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notesMasterIdLst>
    <p:notesMasterId r:id="rId17"/>
  </p:notesMasterIdLst>
  <p:handoutMasterIdLst>
    <p:handoutMasterId r:id="rId18"/>
  </p:handoutMasterIdLst>
  <p:sldIdLst>
    <p:sldId id="256" r:id="rId5"/>
    <p:sldId id="4399" r:id="rId6"/>
    <p:sldId id="361" r:id="rId7"/>
    <p:sldId id="363" r:id="rId8"/>
    <p:sldId id="4393" r:id="rId9"/>
    <p:sldId id="365" r:id="rId10"/>
    <p:sldId id="4394" r:id="rId11"/>
    <p:sldId id="4395" r:id="rId12"/>
    <p:sldId id="4396" r:id="rId13"/>
    <p:sldId id="4398" r:id="rId14"/>
    <p:sldId id="372" r:id="rId15"/>
    <p:sldId id="43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BcnyolN2qzKdogYPO5sAcw==" hashData="1MNUhHCV0ffT18KhDalrSGTZ2dGA2rsoMvXbmMKFnFyJQftNuEihjSftG8AXvT6f3Ub37eHPw1ZLPlm7V3VyD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7"/>
    <a:srgbClr val="00B2C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C67F1C-B75C-8D4B-8C42-78BF21934C5D}" v="1" dt="2022-06-21T13:56:11.778"/>
    <p1510:client id="{F8F86ECC-5C36-3568-9865-C8062AAB7845}" v="6" dt="2022-06-21T16:48:36.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4"/>
    <p:restoredTop sz="84490" autoAdjust="0"/>
  </p:normalViewPr>
  <p:slideViewPr>
    <p:cSldViewPr snapToGrid="0">
      <p:cViewPr varScale="1">
        <p:scale>
          <a:sx n="107" d="100"/>
          <a:sy n="107" d="100"/>
        </p:scale>
        <p:origin x="1672"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igh Duncan" userId="020117d3-174a-4b4e-9c31-1124012b2494" providerId="ADAL" clId="{CA465325-CD58-4244-844B-0172E8F3FFBA}"/>
    <pc:docChg chg="custSel modSld">
      <pc:chgData name="Ashleigh Duncan" userId="020117d3-174a-4b4e-9c31-1124012b2494" providerId="ADAL" clId="{CA465325-CD58-4244-844B-0172E8F3FFBA}" dt="2022-06-22T12:54:57.770" v="3" actId="6549"/>
      <pc:docMkLst>
        <pc:docMk/>
      </pc:docMkLst>
      <pc:sldChg chg="modSp mod">
        <pc:chgData name="Ashleigh Duncan" userId="020117d3-174a-4b4e-9c31-1124012b2494" providerId="ADAL" clId="{CA465325-CD58-4244-844B-0172E8F3FFBA}" dt="2022-06-22T12:54:57.770" v="3" actId="6549"/>
        <pc:sldMkLst>
          <pc:docMk/>
          <pc:sldMk cId="1942487395" sldId="361"/>
        </pc:sldMkLst>
        <pc:spChg chg="mod">
          <ac:chgData name="Ashleigh Duncan" userId="020117d3-174a-4b4e-9c31-1124012b2494" providerId="ADAL" clId="{CA465325-CD58-4244-844B-0172E8F3FFBA}" dt="2022-06-22T12:54:57.770" v="3" actId="6549"/>
          <ac:spMkLst>
            <pc:docMk/>
            <pc:sldMk cId="1942487395" sldId="361"/>
            <ac:spMk id="8" creationId="{99E3490B-5A9F-3DA8-E677-6A57CC18048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CBCEDA-001A-433E-B15B-183008CF7D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ADF6CE2D-ECB2-42A3-B37C-36216453FA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53362A-9037-401A-9CC9-435D8C9AA161}" type="datetimeFigureOut">
              <a:rPr lang="en-CA" smtClean="0"/>
              <a:t>2022-06-22</a:t>
            </a:fld>
            <a:endParaRPr lang="en-CA"/>
          </a:p>
        </p:txBody>
      </p:sp>
      <p:sp>
        <p:nvSpPr>
          <p:cNvPr id="4" name="Footer Placeholder 3">
            <a:extLst>
              <a:ext uri="{FF2B5EF4-FFF2-40B4-BE49-F238E27FC236}">
                <a16:creationId xmlns:a16="http://schemas.microsoft.com/office/drawing/2014/main" id="{6CDA2821-0090-4CEA-8871-D59512A7DA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E2AA3A9D-F3A8-46BD-897C-3721C4D3F2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7A652A-E488-465F-A511-944AD56876F6}" type="slidenum">
              <a:rPr lang="en-CA" smtClean="0"/>
              <a:t>‹#›</a:t>
            </a:fld>
            <a:endParaRPr lang="en-CA"/>
          </a:p>
        </p:txBody>
      </p:sp>
    </p:spTree>
    <p:extLst>
      <p:ext uri="{BB962C8B-B14F-4D97-AF65-F5344CB8AC3E}">
        <p14:creationId xmlns:p14="http://schemas.microsoft.com/office/powerpoint/2010/main" val="2024777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A52A4C-B3A8-433B-AFE4-5EB4F063BA28}" type="datetimeFigureOut">
              <a:rPr lang="en-CA" smtClean="0"/>
              <a:t>2022-06-22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AA180-2B9E-4350-9183-FF133584C48E}" type="slidenum">
              <a:rPr lang="en-CA" smtClean="0"/>
              <a:t>‹#›</a:t>
            </a:fld>
            <a:endParaRPr lang="en-CA"/>
          </a:p>
        </p:txBody>
      </p:sp>
    </p:spTree>
    <p:extLst>
      <p:ext uri="{BB962C8B-B14F-4D97-AF65-F5344CB8AC3E}">
        <p14:creationId xmlns:p14="http://schemas.microsoft.com/office/powerpoint/2010/main" val="4088565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AA180-2B9E-4350-9183-FF133584C48E}" type="slidenum">
              <a:rPr lang="en-CA" smtClean="0"/>
              <a:t>1</a:t>
            </a:fld>
            <a:endParaRPr lang="en-CA"/>
          </a:p>
        </p:txBody>
      </p:sp>
    </p:spTree>
    <p:extLst>
      <p:ext uri="{BB962C8B-B14F-4D97-AF65-F5344CB8AC3E}">
        <p14:creationId xmlns:p14="http://schemas.microsoft.com/office/powerpoint/2010/main" val="1372352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defTabSz="914400">
              <a:lnSpc>
                <a:spcPct val="100000"/>
              </a:lnSpc>
              <a:spcBef>
                <a:spcPts val="0"/>
              </a:spcBef>
              <a:spcAft>
                <a:spcPts val="0"/>
              </a:spcAft>
              <a:buNone/>
              <a:tabLst/>
              <a:defRPr/>
            </a:pPr>
            <a:r>
              <a:rPr lang="en-CA" dirty="0"/>
              <a:t>I’d also like to introduce Council to our Summit Facilitator, who has just joined this project.</a:t>
            </a:r>
            <a:endParaRPr lang="en-US" dirty="0"/>
          </a:p>
          <a:p>
            <a:r>
              <a:rPr lang="en-CA" dirty="0"/>
              <a:t> </a:t>
            </a:r>
            <a:endParaRPr lang="en-US" dirty="0"/>
          </a:p>
          <a:p>
            <a:r>
              <a:rPr lang="en-CA" b="0" i="0" kern="1200" dirty="0">
                <a:effectLst/>
              </a:rPr>
              <a:t>Roopa Desai </a:t>
            </a:r>
            <a:r>
              <a:rPr lang="en-CA" b="0" i="0" kern="1200" dirty="0" err="1">
                <a:effectLst/>
              </a:rPr>
              <a:t>Trilokekar</a:t>
            </a:r>
            <a:r>
              <a:rPr lang="en-CA" b="0" i="0" kern="1200" dirty="0">
                <a:effectLst/>
              </a:rPr>
              <a:t> comes to an academic career after 20 years of experience as a professional administrator in the field of international education in Canada, India and the </a:t>
            </a:r>
            <a:r>
              <a:rPr lang="en-CA" dirty="0"/>
              <a:t>U.S.</a:t>
            </a:r>
            <a:endParaRPr lang="en-CA" dirty="0">
              <a:cs typeface="Arial"/>
            </a:endParaRPr>
          </a:p>
          <a:p>
            <a:r>
              <a:rPr lang="en-CA" dirty="0"/>
              <a:t> </a:t>
            </a:r>
            <a:endParaRPr lang="en-CA" dirty="0">
              <a:cs typeface="Arial"/>
            </a:endParaRPr>
          </a:p>
          <a:p>
            <a:r>
              <a:rPr lang="en-CA" b="0" i="0" kern="1200" dirty="0">
                <a:effectLst/>
              </a:rPr>
              <a:t>Her research focuses on government policy on international education, its links and impact on higher education and the international student experience.</a:t>
            </a:r>
            <a:endParaRPr lang="en-CA" dirty="0">
              <a:cs typeface="Arial"/>
            </a:endParaRPr>
          </a:p>
          <a:p>
            <a:endParaRPr lang="en-CA" sz="1200" b="0" i="0" kern="1200" dirty="0">
              <a:solidFill>
                <a:schemeClr val="tx1"/>
              </a:solidFill>
              <a:effectLst/>
              <a:latin typeface="+mn-lt"/>
              <a:ea typeface="+mn-ea"/>
              <a:cs typeface="+mn-cs"/>
            </a:endParaRPr>
          </a:p>
          <a:p>
            <a:endParaRPr lang="en-CA"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10AA180-2B9E-4350-9183-FF133584C48E}" type="slidenum">
              <a:rPr lang="en-CA" smtClean="0"/>
              <a:t>10</a:t>
            </a:fld>
            <a:endParaRPr lang="en-CA"/>
          </a:p>
        </p:txBody>
      </p:sp>
    </p:spTree>
    <p:extLst>
      <p:ext uri="{BB962C8B-B14F-4D97-AF65-F5344CB8AC3E}">
        <p14:creationId xmlns:p14="http://schemas.microsoft.com/office/powerpoint/2010/main" val="4266627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our efforts at the summit will form the basis of a Brampton Charter: This will be our action plan to live up to our vision of making Brampton the best-practice leader in Canada for the international student experience.</a:t>
            </a:r>
          </a:p>
          <a:p>
            <a:r>
              <a:rPr lang="en-US" dirty="0"/>
              <a:t> </a:t>
            </a:r>
            <a:endParaRPr lang="en-US" dirty="0">
              <a:cs typeface="Arial"/>
            </a:endParaRPr>
          </a:p>
          <a:p>
            <a:r>
              <a:rPr lang="en-US" dirty="0"/>
              <a:t>Similar to other charters shown here, our Brampton Charter will </a:t>
            </a:r>
            <a:r>
              <a:rPr lang="en-US" b="0" i="0" kern="1200" dirty="0">
                <a:effectLst/>
              </a:rPr>
              <a:t>outline guiding principles, actions or recommendations for adoption by all parties, and a mechanism for accountability.</a:t>
            </a:r>
            <a:endParaRPr lang="en-US" dirty="0">
              <a:cs typeface="Arial"/>
            </a:endParaRPr>
          </a:p>
          <a:p>
            <a:r>
              <a:rPr lang="en-US" dirty="0"/>
              <a:t> </a:t>
            </a:r>
            <a:endParaRPr lang="en-CA" dirty="0">
              <a:ea typeface="+mn-ea"/>
              <a:cs typeface="+mn-cs"/>
            </a:endParaRPr>
          </a:p>
          <a:p>
            <a:r>
              <a:rPr lang="en-US" b="0" i="0" kern="1200" dirty="0">
                <a:effectLst/>
              </a:rPr>
              <a:t>In this way, it will provide us all with a common agenda and shared measurement system</a:t>
            </a:r>
            <a:r>
              <a:rPr lang="en-US" dirty="0"/>
              <a:t>,</a:t>
            </a:r>
            <a:r>
              <a:rPr lang="en-US" b="0" i="0" kern="1200" dirty="0">
                <a:effectLst/>
              </a:rPr>
              <a:t> which we saw was critical to implementing a Collective Action response to a large-scale social change agenda.</a:t>
            </a:r>
            <a:endParaRPr lang="en-US" dirty="0"/>
          </a:p>
          <a:p>
            <a:endParaRPr lang="en-US" dirty="0"/>
          </a:p>
          <a:p>
            <a:endParaRPr lang="en-C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10AA180-2B9E-4350-9183-FF133584C48E}" type="slidenum">
              <a:rPr lang="en-CA" smtClean="0"/>
              <a:t>11</a:t>
            </a:fld>
            <a:endParaRPr lang="en-CA"/>
          </a:p>
        </p:txBody>
      </p:sp>
    </p:spTree>
    <p:extLst>
      <p:ext uri="{BB962C8B-B14F-4D97-AF65-F5344CB8AC3E}">
        <p14:creationId xmlns:p14="http://schemas.microsoft.com/office/powerpoint/2010/main" val="3423830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To close out our delegation, I’d like to quickly summarize our next steps.</a:t>
            </a:r>
          </a:p>
          <a:p>
            <a:pPr>
              <a:defRPr/>
            </a:pPr>
            <a:r>
              <a:rPr lang="en-US" dirty="0"/>
              <a:t> </a:t>
            </a:r>
            <a:endParaRPr lang="en-US" dirty="0">
              <a:cs typeface="Arial"/>
            </a:endParaRPr>
          </a:p>
          <a:p>
            <a:pPr>
              <a:defRPr/>
            </a:pPr>
            <a:r>
              <a:rPr lang="en-US" dirty="0"/>
              <a:t>Following the summit in July, we will review all the draft recommendations from the breakout sessions, and they will create the first draft of our charter.</a:t>
            </a:r>
            <a:endParaRPr lang="en-US" dirty="0">
              <a:cs typeface="Arial"/>
            </a:endParaRPr>
          </a:p>
          <a:p>
            <a:pPr>
              <a:defRPr/>
            </a:pPr>
            <a:r>
              <a:rPr lang="en-US" dirty="0"/>
              <a:t>We will then spend three months — September, October and November — sharing this charter with as many community groups, faith groups, business associations and interested residents as possible to get feedback on our draft and additional input, recognizing that not everyone might be able to attend the summit in July.</a:t>
            </a:r>
            <a:endParaRPr lang="en-US" dirty="0">
              <a:cs typeface="Arial"/>
            </a:endParaRPr>
          </a:p>
          <a:p>
            <a:pPr>
              <a:defRPr/>
            </a:pPr>
            <a:r>
              <a:rPr lang="en-US" dirty="0"/>
              <a:t> </a:t>
            </a:r>
            <a:endParaRPr lang="en-US" dirty="0">
              <a:cs typeface="Arial"/>
            </a:endParaRPr>
          </a:p>
          <a:p>
            <a:pPr>
              <a:defRPr/>
            </a:pPr>
            <a:r>
              <a:rPr lang="en-US" dirty="0"/>
              <a:t>Our aim is to plan a signing ceremony in Brampton in December for all interested non-profits, governments, businesses, agencies, and postsecondary institutions (public and private) who wish to signal their meaningful commitment to improving the international student experience.</a:t>
            </a:r>
            <a:endParaRPr lang="en-US" dirty="0">
              <a:cs typeface="Arial"/>
            </a:endParaRPr>
          </a:p>
          <a:p>
            <a:pPr>
              <a:defRPr/>
            </a:pPr>
            <a:r>
              <a:rPr lang="en-US" dirty="0"/>
              <a:t> </a:t>
            </a:r>
            <a:endParaRPr lang="en-US" dirty="0">
              <a:cs typeface="Arial"/>
            </a:endParaRPr>
          </a:p>
          <a:p>
            <a:pPr>
              <a:defRPr/>
            </a:pPr>
            <a:r>
              <a:rPr lang="en-US" dirty="0"/>
              <a:t>Next year, we will undertake an effort to share this charter with communities across Canada to inspire them to adopt something similar.</a:t>
            </a:r>
            <a:endParaRPr lang="en-US" dirty="0">
              <a:cs typeface="Arial"/>
            </a:endParaRPr>
          </a:p>
          <a:p>
            <a:pPr>
              <a:defRPr/>
            </a:pPr>
            <a:r>
              <a:rPr lang="en-US" dirty="0"/>
              <a:t> </a:t>
            </a:r>
            <a:endParaRPr lang="en-US" dirty="0">
              <a:cs typeface="Arial"/>
            </a:endParaRPr>
          </a:p>
          <a:p>
            <a:pPr>
              <a:defRPr/>
            </a:pPr>
            <a:r>
              <a:rPr lang="en-US" dirty="0"/>
              <a:t>Thank you.</a:t>
            </a:r>
            <a:endParaRPr lang="en-US" dirty="0">
              <a:cs typeface="Arial"/>
            </a:endParaRPr>
          </a:p>
        </p:txBody>
      </p:sp>
      <p:sp>
        <p:nvSpPr>
          <p:cNvPr id="4" name="Slide Number Placeholder 3"/>
          <p:cNvSpPr>
            <a:spLocks noGrp="1"/>
          </p:cNvSpPr>
          <p:nvPr>
            <p:ph type="sldNum" sz="quarter" idx="5"/>
          </p:nvPr>
        </p:nvSpPr>
        <p:spPr/>
        <p:txBody>
          <a:bodyPr/>
          <a:lstStyle/>
          <a:p>
            <a:fld id="{B10AA180-2B9E-4350-9183-FF133584C48E}" type="slidenum">
              <a:rPr lang="en-CA" smtClean="0"/>
              <a:t>12</a:t>
            </a:fld>
            <a:endParaRPr lang="en-CA"/>
          </a:p>
        </p:txBody>
      </p:sp>
    </p:spTree>
    <p:extLst>
      <p:ext uri="{BB962C8B-B14F-4D97-AF65-F5344CB8AC3E}">
        <p14:creationId xmlns:p14="http://schemas.microsoft.com/office/powerpoint/2010/main" val="312800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Over the past 6 months, an increasing number of stories have appeared in mainstream media outlets, highlighting the struggles of international learners in Canada.</a:t>
            </a:r>
            <a:endParaRPr lang="en-US" dirty="0"/>
          </a:p>
          <a:p>
            <a:r>
              <a:rPr lang="en-CA" dirty="0"/>
              <a:t> </a:t>
            </a:r>
            <a:endParaRPr lang="en-CA" dirty="0">
              <a:cs typeface="Arial"/>
            </a:endParaRPr>
          </a:p>
          <a:p>
            <a:r>
              <a:rPr lang="en-CA" dirty="0"/>
              <a:t>And while this is a challenge that’s shared right across the country, we also know that Peel Region — and particularly the City of Brampton — is home to a very large population of international students who attend numerous private and public educational institutions, both within the city and beyond its borders.</a:t>
            </a:r>
            <a:endParaRPr lang="en-CA" dirty="0">
              <a:cs typeface="Arial"/>
            </a:endParaRPr>
          </a:p>
          <a:p>
            <a:pPr>
              <a:defRPr/>
            </a:pPr>
            <a:r>
              <a:rPr lang="en-CA" dirty="0"/>
              <a:t> </a:t>
            </a:r>
            <a:endParaRPr lang="en-CA" dirty="0">
              <a:cs typeface="Arial"/>
            </a:endParaRPr>
          </a:p>
          <a:p>
            <a:pPr>
              <a:defRPr/>
            </a:pPr>
            <a:r>
              <a:rPr lang="en-CA" dirty="0"/>
              <a:t>Studies by Apna Health, One Voice Canada, Peel Newcomer Group and the Auditor General of Ontario have each documented different parts of the problem and made suggestions about what can be done.</a:t>
            </a:r>
            <a:endParaRPr lang="en-CA" dirty="0">
              <a:cs typeface="Arial"/>
            </a:endParaRPr>
          </a:p>
          <a:p>
            <a:pPr marL="0" marR="0" lvl="0" indent="0" algn="l" defTabSz="914400">
              <a:lnSpc>
                <a:spcPct val="100000"/>
              </a:lnSpc>
              <a:spcBef>
                <a:spcPts val="0"/>
              </a:spcBef>
              <a:spcAft>
                <a:spcPts val="0"/>
              </a:spcAft>
              <a:buClrTx/>
              <a:buSzTx/>
              <a:buFontTx/>
              <a:buNone/>
              <a:tabLst/>
              <a:defRPr/>
            </a:pPr>
            <a:endParaRPr lang="en-US" sz="1200" b="0" i="1" kern="1200" dirty="0">
              <a:solidFill>
                <a:schemeClr val="tx1"/>
              </a:solidFill>
              <a:effectLst/>
              <a:latin typeface="+mn-lt"/>
              <a:cs typeface="Arial"/>
            </a:endParaRPr>
          </a:p>
          <a:p>
            <a:endParaRPr lang="en-US" sz="1200" b="0" i="1" kern="1200" dirty="0">
              <a:solidFill>
                <a:schemeClr val="tx1"/>
              </a:solidFill>
              <a:effectLst/>
              <a:latin typeface="+mn-lt"/>
              <a:ea typeface="+mn-ea"/>
              <a:cs typeface="+mn-cs"/>
            </a:endParaRPr>
          </a:p>
          <a:p>
            <a:endParaRPr lang="en-US" sz="1200" b="0" kern="1200" dirty="0">
              <a:solidFill>
                <a:schemeClr val="tx1"/>
              </a:solidFill>
              <a:effectLst/>
              <a:latin typeface="+mn-lt"/>
              <a:cs typeface="Arial"/>
            </a:endParaRPr>
          </a:p>
          <a:p>
            <a:endParaRPr lang="en-CA" dirty="0">
              <a:cs typeface="Arial"/>
            </a:endParaRPr>
          </a:p>
        </p:txBody>
      </p:sp>
      <p:sp>
        <p:nvSpPr>
          <p:cNvPr id="4" name="Slide Number Placeholder 3"/>
          <p:cNvSpPr>
            <a:spLocks noGrp="1"/>
          </p:cNvSpPr>
          <p:nvPr>
            <p:ph type="sldNum" sz="quarter" idx="5"/>
          </p:nvPr>
        </p:nvSpPr>
        <p:spPr/>
        <p:txBody>
          <a:bodyPr/>
          <a:lstStyle/>
          <a:p>
            <a:fld id="{B10AA180-2B9E-4350-9183-FF133584C48E}" type="slidenum">
              <a:rPr lang="en-CA" smtClean="0"/>
              <a:t>2</a:t>
            </a:fld>
            <a:endParaRPr lang="en-CA"/>
          </a:p>
        </p:txBody>
      </p:sp>
    </p:spTree>
    <p:extLst>
      <p:ext uri="{BB962C8B-B14F-4D97-AF65-F5344CB8AC3E}">
        <p14:creationId xmlns:p14="http://schemas.microsoft.com/office/powerpoint/2010/main" val="3471794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fall of 2022, a group of community leaders was convened by the City of Brampton and Sheridan College to tackle these challenges head on, in a grass-roots, community-driven effort.</a:t>
            </a:r>
            <a:endParaRPr lang="en-US" dirty="0"/>
          </a:p>
          <a:p>
            <a:r>
              <a:rPr lang="en-CA" dirty="0"/>
              <a:t> </a:t>
            </a:r>
            <a:endParaRPr lang="en-CA" dirty="0">
              <a:cs typeface="Arial"/>
            </a:endParaRPr>
          </a:p>
          <a:p>
            <a:r>
              <a:rPr lang="en-CA" b="0" dirty="0"/>
              <a:t>The idea was to engage key stakeholders to share knowledge on the issues, their experiences, the causes of the problems and some suggested solutions</a:t>
            </a:r>
            <a:r>
              <a:rPr lang="en-CA" dirty="0"/>
              <a:t>. This was done</a:t>
            </a:r>
            <a:r>
              <a:rPr lang="en-CA" b="0" dirty="0"/>
              <a:t> with a view to planning and hosting a </a:t>
            </a:r>
            <a:r>
              <a:rPr lang="en-CA" dirty="0"/>
              <a:t>summit </a:t>
            </a:r>
            <a:r>
              <a:rPr lang="en-CA" b="0" dirty="0"/>
              <a:t>that would engage any interested members of the broader community to help us create recommendations that will improve the academic and personal experiences of international </a:t>
            </a:r>
            <a:r>
              <a:rPr lang="en-CA" dirty="0"/>
              <a:t>postsecondary</a:t>
            </a:r>
            <a:r>
              <a:rPr lang="en-CA" b="0" dirty="0"/>
              <a:t> students living in Brampton.</a:t>
            </a:r>
            <a:endParaRPr lang="en-CA" dirty="0">
              <a:cs typeface="Arial"/>
            </a:endParaRPr>
          </a:p>
          <a:p>
            <a:endParaRPr lang="en-US" sz="1200" b="1" dirty="0">
              <a:latin typeface="Classic Grotesque Pro Semi Bold" panose="020B0704040504020203" pitchFamily="34" charset="0"/>
            </a:endParaRPr>
          </a:p>
        </p:txBody>
      </p:sp>
      <p:sp>
        <p:nvSpPr>
          <p:cNvPr id="4" name="Slide Number Placeholder 3"/>
          <p:cNvSpPr>
            <a:spLocks noGrp="1"/>
          </p:cNvSpPr>
          <p:nvPr>
            <p:ph type="sldNum" sz="quarter" idx="5"/>
          </p:nvPr>
        </p:nvSpPr>
        <p:spPr/>
        <p:txBody>
          <a:bodyPr/>
          <a:lstStyle/>
          <a:p>
            <a:fld id="{B10AA180-2B9E-4350-9183-FF133584C48E}" type="slidenum">
              <a:rPr lang="en-CA" smtClean="0"/>
              <a:t>3</a:t>
            </a:fld>
            <a:endParaRPr lang="en-CA"/>
          </a:p>
        </p:txBody>
      </p:sp>
    </p:spTree>
    <p:extLst>
      <p:ext uri="{BB962C8B-B14F-4D97-AF65-F5344CB8AC3E}">
        <p14:creationId xmlns:p14="http://schemas.microsoft.com/office/powerpoint/2010/main" val="151645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kern="1200" dirty="0">
                <a:effectLst/>
              </a:rPr>
              <a:t>In planning the Roundtable’s work</a:t>
            </a:r>
            <a:r>
              <a:rPr lang="en-CA" dirty="0"/>
              <a:t>,</a:t>
            </a:r>
            <a:r>
              <a:rPr lang="en-CA" b="0" i="0" kern="1200" dirty="0">
                <a:effectLst/>
              </a:rPr>
              <a:t> we turned to the Collective Impact model</a:t>
            </a:r>
            <a:r>
              <a:rPr lang="en-CA" dirty="0"/>
              <a:t> — </a:t>
            </a:r>
            <a:r>
              <a:rPr lang="en-CA" b="0" i="0" kern="1200" dirty="0">
                <a:effectLst/>
              </a:rPr>
              <a:t>first published in the Stanford Social Innovation Review </a:t>
            </a:r>
            <a:r>
              <a:rPr lang="en-CA" dirty="0"/>
              <a:t>— </a:t>
            </a:r>
            <a:r>
              <a:rPr lang="en-CA" b="0" i="0" kern="1200" dirty="0">
                <a:effectLst/>
              </a:rPr>
              <a:t>for inspiration.</a:t>
            </a:r>
            <a:endParaRPr lang="en-US"/>
          </a:p>
          <a:p>
            <a:r>
              <a:rPr lang="en-CA" dirty="0"/>
              <a:t> </a:t>
            </a:r>
            <a:endParaRPr lang="en-CA" dirty="0">
              <a:cs typeface="Arial"/>
            </a:endParaRPr>
          </a:p>
          <a:p>
            <a:r>
              <a:rPr lang="en-CA" b="0" i="0" kern="1200" dirty="0">
                <a:effectLst/>
              </a:rPr>
              <a:t>The model provides a framework for tackling complex problems or </a:t>
            </a:r>
            <a:r>
              <a:rPr lang="en-CA" dirty="0"/>
              <a:t>large-scale </a:t>
            </a:r>
            <a:r>
              <a:rPr lang="en-CA" b="0" i="0" kern="1200" dirty="0">
                <a:effectLst/>
              </a:rPr>
              <a:t>social change efforts.</a:t>
            </a:r>
            <a:endParaRPr lang="en-CA" dirty="0">
              <a:cs typeface="Arial"/>
            </a:endParaRPr>
          </a:p>
          <a:p>
            <a:r>
              <a:rPr lang="en-CA" dirty="0"/>
              <a:t> </a:t>
            </a:r>
            <a:endParaRPr lang="en-CA" dirty="0">
              <a:cs typeface="Arial"/>
            </a:endParaRPr>
          </a:p>
          <a:p>
            <a:r>
              <a:rPr lang="en-CA" b="0" i="0" kern="1200" dirty="0">
                <a:effectLst/>
              </a:rPr>
              <a:t>The model is based on cross-sector coordination</a:t>
            </a:r>
            <a:r>
              <a:rPr lang="en-CA" dirty="0"/>
              <a:t> — </a:t>
            </a:r>
            <a:r>
              <a:rPr lang="en-CA" b="0" i="0" kern="1200" dirty="0">
                <a:effectLst/>
              </a:rPr>
              <a:t>not the sum of isolated interventions or actions by individual organizations.</a:t>
            </a:r>
            <a:endParaRPr lang="en-CA" dirty="0"/>
          </a:p>
          <a:p>
            <a:endParaRPr lang="en-CA" dirty="0"/>
          </a:p>
        </p:txBody>
      </p:sp>
      <p:sp>
        <p:nvSpPr>
          <p:cNvPr id="4" name="Slide Number Placeholder 3"/>
          <p:cNvSpPr>
            <a:spLocks noGrp="1"/>
          </p:cNvSpPr>
          <p:nvPr>
            <p:ph type="sldNum" sz="quarter" idx="5"/>
          </p:nvPr>
        </p:nvSpPr>
        <p:spPr/>
        <p:txBody>
          <a:bodyPr/>
          <a:lstStyle/>
          <a:p>
            <a:fld id="{B10AA180-2B9E-4350-9183-FF133584C48E}" type="slidenum">
              <a:rPr lang="en-CA" smtClean="0"/>
              <a:t>4</a:t>
            </a:fld>
            <a:endParaRPr lang="en-CA"/>
          </a:p>
        </p:txBody>
      </p:sp>
    </p:spTree>
    <p:extLst>
      <p:ext uri="{BB962C8B-B14F-4D97-AF65-F5344CB8AC3E}">
        <p14:creationId xmlns:p14="http://schemas.microsoft.com/office/powerpoint/2010/main" val="449196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dirty="0"/>
              <a:t>The Roundtable members — our advisory group — met five times over the fall and winter and their work is broken down into four key steps.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US" dirty="0"/>
          </a:p>
        </p:txBody>
      </p:sp>
      <p:sp>
        <p:nvSpPr>
          <p:cNvPr id="4" name="Slide Number Placeholder 3"/>
          <p:cNvSpPr>
            <a:spLocks noGrp="1"/>
          </p:cNvSpPr>
          <p:nvPr>
            <p:ph type="sldNum" sz="quarter" idx="5"/>
          </p:nvPr>
        </p:nvSpPr>
        <p:spPr/>
        <p:txBody>
          <a:bodyPr/>
          <a:lstStyle/>
          <a:p>
            <a:fld id="{B10AA180-2B9E-4350-9183-FF133584C48E}" type="slidenum">
              <a:rPr lang="en-CA" smtClean="0"/>
              <a:t>5</a:t>
            </a:fld>
            <a:endParaRPr lang="en-CA"/>
          </a:p>
        </p:txBody>
      </p:sp>
    </p:spTree>
    <p:extLst>
      <p:ext uri="{BB962C8B-B14F-4D97-AF65-F5344CB8AC3E}">
        <p14:creationId xmlns:p14="http://schemas.microsoft.com/office/powerpoint/2010/main" val="3905087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Our first meeting asked all Roundtable members to talk about why they wanted to contribute to this effort and their vision of success. We also asked them to identify the experiences and challenges that they are seeing first-hand, so that we could define the problem we wish to tackle. What you see on this slide are the top issues that came to mind for our partners.</a:t>
            </a:r>
            <a:endParaRPr lang="en-US" dirty="0"/>
          </a:p>
        </p:txBody>
      </p:sp>
      <p:sp>
        <p:nvSpPr>
          <p:cNvPr id="4" name="Slide Number Placeholder 3"/>
          <p:cNvSpPr>
            <a:spLocks noGrp="1"/>
          </p:cNvSpPr>
          <p:nvPr>
            <p:ph type="sldNum" sz="quarter" idx="5"/>
          </p:nvPr>
        </p:nvSpPr>
        <p:spPr/>
        <p:txBody>
          <a:bodyPr/>
          <a:lstStyle/>
          <a:p>
            <a:fld id="{B10AA180-2B9E-4350-9183-FF133584C48E}" type="slidenum">
              <a:rPr lang="en-CA" smtClean="0"/>
              <a:t>6</a:t>
            </a:fld>
            <a:endParaRPr lang="en-CA"/>
          </a:p>
        </p:txBody>
      </p:sp>
    </p:spTree>
    <p:extLst>
      <p:ext uri="{BB962C8B-B14F-4D97-AF65-F5344CB8AC3E}">
        <p14:creationId xmlns:p14="http://schemas.microsoft.com/office/powerpoint/2010/main" val="2138483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b="0" i="0" kern="1200" dirty="0">
                <a:effectLst/>
              </a:rPr>
              <a:t>Next we examined what is already known about the topic by </a:t>
            </a:r>
            <a:r>
              <a:rPr lang="en-CA" dirty="0"/>
              <a:t>reviewing </a:t>
            </a:r>
            <a:r>
              <a:rPr lang="en-CA" b="0" i="0" kern="1200" dirty="0">
                <a:effectLst/>
              </a:rPr>
              <a:t>129 published works that </a:t>
            </a:r>
            <a:r>
              <a:rPr lang="en-CA" dirty="0"/>
              <a:t>discuss </a:t>
            </a:r>
            <a:r>
              <a:rPr lang="en-CA" b="0" i="0" kern="1200" dirty="0">
                <a:effectLst/>
              </a:rPr>
              <a:t>the lived experiences of international students and what has been already proposed to address the challenges that they face during </a:t>
            </a:r>
            <a:r>
              <a:rPr lang="en-CA" dirty="0"/>
              <a:t>three </a:t>
            </a:r>
            <a:r>
              <a:rPr lang="en-CA" b="0" i="0" kern="1200" dirty="0">
                <a:effectLst/>
              </a:rPr>
              <a:t>key stages: </a:t>
            </a:r>
            <a:r>
              <a:rPr lang="en-CA" dirty="0"/>
              <a:t>before</a:t>
            </a:r>
            <a:r>
              <a:rPr lang="en-CA" b="0" i="0" kern="1200" dirty="0">
                <a:effectLst/>
              </a:rPr>
              <a:t> arriving in Canada; </a:t>
            </a:r>
            <a:r>
              <a:rPr lang="en-CA" dirty="0"/>
              <a:t>during </a:t>
            </a:r>
            <a:r>
              <a:rPr lang="en-CA" b="0" i="0" kern="1200" dirty="0">
                <a:effectLst/>
              </a:rPr>
              <a:t>their postsecondary studies; and </a:t>
            </a:r>
            <a:r>
              <a:rPr lang="en-CA" dirty="0"/>
              <a:t>throughout </a:t>
            </a:r>
            <a:r>
              <a:rPr lang="en-CA" b="0" i="0" kern="1200" dirty="0">
                <a:effectLst/>
              </a:rPr>
              <a:t>their transition to the Canadian labour market.</a:t>
            </a:r>
            <a:endParaRPr lang="en-US" dirty="0"/>
          </a:p>
          <a:p>
            <a:pPr marL="0" marR="0" lvl="0" indent="0" algn="l" defTabSz="914400">
              <a:lnSpc>
                <a:spcPct val="100000"/>
              </a:lnSpc>
              <a:spcBef>
                <a:spcPts val="0"/>
              </a:spcBef>
              <a:spcAft>
                <a:spcPts val="0"/>
              </a:spcAft>
              <a:buClrTx/>
              <a:buSzTx/>
              <a:buFontTx/>
              <a:buNone/>
              <a:tabLst/>
              <a:defRPr/>
            </a:pPr>
            <a:endParaRPr lang="en-CA" sz="1200" b="0" i="0" kern="1200" dirty="0">
              <a:solidFill>
                <a:schemeClr val="tx1"/>
              </a:solidFill>
              <a:effectLst/>
              <a:latin typeface="+mn-lt"/>
              <a:cs typeface="Arial"/>
            </a:endParaRPr>
          </a:p>
        </p:txBody>
      </p:sp>
      <p:sp>
        <p:nvSpPr>
          <p:cNvPr id="4" name="Slide Number Placeholder 3"/>
          <p:cNvSpPr>
            <a:spLocks noGrp="1"/>
          </p:cNvSpPr>
          <p:nvPr>
            <p:ph type="sldNum" sz="quarter" idx="5"/>
          </p:nvPr>
        </p:nvSpPr>
        <p:spPr/>
        <p:txBody>
          <a:bodyPr/>
          <a:lstStyle/>
          <a:p>
            <a:fld id="{B10AA180-2B9E-4350-9183-FF133584C48E}" type="slidenum">
              <a:rPr lang="en-CA" smtClean="0"/>
              <a:t>7</a:t>
            </a:fld>
            <a:endParaRPr lang="en-CA"/>
          </a:p>
        </p:txBody>
      </p:sp>
    </p:spTree>
    <p:extLst>
      <p:ext uri="{BB962C8B-B14F-4D97-AF65-F5344CB8AC3E}">
        <p14:creationId xmlns:p14="http://schemas.microsoft.com/office/powerpoint/2010/main" val="345443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Next, we asked our Roundtable members to think about short-, medium- and long-term interventions that could help international students at all stages of their journey.</a:t>
            </a:r>
            <a:endParaRPr lang="en-US" dirty="0"/>
          </a:p>
          <a:p>
            <a:r>
              <a:rPr lang="en-CA" dirty="0"/>
              <a:t> </a:t>
            </a:r>
            <a:endParaRPr lang="en-CA" dirty="0">
              <a:cs typeface="Arial"/>
            </a:endParaRPr>
          </a:p>
          <a:p>
            <a:r>
              <a:rPr lang="en-CA" dirty="0"/>
              <a:t>Specifically, we asked: What could community agencies do to help? What are the government policy solutions? And what are solutions that could be provided by postsecondary institutions?</a:t>
            </a:r>
            <a:endParaRPr lang="en-CA" dirty="0">
              <a:cs typeface="Arial"/>
            </a:endParaRPr>
          </a:p>
          <a:p>
            <a:r>
              <a:rPr lang="en-CA" dirty="0"/>
              <a:t> </a:t>
            </a:r>
            <a:endParaRPr lang="en-CA" dirty="0">
              <a:cs typeface="Arial"/>
            </a:endParaRPr>
          </a:p>
          <a:p>
            <a:r>
              <a:rPr lang="en-CA" dirty="0"/>
              <a:t>What you see on the screen are the high-level themes that came out of this exercise, which generated more than 150 suggestions.</a:t>
            </a:r>
            <a:endParaRPr lang="en-CA" dirty="0">
              <a:cs typeface="Arial"/>
            </a:endParaRPr>
          </a:p>
        </p:txBody>
      </p:sp>
      <p:sp>
        <p:nvSpPr>
          <p:cNvPr id="4" name="Slide Number Placeholder 3"/>
          <p:cNvSpPr>
            <a:spLocks noGrp="1"/>
          </p:cNvSpPr>
          <p:nvPr>
            <p:ph type="sldNum" sz="quarter" idx="5"/>
          </p:nvPr>
        </p:nvSpPr>
        <p:spPr/>
        <p:txBody>
          <a:bodyPr/>
          <a:lstStyle/>
          <a:p>
            <a:fld id="{B10AA180-2B9E-4350-9183-FF133584C48E}" type="slidenum">
              <a:rPr lang="en-CA" smtClean="0"/>
              <a:t>8</a:t>
            </a:fld>
            <a:endParaRPr lang="en-CA"/>
          </a:p>
        </p:txBody>
      </p:sp>
    </p:spTree>
    <p:extLst>
      <p:ext uri="{BB962C8B-B14F-4D97-AF65-F5344CB8AC3E}">
        <p14:creationId xmlns:p14="http://schemas.microsoft.com/office/powerpoint/2010/main" val="1257950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Our work at the Roundtable culminates in a two-day summit, happening on July 25 and 26 at Sheridan College, which is open to anyone in the community who touches the lives of international students or who is interested in this topic.</a:t>
            </a:r>
            <a:endParaRPr lang="en-US" dirty="0"/>
          </a:p>
          <a:p>
            <a:r>
              <a:rPr lang="en-CA" dirty="0"/>
              <a:t> </a:t>
            </a:r>
            <a:endParaRPr lang="en-CA" dirty="0">
              <a:cs typeface="Arial"/>
            </a:endParaRPr>
          </a:p>
          <a:p>
            <a:r>
              <a:rPr lang="en-CA" dirty="0"/>
              <a:t>We’ll recap the work done by the Roundtable, have inspiring keynotes by international students who will share their experiences, and present best-practice examples related to government or policy interventions, postsecondary practices and service provision by community agencies.</a:t>
            </a:r>
            <a:endParaRPr lang="en-CA" dirty="0">
              <a:cs typeface="Arial"/>
            </a:endParaRPr>
          </a:p>
          <a:p>
            <a:r>
              <a:rPr lang="en-CA" dirty="0"/>
              <a:t> </a:t>
            </a:r>
            <a:endParaRPr lang="en-CA" dirty="0">
              <a:cs typeface="Arial"/>
            </a:endParaRPr>
          </a:p>
          <a:p>
            <a:r>
              <a:rPr lang="en-CA" dirty="0"/>
              <a:t>While this is an in-person event, these keynotes and panel discussions will be livestreamed. The concurrent breakout sessions will allow participants to refine recommendations and solutions.</a:t>
            </a:r>
            <a:endParaRPr lang="en-CA" dirty="0">
              <a:cs typeface="Arial"/>
            </a:endParaRPr>
          </a:p>
          <a:p>
            <a:endParaRPr lang="en-CA" dirty="0"/>
          </a:p>
          <a:p>
            <a:endParaRPr lang="en-CA" dirty="0"/>
          </a:p>
          <a:p>
            <a:endParaRPr lang="en-CA" dirty="0"/>
          </a:p>
        </p:txBody>
      </p:sp>
      <p:sp>
        <p:nvSpPr>
          <p:cNvPr id="4" name="Slide Number Placeholder 3"/>
          <p:cNvSpPr>
            <a:spLocks noGrp="1"/>
          </p:cNvSpPr>
          <p:nvPr>
            <p:ph type="sldNum" sz="quarter" idx="5"/>
          </p:nvPr>
        </p:nvSpPr>
        <p:spPr/>
        <p:txBody>
          <a:bodyPr/>
          <a:lstStyle/>
          <a:p>
            <a:fld id="{B10AA180-2B9E-4350-9183-FF133584C48E}" type="slidenum">
              <a:rPr lang="en-CA" smtClean="0"/>
              <a:t>9</a:t>
            </a:fld>
            <a:endParaRPr lang="en-CA"/>
          </a:p>
        </p:txBody>
      </p:sp>
    </p:spTree>
    <p:extLst>
      <p:ext uri="{BB962C8B-B14F-4D97-AF65-F5344CB8AC3E}">
        <p14:creationId xmlns:p14="http://schemas.microsoft.com/office/powerpoint/2010/main" val="1390113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grpSp>
        <p:nvGrpSpPr>
          <p:cNvPr id="2888" name="Group 7">
            <a:extLst>
              <a:ext uri="{FF2B5EF4-FFF2-40B4-BE49-F238E27FC236}">
                <a16:creationId xmlns:a16="http://schemas.microsoft.com/office/drawing/2014/main" id="{C608A88F-59B5-477D-A0EC-99E7E1A58C79}"/>
              </a:ext>
              <a:ext uri="{C183D7F6-B498-43B3-948B-1728B52AA6E4}">
                <adec:decorative xmlns:adec="http://schemas.microsoft.com/office/drawing/2017/decorative" val="1"/>
              </a:ext>
            </a:extLst>
          </p:cNvPr>
          <p:cNvGrpSpPr/>
          <p:nvPr userDrawn="1"/>
        </p:nvGrpSpPr>
        <p:grpSpPr>
          <a:xfrm>
            <a:off x="77039" y="159543"/>
            <a:ext cx="8084208" cy="6543041"/>
            <a:chOff x="77039" y="159543"/>
            <a:chExt cx="8084208" cy="6543041"/>
          </a:xfrm>
        </p:grpSpPr>
        <p:sp>
          <p:nvSpPr>
            <p:cNvPr id="17" name="Oval 5">
              <a:extLst>
                <a:ext uri="{FF2B5EF4-FFF2-40B4-BE49-F238E27FC236}">
                  <a16:creationId xmlns:a16="http://schemas.microsoft.com/office/drawing/2014/main" id="{65C6CD4B-5565-4187-9FD8-340396C1B280}"/>
                </a:ext>
              </a:extLst>
            </p:cNvPr>
            <p:cNvSpPr>
              <a:spLocks noChangeArrowheads="1"/>
            </p:cNvSpPr>
            <p:nvPr userDrawn="1"/>
          </p:nvSpPr>
          <p:spPr bwMode="auto">
            <a:xfrm>
              <a:off x="1030608" y="532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 name="Oval 6">
              <a:extLst>
                <a:ext uri="{FF2B5EF4-FFF2-40B4-BE49-F238E27FC236}">
                  <a16:creationId xmlns:a16="http://schemas.microsoft.com/office/drawing/2014/main" id="{3F1EC93D-7128-4FDA-85B2-A990BFA357C6}"/>
                </a:ext>
              </a:extLst>
            </p:cNvPr>
            <p:cNvSpPr>
              <a:spLocks noChangeArrowheads="1"/>
            </p:cNvSpPr>
            <p:nvPr userDrawn="1"/>
          </p:nvSpPr>
          <p:spPr bwMode="auto">
            <a:xfrm>
              <a:off x="651196"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 name="Oval 7">
              <a:extLst>
                <a:ext uri="{FF2B5EF4-FFF2-40B4-BE49-F238E27FC236}">
                  <a16:creationId xmlns:a16="http://schemas.microsoft.com/office/drawing/2014/main" id="{3B5A3DDF-B615-4845-9225-711070465085}"/>
                </a:ext>
              </a:extLst>
            </p:cNvPr>
            <p:cNvSpPr>
              <a:spLocks noChangeArrowheads="1"/>
            </p:cNvSpPr>
            <p:nvPr userDrawn="1"/>
          </p:nvSpPr>
          <p:spPr bwMode="auto">
            <a:xfrm>
              <a:off x="841696"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 name="Oval 8">
              <a:extLst>
                <a:ext uri="{FF2B5EF4-FFF2-40B4-BE49-F238E27FC236}">
                  <a16:creationId xmlns:a16="http://schemas.microsoft.com/office/drawing/2014/main" id="{EA8B151F-4B16-4A83-B042-4D27932B0A86}"/>
                </a:ext>
              </a:extLst>
            </p:cNvPr>
            <p:cNvSpPr>
              <a:spLocks noChangeArrowheads="1"/>
            </p:cNvSpPr>
            <p:nvPr userDrawn="1"/>
          </p:nvSpPr>
          <p:spPr bwMode="auto">
            <a:xfrm>
              <a:off x="1133796"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 name="Oval 9">
              <a:extLst>
                <a:ext uri="{FF2B5EF4-FFF2-40B4-BE49-F238E27FC236}">
                  <a16:creationId xmlns:a16="http://schemas.microsoft.com/office/drawing/2014/main" id="{4E30A3BF-CDE1-4181-8BF8-5F9BC415BE76}"/>
                </a:ext>
              </a:extLst>
            </p:cNvPr>
            <p:cNvSpPr>
              <a:spLocks noChangeArrowheads="1"/>
            </p:cNvSpPr>
            <p:nvPr userDrawn="1"/>
          </p:nvSpPr>
          <p:spPr bwMode="auto">
            <a:xfrm>
              <a:off x="752796"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 name="Oval 10">
              <a:extLst>
                <a:ext uri="{FF2B5EF4-FFF2-40B4-BE49-F238E27FC236}">
                  <a16:creationId xmlns:a16="http://schemas.microsoft.com/office/drawing/2014/main" id="{C4B42DB5-BE5C-4A2D-9531-59D96B04F8AB}"/>
                </a:ext>
              </a:extLst>
            </p:cNvPr>
            <p:cNvSpPr>
              <a:spLocks noChangeArrowheads="1"/>
            </p:cNvSpPr>
            <p:nvPr userDrawn="1"/>
          </p:nvSpPr>
          <p:spPr bwMode="auto">
            <a:xfrm>
              <a:off x="943296"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 name="Oval 11">
              <a:extLst>
                <a:ext uri="{FF2B5EF4-FFF2-40B4-BE49-F238E27FC236}">
                  <a16:creationId xmlns:a16="http://schemas.microsoft.com/office/drawing/2014/main" id="{E90B2F7F-D0CC-42E9-ACD9-13225DDF96A7}"/>
                </a:ext>
              </a:extLst>
            </p:cNvPr>
            <p:cNvSpPr>
              <a:spLocks noChangeArrowheads="1"/>
            </p:cNvSpPr>
            <p:nvPr userDrawn="1"/>
          </p:nvSpPr>
          <p:spPr bwMode="auto">
            <a:xfrm>
              <a:off x="1030608" y="913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 name="Oval 12">
              <a:extLst>
                <a:ext uri="{FF2B5EF4-FFF2-40B4-BE49-F238E27FC236}">
                  <a16:creationId xmlns:a16="http://schemas.microsoft.com/office/drawing/2014/main" id="{0430267A-DA6C-45CB-B333-EAF4FCEA97ED}"/>
                </a:ext>
              </a:extLst>
            </p:cNvPr>
            <p:cNvSpPr>
              <a:spLocks noChangeArrowheads="1"/>
            </p:cNvSpPr>
            <p:nvPr userDrawn="1"/>
          </p:nvSpPr>
          <p:spPr bwMode="auto">
            <a:xfrm>
              <a:off x="651196"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 name="Oval 13">
              <a:extLst>
                <a:ext uri="{FF2B5EF4-FFF2-40B4-BE49-F238E27FC236}">
                  <a16:creationId xmlns:a16="http://schemas.microsoft.com/office/drawing/2014/main" id="{1C977E3C-BBA3-42DF-B351-12EB7F6B8360}"/>
                </a:ext>
              </a:extLst>
            </p:cNvPr>
            <p:cNvSpPr>
              <a:spLocks noChangeArrowheads="1"/>
            </p:cNvSpPr>
            <p:nvPr userDrawn="1"/>
          </p:nvSpPr>
          <p:spPr bwMode="auto">
            <a:xfrm>
              <a:off x="841696"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 name="Oval 14">
              <a:extLst>
                <a:ext uri="{FF2B5EF4-FFF2-40B4-BE49-F238E27FC236}">
                  <a16:creationId xmlns:a16="http://schemas.microsoft.com/office/drawing/2014/main" id="{D514BB6A-DB31-4014-869E-9F34161AE250}"/>
                </a:ext>
              </a:extLst>
            </p:cNvPr>
            <p:cNvSpPr>
              <a:spLocks noChangeArrowheads="1"/>
            </p:cNvSpPr>
            <p:nvPr userDrawn="1"/>
          </p:nvSpPr>
          <p:spPr bwMode="auto">
            <a:xfrm>
              <a:off x="1133796"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7" name="Oval 15">
              <a:extLst>
                <a:ext uri="{FF2B5EF4-FFF2-40B4-BE49-F238E27FC236}">
                  <a16:creationId xmlns:a16="http://schemas.microsoft.com/office/drawing/2014/main" id="{0B3FC0BF-895F-4F11-B5F6-613EC92EB296}"/>
                </a:ext>
              </a:extLst>
            </p:cNvPr>
            <p:cNvSpPr>
              <a:spLocks noChangeArrowheads="1"/>
            </p:cNvSpPr>
            <p:nvPr userDrawn="1"/>
          </p:nvSpPr>
          <p:spPr bwMode="auto">
            <a:xfrm>
              <a:off x="752796"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8" name="Oval 16">
              <a:extLst>
                <a:ext uri="{FF2B5EF4-FFF2-40B4-BE49-F238E27FC236}">
                  <a16:creationId xmlns:a16="http://schemas.microsoft.com/office/drawing/2014/main" id="{B900D5CB-9DC8-47A7-A0DC-8E8F7B6D32A5}"/>
                </a:ext>
              </a:extLst>
            </p:cNvPr>
            <p:cNvSpPr>
              <a:spLocks noChangeArrowheads="1"/>
            </p:cNvSpPr>
            <p:nvPr userDrawn="1"/>
          </p:nvSpPr>
          <p:spPr bwMode="auto">
            <a:xfrm>
              <a:off x="943296"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0" name="Oval 5">
              <a:extLst>
                <a:ext uri="{FF2B5EF4-FFF2-40B4-BE49-F238E27FC236}">
                  <a16:creationId xmlns:a16="http://schemas.microsoft.com/office/drawing/2014/main" id="{B678F0F1-402A-4A76-ACBC-CE2717381D48}"/>
                </a:ext>
              </a:extLst>
            </p:cNvPr>
            <p:cNvSpPr>
              <a:spLocks noChangeArrowheads="1"/>
            </p:cNvSpPr>
            <p:nvPr userDrawn="1"/>
          </p:nvSpPr>
          <p:spPr bwMode="auto">
            <a:xfrm>
              <a:off x="1602100" y="532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1" name="Oval 6">
              <a:extLst>
                <a:ext uri="{FF2B5EF4-FFF2-40B4-BE49-F238E27FC236}">
                  <a16:creationId xmlns:a16="http://schemas.microsoft.com/office/drawing/2014/main" id="{A3402A6A-6B73-4C25-9F96-014A60FAFA2E}"/>
                </a:ext>
              </a:extLst>
            </p:cNvPr>
            <p:cNvSpPr>
              <a:spLocks noChangeArrowheads="1"/>
            </p:cNvSpPr>
            <p:nvPr userDrawn="1"/>
          </p:nvSpPr>
          <p:spPr bwMode="auto">
            <a:xfrm>
              <a:off x="1222688"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2" name="Oval 7">
              <a:extLst>
                <a:ext uri="{FF2B5EF4-FFF2-40B4-BE49-F238E27FC236}">
                  <a16:creationId xmlns:a16="http://schemas.microsoft.com/office/drawing/2014/main" id="{F0DA1437-10D7-4F78-8269-C8B390691E1B}"/>
                </a:ext>
              </a:extLst>
            </p:cNvPr>
            <p:cNvSpPr>
              <a:spLocks noChangeArrowheads="1"/>
            </p:cNvSpPr>
            <p:nvPr userDrawn="1"/>
          </p:nvSpPr>
          <p:spPr bwMode="auto">
            <a:xfrm>
              <a:off x="1413188"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3" name="Oval 8">
              <a:extLst>
                <a:ext uri="{FF2B5EF4-FFF2-40B4-BE49-F238E27FC236}">
                  <a16:creationId xmlns:a16="http://schemas.microsoft.com/office/drawing/2014/main" id="{A66E2962-AA0C-42F7-A668-711CE0C2ED0F}"/>
                </a:ext>
              </a:extLst>
            </p:cNvPr>
            <p:cNvSpPr>
              <a:spLocks noChangeArrowheads="1"/>
            </p:cNvSpPr>
            <p:nvPr userDrawn="1"/>
          </p:nvSpPr>
          <p:spPr bwMode="auto">
            <a:xfrm>
              <a:off x="1705288"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4" name="Oval 9">
              <a:extLst>
                <a:ext uri="{FF2B5EF4-FFF2-40B4-BE49-F238E27FC236}">
                  <a16:creationId xmlns:a16="http://schemas.microsoft.com/office/drawing/2014/main" id="{D514203F-F790-4A18-827A-7D13491B04FC}"/>
                </a:ext>
              </a:extLst>
            </p:cNvPr>
            <p:cNvSpPr>
              <a:spLocks noChangeArrowheads="1"/>
            </p:cNvSpPr>
            <p:nvPr userDrawn="1"/>
          </p:nvSpPr>
          <p:spPr bwMode="auto">
            <a:xfrm>
              <a:off x="1324288"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 name="Oval 10">
              <a:extLst>
                <a:ext uri="{FF2B5EF4-FFF2-40B4-BE49-F238E27FC236}">
                  <a16:creationId xmlns:a16="http://schemas.microsoft.com/office/drawing/2014/main" id="{4D425A3D-9AD0-45FA-A327-1DF984BE22B4}"/>
                </a:ext>
              </a:extLst>
            </p:cNvPr>
            <p:cNvSpPr>
              <a:spLocks noChangeArrowheads="1"/>
            </p:cNvSpPr>
            <p:nvPr userDrawn="1"/>
          </p:nvSpPr>
          <p:spPr bwMode="auto">
            <a:xfrm>
              <a:off x="1514788"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 name="Oval 11">
              <a:extLst>
                <a:ext uri="{FF2B5EF4-FFF2-40B4-BE49-F238E27FC236}">
                  <a16:creationId xmlns:a16="http://schemas.microsoft.com/office/drawing/2014/main" id="{406C5108-8A46-4815-BEB6-1E4D3C4D6BC0}"/>
                </a:ext>
              </a:extLst>
            </p:cNvPr>
            <p:cNvSpPr>
              <a:spLocks noChangeArrowheads="1"/>
            </p:cNvSpPr>
            <p:nvPr userDrawn="1"/>
          </p:nvSpPr>
          <p:spPr bwMode="auto">
            <a:xfrm>
              <a:off x="1602100" y="913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 name="Oval 12">
              <a:extLst>
                <a:ext uri="{FF2B5EF4-FFF2-40B4-BE49-F238E27FC236}">
                  <a16:creationId xmlns:a16="http://schemas.microsoft.com/office/drawing/2014/main" id="{091E6797-E9F0-469B-9400-3BF2D39506DB}"/>
                </a:ext>
              </a:extLst>
            </p:cNvPr>
            <p:cNvSpPr>
              <a:spLocks noChangeArrowheads="1"/>
            </p:cNvSpPr>
            <p:nvPr userDrawn="1"/>
          </p:nvSpPr>
          <p:spPr bwMode="auto">
            <a:xfrm>
              <a:off x="1222688"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 name="Oval 13">
              <a:extLst>
                <a:ext uri="{FF2B5EF4-FFF2-40B4-BE49-F238E27FC236}">
                  <a16:creationId xmlns:a16="http://schemas.microsoft.com/office/drawing/2014/main" id="{ADA3F9DB-819A-4819-9A24-0D00FF46866D}"/>
                </a:ext>
              </a:extLst>
            </p:cNvPr>
            <p:cNvSpPr>
              <a:spLocks noChangeArrowheads="1"/>
            </p:cNvSpPr>
            <p:nvPr userDrawn="1"/>
          </p:nvSpPr>
          <p:spPr bwMode="auto">
            <a:xfrm>
              <a:off x="1413188"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 name="Oval 14">
              <a:extLst>
                <a:ext uri="{FF2B5EF4-FFF2-40B4-BE49-F238E27FC236}">
                  <a16:creationId xmlns:a16="http://schemas.microsoft.com/office/drawing/2014/main" id="{675E2A95-5EC5-4EC6-8B96-824B7979895C}"/>
                </a:ext>
              </a:extLst>
            </p:cNvPr>
            <p:cNvSpPr>
              <a:spLocks noChangeArrowheads="1"/>
            </p:cNvSpPr>
            <p:nvPr userDrawn="1"/>
          </p:nvSpPr>
          <p:spPr bwMode="auto">
            <a:xfrm>
              <a:off x="1705288"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 name="Oval 15">
              <a:extLst>
                <a:ext uri="{FF2B5EF4-FFF2-40B4-BE49-F238E27FC236}">
                  <a16:creationId xmlns:a16="http://schemas.microsoft.com/office/drawing/2014/main" id="{1F27FDFF-7244-4FB4-88CC-01D96D2491F5}"/>
                </a:ext>
              </a:extLst>
            </p:cNvPr>
            <p:cNvSpPr>
              <a:spLocks noChangeArrowheads="1"/>
            </p:cNvSpPr>
            <p:nvPr userDrawn="1"/>
          </p:nvSpPr>
          <p:spPr bwMode="auto">
            <a:xfrm>
              <a:off x="1324288"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 name="Oval 16">
              <a:extLst>
                <a:ext uri="{FF2B5EF4-FFF2-40B4-BE49-F238E27FC236}">
                  <a16:creationId xmlns:a16="http://schemas.microsoft.com/office/drawing/2014/main" id="{58FA8055-7CED-4F78-945B-EA03232F3365}"/>
                </a:ext>
              </a:extLst>
            </p:cNvPr>
            <p:cNvSpPr>
              <a:spLocks noChangeArrowheads="1"/>
            </p:cNvSpPr>
            <p:nvPr userDrawn="1"/>
          </p:nvSpPr>
          <p:spPr bwMode="auto">
            <a:xfrm>
              <a:off x="1514788"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3" name="Oval 5">
              <a:extLst>
                <a:ext uri="{FF2B5EF4-FFF2-40B4-BE49-F238E27FC236}">
                  <a16:creationId xmlns:a16="http://schemas.microsoft.com/office/drawing/2014/main" id="{0DB37B96-5C5D-4BB3-8F5A-61F6A5594190}"/>
                </a:ext>
              </a:extLst>
            </p:cNvPr>
            <p:cNvSpPr>
              <a:spLocks noChangeArrowheads="1"/>
            </p:cNvSpPr>
            <p:nvPr userDrawn="1"/>
          </p:nvSpPr>
          <p:spPr bwMode="auto">
            <a:xfrm>
              <a:off x="2173592" y="532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 name="Oval 6">
              <a:extLst>
                <a:ext uri="{FF2B5EF4-FFF2-40B4-BE49-F238E27FC236}">
                  <a16:creationId xmlns:a16="http://schemas.microsoft.com/office/drawing/2014/main" id="{9560B5CE-B433-428D-B633-58BD656A8606}"/>
                </a:ext>
              </a:extLst>
            </p:cNvPr>
            <p:cNvSpPr>
              <a:spLocks noChangeArrowheads="1"/>
            </p:cNvSpPr>
            <p:nvPr userDrawn="1"/>
          </p:nvSpPr>
          <p:spPr bwMode="auto">
            <a:xfrm>
              <a:off x="1794180"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5" name="Oval 7">
              <a:extLst>
                <a:ext uri="{FF2B5EF4-FFF2-40B4-BE49-F238E27FC236}">
                  <a16:creationId xmlns:a16="http://schemas.microsoft.com/office/drawing/2014/main" id="{74D63DA3-ED78-4F6E-96A0-D1BD8E37037A}"/>
                </a:ext>
              </a:extLst>
            </p:cNvPr>
            <p:cNvSpPr>
              <a:spLocks noChangeArrowheads="1"/>
            </p:cNvSpPr>
            <p:nvPr userDrawn="1"/>
          </p:nvSpPr>
          <p:spPr bwMode="auto">
            <a:xfrm>
              <a:off x="1984680"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6" name="Oval 8">
              <a:extLst>
                <a:ext uri="{FF2B5EF4-FFF2-40B4-BE49-F238E27FC236}">
                  <a16:creationId xmlns:a16="http://schemas.microsoft.com/office/drawing/2014/main" id="{AE2C342E-CE52-49FF-BDA7-B3D3141D0047}"/>
                </a:ext>
              </a:extLst>
            </p:cNvPr>
            <p:cNvSpPr>
              <a:spLocks noChangeArrowheads="1"/>
            </p:cNvSpPr>
            <p:nvPr userDrawn="1"/>
          </p:nvSpPr>
          <p:spPr bwMode="auto">
            <a:xfrm>
              <a:off x="2276780"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 name="Oval 9">
              <a:extLst>
                <a:ext uri="{FF2B5EF4-FFF2-40B4-BE49-F238E27FC236}">
                  <a16:creationId xmlns:a16="http://schemas.microsoft.com/office/drawing/2014/main" id="{FE577C36-869C-48ED-87E7-F35C2EF01EC7}"/>
                </a:ext>
              </a:extLst>
            </p:cNvPr>
            <p:cNvSpPr>
              <a:spLocks noChangeArrowheads="1"/>
            </p:cNvSpPr>
            <p:nvPr userDrawn="1"/>
          </p:nvSpPr>
          <p:spPr bwMode="auto">
            <a:xfrm>
              <a:off x="1895780"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 name="Oval 10">
              <a:extLst>
                <a:ext uri="{FF2B5EF4-FFF2-40B4-BE49-F238E27FC236}">
                  <a16:creationId xmlns:a16="http://schemas.microsoft.com/office/drawing/2014/main" id="{1B961150-A35F-4E2D-94A8-446F53D652C2}"/>
                </a:ext>
              </a:extLst>
            </p:cNvPr>
            <p:cNvSpPr>
              <a:spLocks noChangeArrowheads="1"/>
            </p:cNvSpPr>
            <p:nvPr userDrawn="1"/>
          </p:nvSpPr>
          <p:spPr bwMode="auto">
            <a:xfrm>
              <a:off x="2086280"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 name="Oval 11">
              <a:extLst>
                <a:ext uri="{FF2B5EF4-FFF2-40B4-BE49-F238E27FC236}">
                  <a16:creationId xmlns:a16="http://schemas.microsoft.com/office/drawing/2014/main" id="{87727654-47B2-43D8-AA0B-D9057532221E}"/>
                </a:ext>
              </a:extLst>
            </p:cNvPr>
            <p:cNvSpPr>
              <a:spLocks noChangeArrowheads="1"/>
            </p:cNvSpPr>
            <p:nvPr userDrawn="1"/>
          </p:nvSpPr>
          <p:spPr bwMode="auto">
            <a:xfrm>
              <a:off x="2173592" y="913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 name="Oval 12">
              <a:extLst>
                <a:ext uri="{FF2B5EF4-FFF2-40B4-BE49-F238E27FC236}">
                  <a16:creationId xmlns:a16="http://schemas.microsoft.com/office/drawing/2014/main" id="{49A98742-3BBB-4B7B-A0BE-EBA6DC21E54E}"/>
                </a:ext>
              </a:extLst>
            </p:cNvPr>
            <p:cNvSpPr>
              <a:spLocks noChangeArrowheads="1"/>
            </p:cNvSpPr>
            <p:nvPr userDrawn="1"/>
          </p:nvSpPr>
          <p:spPr bwMode="auto">
            <a:xfrm>
              <a:off x="1794180"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 name="Oval 13">
              <a:extLst>
                <a:ext uri="{FF2B5EF4-FFF2-40B4-BE49-F238E27FC236}">
                  <a16:creationId xmlns:a16="http://schemas.microsoft.com/office/drawing/2014/main" id="{BA58AC8A-EDD1-4A4C-AA32-E13EE6750BA8}"/>
                </a:ext>
              </a:extLst>
            </p:cNvPr>
            <p:cNvSpPr>
              <a:spLocks noChangeArrowheads="1"/>
            </p:cNvSpPr>
            <p:nvPr userDrawn="1"/>
          </p:nvSpPr>
          <p:spPr bwMode="auto">
            <a:xfrm>
              <a:off x="1984680"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 name="Oval 14">
              <a:extLst>
                <a:ext uri="{FF2B5EF4-FFF2-40B4-BE49-F238E27FC236}">
                  <a16:creationId xmlns:a16="http://schemas.microsoft.com/office/drawing/2014/main" id="{E401649E-21C6-4880-95A2-BA04DF8F1F25}"/>
                </a:ext>
              </a:extLst>
            </p:cNvPr>
            <p:cNvSpPr>
              <a:spLocks noChangeArrowheads="1"/>
            </p:cNvSpPr>
            <p:nvPr userDrawn="1"/>
          </p:nvSpPr>
          <p:spPr bwMode="auto">
            <a:xfrm>
              <a:off x="2276780"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 name="Oval 15">
              <a:extLst>
                <a:ext uri="{FF2B5EF4-FFF2-40B4-BE49-F238E27FC236}">
                  <a16:creationId xmlns:a16="http://schemas.microsoft.com/office/drawing/2014/main" id="{BF63BF68-2B79-475A-B5B5-5206F06B152F}"/>
                </a:ext>
              </a:extLst>
            </p:cNvPr>
            <p:cNvSpPr>
              <a:spLocks noChangeArrowheads="1"/>
            </p:cNvSpPr>
            <p:nvPr userDrawn="1"/>
          </p:nvSpPr>
          <p:spPr bwMode="auto">
            <a:xfrm>
              <a:off x="1895780"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 name="Oval 16">
              <a:extLst>
                <a:ext uri="{FF2B5EF4-FFF2-40B4-BE49-F238E27FC236}">
                  <a16:creationId xmlns:a16="http://schemas.microsoft.com/office/drawing/2014/main" id="{7F965DEA-0603-4142-97A6-0C31D2756FAC}"/>
                </a:ext>
              </a:extLst>
            </p:cNvPr>
            <p:cNvSpPr>
              <a:spLocks noChangeArrowheads="1"/>
            </p:cNvSpPr>
            <p:nvPr userDrawn="1"/>
          </p:nvSpPr>
          <p:spPr bwMode="auto">
            <a:xfrm>
              <a:off x="2086280"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6" name="Oval 5">
              <a:extLst>
                <a:ext uri="{FF2B5EF4-FFF2-40B4-BE49-F238E27FC236}">
                  <a16:creationId xmlns:a16="http://schemas.microsoft.com/office/drawing/2014/main" id="{447EBBB3-0F9B-4565-9E07-35ABCE6677F1}"/>
                </a:ext>
              </a:extLst>
            </p:cNvPr>
            <p:cNvSpPr>
              <a:spLocks noChangeArrowheads="1"/>
            </p:cNvSpPr>
            <p:nvPr userDrawn="1"/>
          </p:nvSpPr>
          <p:spPr bwMode="auto">
            <a:xfrm>
              <a:off x="2745084" y="532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7" name="Oval 6">
              <a:extLst>
                <a:ext uri="{FF2B5EF4-FFF2-40B4-BE49-F238E27FC236}">
                  <a16:creationId xmlns:a16="http://schemas.microsoft.com/office/drawing/2014/main" id="{27A3EEEF-D2CF-4008-8AB9-E1C8E35C284E}"/>
                </a:ext>
              </a:extLst>
            </p:cNvPr>
            <p:cNvSpPr>
              <a:spLocks noChangeArrowheads="1"/>
            </p:cNvSpPr>
            <p:nvPr userDrawn="1"/>
          </p:nvSpPr>
          <p:spPr bwMode="auto">
            <a:xfrm>
              <a:off x="2365672"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8" name="Oval 7">
              <a:extLst>
                <a:ext uri="{FF2B5EF4-FFF2-40B4-BE49-F238E27FC236}">
                  <a16:creationId xmlns:a16="http://schemas.microsoft.com/office/drawing/2014/main" id="{8AB2F48A-5034-43FD-9415-8592D6193228}"/>
                </a:ext>
              </a:extLst>
            </p:cNvPr>
            <p:cNvSpPr>
              <a:spLocks noChangeArrowheads="1"/>
            </p:cNvSpPr>
            <p:nvPr userDrawn="1"/>
          </p:nvSpPr>
          <p:spPr bwMode="auto">
            <a:xfrm>
              <a:off x="2556172"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9" name="Oval 8">
              <a:extLst>
                <a:ext uri="{FF2B5EF4-FFF2-40B4-BE49-F238E27FC236}">
                  <a16:creationId xmlns:a16="http://schemas.microsoft.com/office/drawing/2014/main" id="{C541547B-81B9-4269-9530-A4F65F4033B3}"/>
                </a:ext>
              </a:extLst>
            </p:cNvPr>
            <p:cNvSpPr>
              <a:spLocks noChangeArrowheads="1"/>
            </p:cNvSpPr>
            <p:nvPr userDrawn="1"/>
          </p:nvSpPr>
          <p:spPr bwMode="auto">
            <a:xfrm>
              <a:off x="2848272"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 name="Oval 9">
              <a:extLst>
                <a:ext uri="{FF2B5EF4-FFF2-40B4-BE49-F238E27FC236}">
                  <a16:creationId xmlns:a16="http://schemas.microsoft.com/office/drawing/2014/main" id="{7CF08ADE-E4F7-4D89-89AB-123589D9F37B}"/>
                </a:ext>
              </a:extLst>
            </p:cNvPr>
            <p:cNvSpPr>
              <a:spLocks noChangeArrowheads="1"/>
            </p:cNvSpPr>
            <p:nvPr userDrawn="1"/>
          </p:nvSpPr>
          <p:spPr bwMode="auto">
            <a:xfrm>
              <a:off x="2467272"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1" name="Oval 10">
              <a:extLst>
                <a:ext uri="{FF2B5EF4-FFF2-40B4-BE49-F238E27FC236}">
                  <a16:creationId xmlns:a16="http://schemas.microsoft.com/office/drawing/2014/main" id="{56F55592-11BF-40E3-9A17-3EB80C7BA00B}"/>
                </a:ext>
              </a:extLst>
            </p:cNvPr>
            <p:cNvSpPr>
              <a:spLocks noChangeArrowheads="1"/>
            </p:cNvSpPr>
            <p:nvPr userDrawn="1"/>
          </p:nvSpPr>
          <p:spPr bwMode="auto">
            <a:xfrm>
              <a:off x="2657772"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2" name="Oval 11">
              <a:extLst>
                <a:ext uri="{FF2B5EF4-FFF2-40B4-BE49-F238E27FC236}">
                  <a16:creationId xmlns:a16="http://schemas.microsoft.com/office/drawing/2014/main" id="{58C44975-BFEB-4142-8C97-B569FD4765FE}"/>
                </a:ext>
              </a:extLst>
            </p:cNvPr>
            <p:cNvSpPr>
              <a:spLocks noChangeArrowheads="1"/>
            </p:cNvSpPr>
            <p:nvPr userDrawn="1"/>
          </p:nvSpPr>
          <p:spPr bwMode="auto">
            <a:xfrm>
              <a:off x="2745084" y="913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3" name="Oval 12">
              <a:extLst>
                <a:ext uri="{FF2B5EF4-FFF2-40B4-BE49-F238E27FC236}">
                  <a16:creationId xmlns:a16="http://schemas.microsoft.com/office/drawing/2014/main" id="{5A4429AD-B57F-43EF-B728-78197A3324BC}"/>
                </a:ext>
              </a:extLst>
            </p:cNvPr>
            <p:cNvSpPr>
              <a:spLocks noChangeArrowheads="1"/>
            </p:cNvSpPr>
            <p:nvPr userDrawn="1"/>
          </p:nvSpPr>
          <p:spPr bwMode="auto">
            <a:xfrm>
              <a:off x="2365672"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4" name="Oval 13">
              <a:extLst>
                <a:ext uri="{FF2B5EF4-FFF2-40B4-BE49-F238E27FC236}">
                  <a16:creationId xmlns:a16="http://schemas.microsoft.com/office/drawing/2014/main" id="{35106DCC-46DE-4070-AA14-3DD727CB6EA8}"/>
                </a:ext>
              </a:extLst>
            </p:cNvPr>
            <p:cNvSpPr>
              <a:spLocks noChangeArrowheads="1"/>
            </p:cNvSpPr>
            <p:nvPr userDrawn="1"/>
          </p:nvSpPr>
          <p:spPr bwMode="auto">
            <a:xfrm>
              <a:off x="2556172"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5" name="Oval 14">
              <a:extLst>
                <a:ext uri="{FF2B5EF4-FFF2-40B4-BE49-F238E27FC236}">
                  <a16:creationId xmlns:a16="http://schemas.microsoft.com/office/drawing/2014/main" id="{F878E553-99DC-44FA-8C67-BD23768CF5A2}"/>
                </a:ext>
              </a:extLst>
            </p:cNvPr>
            <p:cNvSpPr>
              <a:spLocks noChangeArrowheads="1"/>
            </p:cNvSpPr>
            <p:nvPr userDrawn="1"/>
          </p:nvSpPr>
          <p:spPr bwMode="auto">
            <a:xfrm>
              <a:off x="2848272"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6" name="Oval 15">
              <a:extLst>
                <a:ext uri="{FF2B5EF4-FFF2-40B4-BE49-F238E27FC236}">
                  <a16:creationId xmlns:a16="http://schemas.microsoft.com/office/drawing/2014/main" id="{54E4718A-60F8-4F90-B7F1-705341798B2D}"/>
                </a:ext>
              </a:extLst>
            </p:cNvPr>
            <p:cNvSpPr>
              <a:spLocks noChangeArrowheads="1"/>
            </p:cNvSpPr>
            <p:nvPr userDrawn="1"/>
          </p:nvSpPr>
          <p:spPr bwMode="auto">
            <a:xfrm>
              <a:off x="2467272"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7" name="Oval 16">
              <a:extLst>
                <a:ext uri="{FF2B5EF4-FFF2-40B4-BE49-F238E27FC236}">
                  <a16:creationId xmlns:a16="http://schemas.microsoft.com/office/drawing/2014/main" id="{AF05824C-F6DE-4DAA-9095-F58CE3D38EB5}"/>
                </a:ext>
              </a:extLst>
            </p:cNvPr>
            <p:cNvSpPr>
              <a:spLocks noChangeArrowheads="1"/>
            </p:cNvSpPr>
            <p:nvPr userDrawn="1"/>
          </p:nvSpPr>
          <p:spPr bwMode="auto">
            <a:xfrm>
              <a:off x="2657772"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 name="Oval 5">
              <a:extLst>
                <a:ext uri="{FF2B5EF4-FFF2-40B4-BE49-F238E27FC236}">
                  <a16:creationId xmlns:a16="http://schemas.microsoft.com/office/drawing/2014/main" id="{035D7773-47FD-4759-ACC8-498CBB87CB32}"/>
                </a:ext>
              </a:extLst>
            </p:cNvPr>
            <p:cNvSpPr>
              <a:spLocks noChangeArrowheads="1"/>
            </p:cNvSpPr>
            <p:nvPr userDrawn="1"/>
          </p:nvSpPr>
          <p:spPr bwMode="auto">
            <a:xfrm>
              <a:off x="3316576" y="532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 name="Oval 6">
              <a:extLst>
                <a:ext uri="{FF2B5EF4-FFF2-40B4-BE49-F238E27FC236}">
                  <a16:creationId xmlns:a16="http://schemas.microsoft.com/office/drawing/2014/main" id="{94484359-CEBA-4DE0-9064-121BEF2D4D39}"/>
                </a:ext>
              </a:extLst>
            </p:cNvPr>
            <p:cNvSpPr>
              <a:spLocks noChangeArrowheads="1"/>
            </p:cNvSpPr>
            <p:nvPr userDrawn="1"/>
          </p:nvSpPr>
          <p:spPr bwMode="auto">
            <a:xfrm>
              <a:off x="2937164"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 name="Oval 7">
              <a:extLst>
                <a:ext uri="{FF2B5EF4-FFF2-40B4-BE49-F238E27FC236}">
                  <a16:creationId xmlns:a16="http://schemas.microsoft.com/office/drawing/2014/main" id="{1EA11236-807E-469E-B73B-AF3B250B0F55}"/>
                </a:ext>
              </a:extLst>
            </p:cNvPr>
            <p:cNvSpPr>
              <a:spLocks noChangeArrowheads="1"/>
            </p:cNvSpPr>
            <p:nvPr userDrawn="1"/>
          </p:nvSpPr>
          <p:spPr bwMode="auto">
            <a:xfrm>
              <a:off x="3127664"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 name="Oval 8">
              <a:extLst>
                <a:ext uri="{FF2B5EF4-FFF2-40B4-BE49-F238E27FC236}">
                  <a16:creationId xmlns:a16="http://schemas.microsoft.com/office/drawing/2014/main" id="{F4976717-7F83-4216-AAE7-ABD9E27CCC5F}"/>
                </a:ext>
              </a:extLst>
            </p:cNvPr>
            <p:cNvSpPr>
              <a:spLocks noChangeArrowheads="1"/>
            </p:cNvSpPr>
            <p:nvPr userDrawn="1"/>
          </p:nvSpPr>
          <p:spPr bwMode="auto">
            <a:xfrm>
              <a:off x="3419764"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 name="Oval 9">
              <a:extLst>
                <a:ext uri="{FF2B5EF4-FFF2-40B4-BE49-F238E27FC236}">
                  <a16:creationId xmlns:a16="http://schemas.microsoft.com/office/drawing/2014/main" id="{7E36A7E6-656C-445C-99FF-BCFC24B6B3CE}"/>
                </a:ext>
              </a:extLst>
            </p:cNvPr>
            <p:cNvSpPr>
              <a:spLocks noChangeArrowheads="1"/>
            </p:cNvSpPr>
            <p:nvPr userDrawn="1"/>
          </p:nvSpPr>
          <p:spPr bwMode="auto">
            <a:xfrm>
              <a:off x="3038764"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 name="Oval 10">
              <a:extLst>
                <a:ext uri="{FF2B5EF4-FFF2-40B4-BE49-F238E27FC236}">
                  <a16:creationId xmlns:a16="http://schemas.microsoft.com/office/drawing/2014/main" id="{6DD3FBD2-A797-4FED-B7A9-F479AD2A1576}"/>
                </a:ext>
              </a:extLst>
            </p:cNvPr>
            <p:cNvSpPr>
              <a:spLocks noChangeArrowheads="1"/>
            </p:cNvSpPr>
            <p:nvPr userDrawn="1"/>
          </p:nvSpPr>
          <p:spPr bwMode="auto">
            <a:xfrm>
              <a:off x="3229264"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 name="Oval 11">
              <a:extLst>
                <a:ext uri="{FF2B5EF4-FFF2-40B4-BE49-F238E27FC236}">
                  <a16:creationId xmlns:a16="http://schemas.microsoft.com/office/drawing/2014/main" id="{03CF786C-47DB-494C-9E29-FFA6C0D87796}"/>
                </a:ext>
              </a:extLst>
            </p:cNvPr>
            <p:cNvSpPr>
              <a:spLocks noChangeArrowheads="1"/>
            </p:cNvSpPr>
            <p:nvPr userDrawn="1"/>
          </p:nvSpPr>
          <p:spPr bwMode="auto">
            <a:xfrm>
              <a:off x="3316576" y="913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 name="Oval 12">
              <a:extLst>
                <a:ext uri="{FF2B5EF4-FFF2-40B4-BE49-F238E27FC236}">
                  <a16:creationId xmlns:a16="http://schemas.microsoft.com/office/drawing/2014/main" id="{12109311-AA03-4A88-9B6E-F4AD3C019A3A}"/>
                </a:ext>
              </a:extLst>
            </p:cNvPr>
            <p:cNvSpPr>
              <a:spLocks noChangeArrowheads="1"/>
            </p:cNvSpPr>
            <p:nvPr userDrawn="1"/>
          </p:nvSpPr>
          <p:spPr bwMode="auto">
            <a:xfrm>
              <a:off x="2937164"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 name="Oval 13">
              <a:extLst>
                <a:ext uri="{FF2B5EF4-FFF2-40B4-BE49-F238E27FC236}">
                  <a16:creationId xmlns:a16="http://schemas.microsoft.com/office/drawing/2014/main" id="{419E9DAA-1C59-4B00-AABC-088FA74F153D}"/>
                </a:ext>
              </a:extLst>
            </p:cNvPr>
            <p:cNvSpPr>
              <a:spLocks noChangeArrowheads="1"/>
            </p:cNvSpPr>
            <p:nvPr userDrawn="1"/>
          </p:nvSpPr>
          <p:spPr bwMode="auto">
            <a:xfrm>
              <a:off x="3127664"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8" name="Oval 14">
              <a:extLst>
                <a:ext uri="{FF2B5EF4-FFF2-40B4-BE49-F238E27FC236}">
                  <a16:creationId xmlns:a16="http://schemas.microsoft.com/office/drawing/2014/main" id="{94A96AFF-2C58-4AD8-BA0F-2A5185DC2416}"/>
                </a:ext>
              </a:extLst>
            </p:cNvPr>
            <p:cNvSpPr>
              <a:spLocks noChangeArrowheads="1"/>
            </p:cNvSpPr>
            <p:nvPr userDrawn="1"/>
          </p:nvSpPr>
          <p:spPr bwMode="auto">
            <a:xfrm>
              <a:off x="3419764"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 name="Oval 15">
              <a:extLst>
                <a:ext uri="{FF2B5EF4-FFF2-40B4-BE49-F238E27FC236}">
                  <a16:creationId xmlns:a16="http://schemas.microsoft.com/office/drawing/2014/main" id="{C0DCE9E7-A85F-4C14-B268-5F8E21F8F84B}"/>
                </a:ext>
              </a:extLst>
            </p:cNvPr>
            <p:cNvSpPr>
              <a:spLocks noChangeArrowheads="1"/>
            </p:cNvSpPr>
            <p:nvPr userDrawn="1"/>
          </p:nvSpPr>
          <p:spPr bwMode="auto">
            <a:xfrm>
              <a:off x="3038764"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 name="Oval 16">
              <a:extLst>
                <a:ext uri="{FF2B5EF4-FFF2-40B4-BE49-F238E27FC236}">
                  <a16:creationId xmlns:a16="http://schemas.microsoft.com/office/drawing/2014/main" id="{1A4F159B-DF7E-40EF-AF04-D08BD86746BF}"/>
                </a:ext>
              </a:extLst>
            </p:cNvPr>
            <p:cNvSpPr>
              <a:spLocks noChangeArrowheads="1"/>
            </p:cNvSpPr>
            <p:nvPr userDrawn="1"/>
          </p:nvSpPr>
          <p:spPr bwMode="auto">
            <a:xfrm>
              <a:off x="3229264"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2" name="Oval 5">
              <a:extLst>
                <a:ext uri="{FF2B5EF4-FFF2-40B4-BE49-F238E27FC236}">
                  <a16:creationId xmlns:a16="http://schemas.microsoft.com/office/drawing/2014/main" id="{C4198CC2-3530-4A53-90A7-CC9D6D911F8C}"/>
                </a:ext>
              </a:extLst>
            </p:cNvPr>
            <p:cNvSpPr>
              <a:spLocks noChangeArrowheads="1"/>
            </p:cNvSpPr>
            <p:nvPr userDrawn="1"/>
          </p:nvSpPr>
          <p:spPr bwMode="auto">
            <a:xfrm>
              <a:off x="3888068" y="532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3" name="Oval 6">
              <a:extLst>
                <a:ext uri="{FF2B5EF4-FFF2-40B4-BE49-F238E27FC236}">
                  <a16:creationId xmlns:a16="http://schemas.microsoft.com/office/drawing/2014/main" id="{88AD97E5-4169-40E1-B4C6-96FE9DD9C8DF}"/>
                </a:ext>
              </a:extLst>
            </p:cNvPr>
            <p:cNvSpPr>
              <a:spLocks noChangeArrowheads="1"/>
            </p:cNvSpPr>
            <p:nvPr userDrawn="1"/>
          </p:nvSpPr>
          <p:spPr bwMode="auto">
            <a:xfrm>
              <a:off x="3508656"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4" name="Oval 7">
              <a:extLst>
                <a:ext uri="{FF2B5EF4-FFF2-40B4-BE49-F238E27FC236}">
                  <a16:creationId xmlns:a16="http://schemas.microsoft.com/office/drawing/2014/main" id="{41485160-F6EA-4815-98B0-D1E0A485D19E}"/>
                </a:ext>
              </a:extLst>
            </p:cNvPr>
            <p:cNvSpPr>
              <a:spLocks noChangeArrowheads="1"/>
            </p:cNvSpPr>
            <p:nvPr userDrawn="1"/>
          </p:nvSpPr>
          <p:spPr bwMode="auto">
            <a:xfrm>
              <a:off x="3699156"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5" name="Oval 8">
              <a:extLst>
                <a:ext uri="{FF2B5EF4-FFF2-40B4-BE49-F238E27FC236}">
                  <a16:creationId xmlns:a16="http://schemas.microsoft.com/office/drawing/2014/main" id="{870C589B-8242-4C00-83E1-DA07EA4A4D2D}"/>
                </a:ext>
              </a:extLst>
            </p:cNvPr>
            <p:cNvSpPr>
              <a:spLocks noChangeArrowheads="1"/>
            </p:cNvSpPr>
            <p:nvPr userDrawn="1"/>
          </p:nvSpPr>
          <p:spPr bwMode="auto">
            <a:xfrm>
              <a:off x="3991256"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6" name="Oval 9">
              <a:extLst>
                <a:ext uri="{FF2B5EF4-FFF2-40B4-BE49-F238E27FC236}">
                  <a16:creationId xmlns:a16="http://schemas.microsoft.com/office/drawing/2014/main" id="{3745D25F-1A16-4D7E-A370-6398047F6221}"/>
                </a:ext>
              </a:extLst>
            </p:cNvPr>
            <p:cNvSpPr>
              <a:spLocks noChangeArrowheads="1"/>
            </p:cNvSpPr>
            <p:nvPr userDrawn="1"/>
          </p:nvSpPr>
          <p:spPr bwMode="auto">
            <a:xfrm>
              <a:off x="3610256"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7" name="Oval 10">
              <a:extLst>
                <a:ext uri="{FF2B5EF4-FFF2-40B4-BE49-F238E27FC236}">
                  <a16:creationId xmlns:a16="http://schemas.microsoft.com/office/drawing/2014/main" id="{4A417D52-AB8A-4396-B901-2A1E5EC07E54}"/>
                </a:ext>
              </a:extLst>
            </p:cNvPr>
            <p:cNvSpPr>
              <a:spLocks noChangeArrowheads="1"/>
            </p:cNvSpPr>
            <p:nvPr userDrawn="1"/>
          </p:nvSpPr>
          <p:spPr bwMode="auto">
            <a:xfrm>
              <a:off x="3800756"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8" name="Oval 11">
              <a:extLst>
                <a:ext uri="{FF2B5EF4-FFF2-40B4-BE49-F238E27FC236}">
                  <a16:creationId xmlns:a16="http://schemas.microsoft.com/office/drawing/2014/main" id="{07D84877-0BB1-4BFC-AAEE-35FFD5F57227}"/>
                </a:ext>
              </a:extLst>
            </p:cNvPr>
            <p:cNvSpPr>
              <a:spLocks noChangeArrowheads="1"/>
            </p:cNvSpPr>
            <p:nvPr userDrawn="1"/>
          </p:nvSpPr>
          <p:spPr bwMode="auto">
            <a:xfrm>
              <a:off x="3888068" y="913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9" name="Oval 12">
              <a:extLst>
                <a:ext uri="{FF2B5EF4-FFF2-40B4-BE49-F238E27FC236}">
                  <a16:creationId xmlns:a16="http://schemas.microsoft.com/office/drawing/2014/main" id="{5D9C3B0C-5989-4166-A0F6-C096481C1ECC}"/>
                </a:ext>
              </a:extLst>
            </p:cNvPr>
            <p:cNvSpPr>
              <a:spLocks noChangeArrowheads="1"/>
            </p:cNvSpPr>
            <p:nvPr userDrawn="1"/>
          </p:nvSpPr>
          <p:spPr bwMode="auto">
            <a:xfrm>
              <a:off x="3508656"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0" name="Oval 13">
              <a:extLst>
                <a:ext uri="{FF2B5EF4-FFF2-40B4-BE49-F238E27FC236}">
                  <a16:creationId xmlns:a16="http://schemas.microsoft.com/office/drawing/2014/main" id="{4BA099AF-D0A6-42C0-9F32-2D29D5A6AC22}"/>
                </a:ext>
              </a:extLst>
            </p:cNvPr>
            <p:cNvSpPr>
              <a:spLocks noChangeArrowheads="1"/>
            </p:cNvSpPr>
            <p:nvPr userDrawn="1"/>
          </p:nvSpPr>
          <p:spPr bwMode="auto">
            <a:xfrm>
              <a:off x="3699156"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1" name="Oval 14">
              <a:extLst>
                <a:ext uri="{FF2B5EF4-FFF2-40B4-BE49-F238E27FC236}">
                  <a16:creationId xmlns:a16="http://schemas.microsoft.com/office/drawing/2014/main" id="{B65FBA25-0E2B-4573-96F9-A51A682866B5}"/>
                </a:ext>
              </a:extLst>
            </p:cNvPr>
            <p:cNvSpPr>
              <a:spLocks noChangeArrowheads="1"/>
            </p:cNvSpPr>
            <p:nvPr userDrawn="1"/>
          </p:nvSpPr>
          <p:spPr bwMode="auto">
            <a:xfrm>
              <a:off x="3991256"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 name="Oval 15">
              <a:extLst>
                <a:ext uri="{FF2B5EF4-FFF2-40B4-BE49-F238E27FC236}">
                  <a16:creationId xmlns:a16="http://schemas.microsoft.com/office/drawing/2014/main" id="{CBDC03F0-B6CD-45C7-9217-92592DB0907B}"/>
                </a:ext>
              </a:extLst>
            </p:cNvPr>
            <p:cNvSpPr>
              <a:spLocks noChangeArrowheads="1"/>
            </p:cNvSpPr>
            <p:nvPr userDrawn="1"/>
          </p:nvSpPr>
          <p:spPr bwMode="auto">
            <a:xfrm>
              <a:off x="3610256"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3" name="Oval 16">
              <a:extLst>
                <a:ext uri="{FF2B5EF4-FFF2-40B4-BE49-F238E27FC236}">
                  <a16:creationId xmlns:a16="http://schemas.microsoft.com/office/drawing/2014/main" id="{50382E2D-B44B-4319-9C37-59635197F1BA}"/>
                </a:ext>
              </a:extLst>
            </p:cNvPr>
            <p:cNvSpPr>
              <a:spLocks noChangeArrowheads="1"/>
            </p:cNvSpPr>
            <p:nvPr userDrawn="1"/>
          </p:nvSpPr>
          <p:spPr bwMode="auto">
            <a:xfrm>
              <a:off x="3800756"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 name="Oval 5">
              <a:extLst>
                <a:ext uri="{FF2B5EF4-FFF2-40B4-BE49-F238E27FC236}">
                  <a16:creationId xmlns:a16="http://schemas.microsoft.com/office/drawing/2014/main" id="{CF94669B-1697-472E-B33D-EB67FF7E51E4}"/>
                </a:ext>
              </a:extLst>
            </p:cNvPr>
            <p:cNvSpPr>
              <a:spLocks noChangeArrowheads="1"/>
            </p:cNvSpPr>
            <p:nvPr userDrawn="1"/>
          </p:nvSpPr>
          <p:spPr bwMode="auto">
            <a:xfrm>
              <a:off x="4459560" y="532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 name="Oval 6">
              <a:extLst>
                <a:ext uri="{FF2B5EF4-FFF2-40B4-BE49-F238E27FC236}">
                  <a16:creationId xmlns:a16="http://schemas.microsoft.com/office/drawing/2014/main" id="{B1C0C432-6880-4849-8DBA-7CFC894B41D5}"/>
                </a:ext>
              </a:extLst>
            </p:cNvPr>
            <p:cNvSpPr>
              <a:spLocks noChangeArrowheads="1"/>
            </p:cNvSpPr>
            <p:nvPr userDrawn="1"/>
          </p:nvSpPr>
          <p:spPr bwMode="auto">
            <a:xfrm>
              <a:off x="4080148"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7" name="Oval 7">
              <a:extLst>
                <a:ext uri="{FF2B5EF4-FFF2-40B4-BE49-F238E27FC236}">
                  <a16:creationId xmlns:a16="http://schemas.microsoft.com/office/drawing/2014/main" id="{BBA0A51D-BBD1-415A-91D4-5FA2C0704D6B}"/>
                </a:ext>
              </a:extLst>
            </p:cNvPr>
            <p:cNvSpPr>
              <a:spLocks noChangeArrowheads="1"/>
            </p:cNvSpPr>
            <p:nvPr userDrawn="1"/>
          </p:nvSpPr>
          <p:spPr bwMode="auto">
            <a:xfrm>
              <a:off x="4270648"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8" name="Oval 8">
              <a:extLst>
                <a:ext uri="{FF2B5EF4-FFF2-40B4-BE49-F238E27FC236}">
                  <a16:creationId xmlns:a16="http://schemas.microsoft.com/office/drawing/2014/main" id="{89B90D05-4A97-49F8-85EA-803A1EFDB2C7}"/>
                </a:ext>
              </a:extLst>
            </p:cNvPr>
            <p:cNvSpPr>
              <a:spLocks noChangeArrowheads="1"/>
            </p:cNvSpPr>
            <p:nvPr userDrawn="1"/>
          </p:nvSpPr>
          <p:spPr bwMode="auto">
            <a:xfrm>
              <a:off x="4562748"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9" name="Oval 9">
              <a:extLst>
                <a:ext uri="{FF2B5EF4-FFF2-40B4-BE49-F238E27FC236}">
                  <a16:creationId xmlns:a16="http://schemas.microsoft.com/office/drawing/2014/main" id="{A6874CB2-089B-4D89-81B7-C8495DEED7E3}"/>
                </a:ext>
              </a:extLst>
            </p:cNvPr>
            <p:cNvSpPr>
              <a:spLocks noChangeArrowheads="1"/>
            </p:cNvSpPr>
            <p:nvPr userDrawn="1"/>
          </p:nvSpPr>
          <p:spPr bwMode="auto">
            <a:xfrm>
              <a:off x="4181748"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0" name="Oval 10">
              <a:extLst>
                <a:ext uri="{FF2B5EF4-FFF2-40B4-BE49-F238E27FC236}">
                  <a16:creationId xmlns:a16="http://schemas.microsoft.com/office/drawing/2014/main" id="{003B91FD-FB4F-41AF-9BA5-93E24FA09990}"/>
                </a:ext>
              </a:extLst>
            </p:cNvPr>
            <p:cNvSpPr>
              <a:spLocks noChangeArrowheads="1"/>
            </p:cNvSpPr>
            <p:nvPr userDrawn="1"/>
          </p:nvSpPr>
          <p:spPr bwMode="auto">
            <a:xfrm>
              <a:off x="4372248"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1" name="Oval 11">
              <a:extLst>
                <a:ext uri="{FF2B5EF4-FFF2-40B4-BE49-F238E27FC236}">
                  <a16:creationId xmlns:a16="http://schemas.microsoft.com/office/drawing/2014/main" id="{09160C04-C8EC-45D5-9FAF-0DF0D345DECA}"/>
                </a:ext>
              </a:extLst>
            </p:cNvPr>
            <p:cNvSpPr>
              <a:spLocks noChangeArrowheads="1"/>
            </p:cNvSpPr>
            <p:nvPr userDrawn="1"/>
          </p:nvSpPr>
          <p:spPr bwMode="auto">
            <a:xfrm>
              <a:off x="4459560" y="913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 name="Oval 12">
              <a:extLst>
                <a:ext uri="{FF2B5EF4-FFF2-40B4-BE49-F238E27FC236}">
                  <a16:creationId xmlns:a16="http://schemas.microsoft.com/office/drawing/2014/main" id="{4A092381-8FBC-4669-9459-FE02EFAA6978}"/>
                </a:ext>
              </a:extLst>
            </p:cNvPr>
            <p:cNvSpPr>
              <a:spLocks noChangeArrowheads="1"/>
            </p:cNvSpPr>
            <p:nvPr userDrawn="1"/>
          </p:nvSpPr>
          <p:spPr bwMode="auto">
            <a:xfrm>
              <a:off x="4080148"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 name="Oval 13">
              <a:extLst>
                <a:ext uri="{FF2B5EF4-FFF2-40B4-BE49-F238E27FC236}">
                  <a16:creationId xmlns:a16="http://schemas.microsoft.com/office/drawing/2014/main" id="{098261C6-08E9-45AE-A8BA-792377F09D1B}"/>
                </a:ext>
              </a:extLst>
            </p:cNvPr>
            <p:cNvSpPr>
              <a:spLocks noChangeArrowheads="1"/>
            </p:cNvSpPr>
            <p:nvPr userDrawn="1"/>
          </p:nvSpPr>
          <p:spPr bwMode="auto">
            <a:xfrm>
              <a:off x="4270648"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 name="Oval 14">
              <a:extLst>
                <a:ext uri="{FF2B5EF4-FFF2-40B4-BE49-F238E27FC236}">
                  <a16:creationId xmlns:a16="http://schemas.microsoft.com/office/drawing/2014/main" id="{E36EFEAB-FD76-41C9-8636-F5FF56F44107}"/>
                </a:ext>
              </a:extLst>
            </p:cNvPr>
            <p:cNvSpPr>
              <a:spLocks noChangeArrowheads="1"/>
            </p:cNvSpPr>
            <p:nvPr userDrawn="1"/>
          </p:nvSpPr>
          <p:spPr bwMode="auto">
            <a:xfrm>
              <a:off x="4562748"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 name="Oval 15">
              <a:extLst>
                <a:ext uri="{FF2B5EF4-FFF2-40B4-BE49-F238E27FC236}">
                  <a16:creationId xmlns:a16="http://schemas.microsoft.com/office/drawing/2014/main" id="{AE1956B9-2714-4FC8-9C47-86A4CFABF1AB}"/>
                </a:ext>
              </a:extLst>
            </p:cNvPr>
            <p:cNvSpPr>
              <a:spLocks noChangeArrowheads="1"/>
            </p:cNvSpPr>
            <p:nvPr userDrawn="1"/>
          </p:nvSpPr>
          <p:spPr bwMode="auto">
            <a:xfrm>
              <a:off x="4181748"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 name="Oval 16">
              <a:extLst>
                <a:ext uri="{FF2B5EF4-FFF2-40B4-BE49-F238E27FC236}">
                  <a16:creationId xmlns:a16="http://schemas.microsoft.com/office/drawing/2014/main" id="{30058C88-4C65-4C29-9024-6D2B062AFBDF}"/>
                </a:ext>
              </a:extLst>
            </p:cNvPr>
            <p:cNvSpPr>
              <a:spLocks noChangeArrowheads="1"/>
            </p:cNvSpPr>
            <p:nvPr userDrawn="1"/>
          </p:nvSpPr>
          <p:spPr bwMode="auto">
            <a:xfrm>
              <a:off x="4372248"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 name="Oval 5">
              <a:extLst>
                <a:ext uri="{FF2B5EF4-FFF2-40B4-BE49-F238E27FC236}">
                  <a16:creationId xmlns:a16="http://schemas.microsoft.com/office/drawing/2014/main" id="{7A0BCD41-75F8-43CE-8D9D-127F91D1872B}"/>
                </a:ext>
              </a:extLst>
            </p:cNvPr>
            <p:cNvSpPr>
              <a:spLocks noChangeArrowheads="1"/>
            </p:cNvSpPr>
            <p:nvPr userDrawn="1"/>
          </p:nvSpPr>
          <p:spPr bwMode="auto">
            <a:xfrm>
              <a:off x="5031052" y="532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 name="Oval 6">
              <a:extLst>
                <a:ext uri="{FF2B5EF4-FFF2-40B4-BE49-F238E27FC236}">
                  <a16:creationId xmlns:a16="http://schemas.microsoft.com/office/drawing/2014/main" id="{92094325-7DEE-48BB-93B4-F39EEDBEF7CB}"/>
                </a:ext>
              </a:extLst>
            </p:cNvPr>
            <p:cNvSpPr>
              <a:spLocks noChangeArrowheads="1"/>
            </p:cNvSpPr>
            <p:nvPr userDrawn="1"/>
          </p:nvSpPr>
          <p:spPr bwMode="auto">
            <a:xfrm>
              <a:off x="4651640"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0" name="Oval 7">
              <a:extLst>
                <a:ext uri="{FF2B5EF4-FFF2-40B4-BE49-F238E27FC236}">
                  <a16:creationId xmlns:a16="http://schemas.microsoft.com/office/drawing/2014/main" id="{0C7D2634-6C8A-4545-9101-EF0C29DBBB6B}"/>
                </a:ext>
              </a:extLst>
            </p:cNvPr>
            <p:cNvSpPr>
              <a:spLocks noChangeArrowheads="1"/>
            </p:cNvSpPr>
            <p:nvPr userDrawn="1"/>
          </p:nvSpPr>
          <p:spPr bwMode="auto">
            <a:xfrm>
              <a:off x="4842140"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1" name="Oval 8">
              <a:extLst>
                <a:ext uri="{FF2B5EF4-FFF2-40B4-BE49-F238E27FC236}">
                  <a16:creationId xmlns:a16="http://schemas.microsoft.com/office/drawing/2014/main" id="{3F711F45-5947-4973-B772-DDA7CBDB3E7C}"/>
                </a:ext>
              </a:extLst>
            </p:cNvPr>
            <p:cNvSpPr>
              <a:spLocks noChangeArrowheads="1"/>
            </p:cNvSpPr>
            <p:nvPr userDrawn="1"/>
          </p:nvSpPr>
          <p:spPr bwMode="auto">
            <a:xfrm>
              <a:off x="5134240"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2" name="Oval 9">
              <a:extLst>
                <a:ext uri="{FF2B5EF4-FFF2-40B4-BE49-F238E27FC236}">
                  <a16:creationId xmlns:a16="http://schemas.microsoft.com/office/drawing/2014/main" id="{6253B037-50C4-425F-8B38-234777B81E04}"/>
                </a:ext>
              </a:extLst>
            </p:cNvPr>
            <p:cNvSpPr>
              <a:spLocks noChangeArrowheads="1"/>
            </p:cNvSpPr>
            <p:nvPr userDrawn="1"/>
          </p:nvSpPr>
          <p:spPr bwMode="auto">
            <a:xfrm>
              <a:off x="4753240"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3" name="Oval 10">
              <a:extLst>
                <a:ext uri="{FF2B5EF4-FFF2-40B4-BE49-F238E27FC236}">
                  <a16:creationId xmlns:a16="http://schemas.microsoft.com/office/drawing/2014/main" id="{293E28D6-F811-41BB-864E-8AF2A12728F9}"/>
                </a:ext>
              </a:extLst>
            </p:cNvPr>
            <p:cNvSpPr>
              <a:spLocks noChangeArrowheads="1"/>
            </p:cNvSpPr>
            <p:nvPr userDrawn="1"/>
          </p:nvSpPr>
          <p:spPr bwMode="auto">
            <a:xfrm>
              <a:off x="4943740"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4" name="Oval 11">
              <a:extLst>
                <a:ext uri="{FF2B5EF4-FFF2-40B4-BE49-F238E27FC236}">
                  <a16:creationId xmlns:a16="http://schemas.microsoft.com/office/drawing/2014/main" id="{0F5FED92-146F-4DD7-81BB-BC77050EA954}"/>
                </a:ext>
              </a:extLst>
            </p:cNvPr>
            <p:cNvSpPr>
              <a:spLocks noChangeArrowheads="1"/>
            </p:cNvSpPr>
            <p:nvPr userDrawn="1"/>
          </p:nvSpPr>
          <p:spPr bwMode="auto">
            <a:xfrm>
              <a:off x="5031052" y="913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5" name="Oval 12">
              <a:extLst>
                <a:ext uri="{FF2B5EF4-FFF2-40B4-BE49-F238E27FC236}">
                  <a16:creationId xmlns:a16="http://schemas.microsoft.com/office/drawing/2014/main" id="{0D0D25CA-D207-4F13-930C-A89A3D4E4199}"/>
                </a:ext>
              </a:extLst>
            </p:cNvPr>
            <p:cNvSpPr>
              <a:spLocks noChangeArrowheads="1"/>
            </p:cNvSpPr>
            <p:nvPr userDrawn="1"/>
          </p:nvSpPr>
          <p:spPr bwMode="auto">
            <a:xfrm>
              <a:off x="4651640"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6" name="Oval 13">
              <a:extLst>
                <a:ext uri="{FF2B5EF4-FFF2-40B4-BE49-F238E27FC236}">
                  <a16:creationId xmlns:a16="http://schemas.microsoft.com/office/drawing/2014/main" id="{30481B62-6377-4BBB-BAFD-CDB7C26265C2}"/>
                </a:ext>
              </a:extLst>
            </p:cNvPr>
            <p:cNvSpPr>
              <a:spLocks noChangeArrowheads="1"/>
            </p:cNvSpPr>
            <p:nvPr userDrawn="1"/>
          </p:nvSpPr>
          <p:spPr bwMode="auto">
            <a:xfrm>
              <a:off x="4842140"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7" name="Oval 14">
              <a:extLst>
                <a:ext uri="{FF2B5EF4-FFF2-40B4-BE49-F238E27FC236}">
                  <a16:creationId xmlns:a16="http://schemas.microsoft.com/office/drawing/2014/main" id="{4702C056-063B-40F7-A7D7-686D583C5A25}"/>
                </a:ext>
              </a:extLst>
            </p:cNvPr>
            <p:cNvSpPr>
              <a:spLocks noChangeArrowheads="1"/>
            </p:cNvSpPr>
            <p:nvPr userDrawn="1"/>
          </p:nvSpPr>
          <p:spPr bwMode="auto">
            <a:xfrm>
              <a:off x="5134240"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8" name="Oval 15">
              <a:extLst>
                <a:ext uri="{FF2B5EF4-FFF2-40B4-BE49-F238E27FC236}">
                  <a16:creationId xmlns:a16="http://schemas.microsoft.com/office/drawing/2014/main" id="{AB3A7477-17CD-46D0-A7B5-0BE177B4843D}"/>
                </a:ext>
              </a:extLst>
            </p:cNvPr>
            <p:cNvSpPr>
              <a:spLocks noChangeArrowheads="1"/>
            </p:cNvSpPr>
            <p:nvPr userDrawn="1"/>
          </p:nvSpPr>
          <p:spPr bwMode="auto">
            <a:xfrm>
              <a:off x="4753240"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9" name="Oval 16">
              <a:extLst>
                <a:ext uri="{FF2B5EF4-FFF2-40B4-BE49-F238E27FC236}">
                  <a16:creationId xmlns:a16="http://schemas.microsoft.com/office/drawing/2014/main" id="{C4E93AD2-B45C-464F-B31B-BFBB198F7E24}"/>
                </a:ext>
              </a:extLst>
            </p:cNvPr>
            <p:cNvSpPr>
              <a:spLocks noChangeArrowheads="1"/>
            </p:cNvSpPr>
            <p:nvPr userDrawn="1"/>
          </p:nvSpPr>
          <p:spPr bwMode="auto">
            <a:xfrm>
              <a:off x="4943740"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1" name="Oval 5">
              <a:extLst>
                <a:ext uri="{FF2B5EF4-FFF2-40B4-BE49-F238E27FC236}">
                  <a16:creationId xmlns:a16="http://schemas.microsoft.com/office/drawing/2014/main" id="{BF28637F-C1D3-4268-9518-C400EEC35D71}"/>
                </a:ext>
              </a:extLst>
            </p:cNvPr>
            <p:cNvSpPr>
              <a:spLocks noChangeArrowheads="1"/>
            </p:cNvSpPr>
            <p:nvPr userDrawn="1"/>
          </p:nvSpPr>
          <p:spPr bwMode="auto">
            <a:xfrm>
              <a:off x="5602544" y="532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 name="Oval 6">
              <a:extLst>
                <a:ext uri="{FF2B5EF4-FFF2-40B4-BE49-F238E27FC236}">
                  <a16:creationId xmlns:a16="http://schemas.microsoft.com/office/drawing/2014/main" id="{1CA5FE9E-B83A-40E6-B102-595C3A2AD654}"/>
                </a:ext>
              </a:extLst>
            </p:cNvPr>
            <p:cNvSpPr>
              <a:spLocks noChangeArrowheads="1"/>
            </p:cNvSpPr>
            <p:nvPr userDrawn="1"/>
          </p:nvSpPr>
          <p:spPr bwMode="auto">
            <a:xfrm>
              <a:off x="5223132"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 name="Oval 7">
              <a:extLst>
                <a:ext uri="{FF2B5EF4-FFF2-40B4-BE49-F238E27FC236}">
                  <a16:creationId xmlns:a16="http://schemas.microsoft.com/office/drawing/2014/main" id="{811E35B2-A1F7-4DC7-BF7C-B5CFEE5456DA}"/>
                </a:ext>
              </a:extLst>
            </p:cNvPr>
            <p:cNvSpPr>
              <a:spLocks noChangeArrowheads="1"/>
            </p:cNvSpPr>
            <p:nvPr userDrawn="1"/>
          </p:nvSpPr>
          <p:spPr bwMode="auto">
            <a:xfrm>
              <a:off x="5413632"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 name="Oval 8">
              <a:extLst>
                <a:ext uri="{FF2B5EF4-FFF2-40B4-BE49-F238E27FC236}">
                  <a16:creationId xmlns:a16="http://schemas.microsoft.com/office/drawing/2014/main" id="{BC15F182-CCDF-41F4-8DCA-1C29C4F9FC95}"/>
                </a:ext>
              </a:extLst>
            </p:cNvPr>
            <p:cNvSpPr>
              <a:spLocks noChangeArrowheads="1"/>
            </p:cNvSpPr>
            <p:nvPr userDrawn="1"/>
          </p:nvSpPr>
          <p:spPr bwMode="auto">
            <a:xfrm>
              <a:off x="5705732"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 name="Oval 9">
              <a:extLst>
                <a:ext uri="{FF2B5EF4-FFF2-40B4-BE49-F238E27FC236}">
                  <a16:creationId xmlns:a16="http://schemas.microsoft.com/office/drawing/2014/main" id="{99E1875F-399D-4649-B65B-EFF6C1AAFA71}"/>
                </a:ext>
              </a:extLst>
            </p:cNvPr>
            <p:cNvSpPr>
              <a:spLocks noChangeArrowheads="1"/>
            </p:cNvSpPr>
            <p:nvPr userDrawn="1"/>
          </p:nvSpPr>
          <p:spPr bwMode="auto">
            <a:xfrm>
              <a:off x="5324732"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 name="Oval 10">
              <a:extLst>
                <a:ext uri="{FF2B5EF4-FFF2-40B4-BE49-F238E27FC236}">
                  <a16:creationId xmlns:a16="http://schemas.microsoft.com/office/drawing/2014/main" id="{9953AF6C-06A7-41D4-A081-2F05841D61B4}"/>
                </a:ext>
              </a:extLst>
            </p:cNvPr>
            <p:cNvSpPr>
              <a:spLocks noChangeArrowheads="1"/>
            </p:cNvSpPr>
            <p:nvPr userDrawn="1"/>
          </p:nvSpPr>
          <p:spPr bwMode="auto">
            <a:xfrm>
              <a:off x="5515232"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 name="Oval 11">
              <a:extLst>
                <a:ext uri="{FF2B5EF4-FFF2-40B4-BE49-F238E27FC236}">
                  <a16:creationId xmlns:a16="http://schemas.microsoft.com/office/drawing/2014/main" id="{F1E1766B-E734-440E-9F49-1A223D442BDF}"/>
                </a:ext>
              </a:extLst>
            </p:cNvPr>
            <p:cNvSpPr>
              <a:spLocks noChangeArrowheads="1"/>
            </p:cNvSpPr>
            <p:nvPr userDrawn="1"/>
          </p:nvSpPr>
          <p:spPr bwMode="auto">
            <a:xfrm>
              <a:off x="5602544" y="913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8" name="Oval 12">
              <a:extLst>
                <a:ext uri="{FF2B5EF4-FFF2-40B4-BE49-F238E27FC236}">
                  <a16:creationId xmlns:a16="http://schemas.microsoft.com/office/drawing/2014/main" id="{BC1C399F-16E5-4396-B230-FEA3AEE55B3E}"/>
                </a:ext>
              </a:extLst>
            </p:cNvPr>
            <p:cNvSpPr>
              <a:spLocks noChangeArrowheads="1"/>
            </p:cNvSpPr>
            <p:nvPr userDrawn="1"/>
          </p:nvSpPr>
          <p:spPr bwMode="auto">
            <a:xfrm>
              <a:off x="5223132"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 name="Oval 13">
              <a:extLst>
                <a:ext uri="{FF2B5EF4-FFF2-40B4-BE49-F238E27FC236}">
                  <a16:creationId xmlns:a16="http://schemas.microsoft.com/office/drawing/2014/main" id="{2C045C37-A7BA-4FD9-84CB-618CD13FF769}"/>
                </a:ext>
              </a:extLst>
            </p:cNvPr>
            <p:cNvSpPr>
              <a:spLocks noChangeArrowheads="1"/>
            </p:cNvSpPr>
            <p:nvPr userDrawn="1"/>
          </p:nvSpPr>
          <p:spPr bwMode="auto">
            <a:xfrm>
              <a:off x="5413632"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0" name="Oval 14">
              <a:extLst>
                <a:ext uri="{FF2B5EF4-FFF2-40B4-BE49-F238E27FC236}">
                  <a16:creationId xmlns:a16="http://schemas.microsoft.com/office/drawing/2014/main" id="{7E1821DB-1EDD-4F84-87AE-18DD03046B1B}"/>
                </a:ext>
              </a:extLst>
            </p:cNvPr>
            <p:cNvSpPr>
              <a:spLocks noChangeArrowheads="1"/>
            </p:cNvSpPr>
            <p:nvPr userDrawn="1"/>
          </p:nvSpPr>
          <p:spPr bwMode="auto">
            <a:xfrm>
              <a:off x="5705732"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1" name="Oval 15">
              <a:extLst>
                <a:ext uri="{FF2B5EF4-FFF2-40B4-BE49-F238E27FC236}">
                  <a16:creationId xmlns:a16="http://schemas.microsoft.com/office/drawing/2014/main" id="{6A96C4A8-E7D8-4B73-9A90-B463261FA128}"/>
                </a:ext>
              </a:extLst>
            </p:cNvPr>
            <p:cNvSpPr>
              <a:spLocks noChangeArrowheads="1"/>
            </p:cNvSpPr>
            <p:nvPr userDrawn="1"/>
          </p:nvSpPr>
          <p:spPr bwMode="auto">
            <a:xfrm>
              <a:off x="5324732"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2" name="Oval 16">
              <a:extLst>
                <a:ext uri="{FF2B5EF4-FFF2-40B4-BE49-F238E27FC236}">
                  <a16:creationId xmlns:a16="http://schemas.microsoft.com/office/drawing/2014/main" id="{1965654B-5214-4066-8052-2F36561A9236}"/>
                </a:ext>
              </a:extLst>
            </p:cNvPr>
            <p:cNvSpPr>
              <a:spLocks noChangeArrowheads="1"/>
            </p:cNvSpPr>
            <p:nvPr userDrawn="1"/>
          </p:nvSpPr>
          <p:spPr bwMode="auto">
            <a:xfrm>
              <a:off x="5515232"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4" name="Oval 5">
              <a:extLst>
                <a:ext uri="{FF2B5EF4-FFF2-40B4-BE49-F238E27FC236}">
                  <a16:creationId xmlns:a16="http://schemas.microsoft.com/office/drawing/2014/main" id="{D3D39545-2F1E-4586-B13E-0DAE90D1C397}"/>
                </a:ext>
              </a:extLst>
            </p:cNvPr>
            <p:cNvSpPr>
              <a:spLocks noChangeArrowheads="1"/>
            </p:cNvSpPr>
            <p:nvPr userDrawn="1"/>
          </p:nvSpPr>
          <p:spPr bwMode="auto">
            <a:xfrm>
              <a:off x="6174036" y="532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5" name="Oval 6">
              <a:extLst>
                <a:ext uri="{FF2B5EF4-FFF2-40B4-BE49-F238E27FC236}">
                  <a16:creationId xmlns:a16="http://schemas.microsoft.com/office/drawing/2014/main" id="{3B26ECB3-D18C-475B-AE9D-781D0F53229A}"/>
                </a:ext>
              </a:extLst>
            </p:cNvPr>
            <p:cNvSpPr>
              <a:spLocks noChangeArrowheads="1"/>
            </p:cNvSpPr>
            <p:nvPr userDrawn="1"/>
          </p:nvSpPr>
          <p:spPr bwMode="auto">
            <a:xfrm>
              <a:off x="5794624"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6" name="Oval 7">
              <a:extLst>
                <a:ext uri="{FF2B5EF4-FFF2-40B4-BE49-F238E27FC236}">
                  <a16:creationId xmlns:a16="http://schemas.microsoft.com/office/drawing/2014/main" id="{773E7EE4-9ABE-4403-926F-7959CF8FE000}"/>
                </a:ext>
              </a:extLst>
            </p:cNvPr>
            <p:cNvSpPr>
              <a:spLocks noChangeArrowheads="1"/>
            </p:cNvSpPr>
            <p:nvPr userDrawn="1"/>
          </p:nvSpPr>
          <p:spPr bwMode="auto">
            <a:xfrm>
              <a:off x="5985124"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 name="Oval 8">
              <a:extLst>
                <a:ext uri="{FF2B5EF4-FFF2-40B4-BE49-F238E27FC236}">
                  <a16:creationId xmlns:a16="http://schemas.microsoft.com/office/drawing/2014/main" id="{6E0FF49B-6CF1-4950-AB26-68842DD2F9A1}"/>
                </a:ext>
              </a:extLst>
            </p:cNvPr>
            <p:cNvSpPr>
              <a:spLocks noChangeArrowheads="1"/>
            </p:cNvSpPr>
            <p:nvPr userDrawn="1"/>
          </p:nvSpPr>
          <p:spPr bwMode="auto">
            <a:xfrm>
              <a:off x="6277224"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8" name="Oval 9">
              <a:extLst>
                <a:ext uri="{FF2B5EF4-FFF2-40B4-BE49-F238E27FC236}">
                  <a16:creationId xmlns:a16="http://schemas.microsoft.com/office/drawing/2014/main" id="{F3A6C524-71E7-461B-9AE0-3E1086285720}"/>
                </a:ext>
              </a:extLst>
            </p:cNvPr>
            <p:cNvSpPr>
              <a:spLocks noChangeArrowheads="1"/>
            </p:cNvSpPr>
            <p:nvPr userDrawn="1"/>
          </p:nvSpPr>
          <p:spPr bwMode="auto">
            <a:xfrm>
              <a:off x="5896224"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9" name="Oval 10">
              <a:extLst>
                <a:ext uri="{FF2B5EF4-FFF2-40B4-BE49-F238E27FC236}">
                  <a16:creationId xmlns:a16="http://schemas.microsoft.com/office/drawing/2014/main" id="{C30A0D60-66C8-471E-95DB-D482F3609D15}"/>
                </a:ext>
              </a:extLst>
            </p:cNvPr>
            <p:cNvSpPr>
              <a:spLocks noChangeArrowheads="1"/>
            </p:cNvSpPr>
            <p:nvPr userDrawn="1"/>
          </p:nvSpPr>
          <p:spPr bwMode="auto">
            <a:xfrm>
              <a:off x="6086724"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0" name="Oval 11">
              <a:extLst>
                <a:ext uri="{FF2B5EF4-FFF2-40B4-BE49-F238E27FC236}">
                  <a16:creationId xmlns:a16="http://schemas.microsoft.com/office/drawing/2014/main" id="{E32A296C-5842-4BBC-80C0-28EE59EC22C1}"/>
                </a:ext>
              </a:extLst>
            </p:cNvPr>
            <p:cNvSpPr>
              <a:spLocks noChangeArrowheads="1"/>
            </p:cNvSpPr>
            <p:nvPr userDrawn="1"/>
          </p:nvSpPr>
          <p:spPr bwMode="auto">
            <a:xfrm>
              <a:off x="6174036" y="913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1" name="Oval 12">
              <a:extLst>
                <a:ext uri="{FF2B5EF4-FFF2-40B4-BE49-F238E27FC236}">
                  <a16:creationId xmlns:a16="http://schemas.microsoft.com/office/drawing/2014/main" id="{D7864899-4FEF-40F9-A99B-0B47AAC83E57}"/>
                </a:ext>
              </a:extLst>
            </p:cNvPr>
            <p:cNvSpPr>
              <a:spLocks noChangeArrowheads="1"/>
            </p:cNvSpPr>
            <p:nvPr userDrawn="1"/>
          </p:nvSpPr>
          <p:spPr bwMode="auto">
            <a:xfrm>
              <a:off x="5794624"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2" name="Oval 13">
              <a:extLst>
                <a:ext uri="{FF2B5EF4-FFF2-40B4-BE49-F238E27FC236}">
                  <a16:creationId xmlns:a16="http://schemas.microsoft.com/office/drawing/2014/main" id="{C0AC096C-4307-4072-902B-8F457E6EED79}"/>
                </a:ext>
              </a:extLst>
            </p:cNvPr>
            <p:cNvSpPr>
              <a:spLocks noChangeArrowheads="1"/>
            </p:cNvSpPr>
            <p:nvPr userDrawn="1"/>
          </p:nvSpPr>
          <p:spPr bwMode="auto">
            <a:xfrm>
              <a:off x="5985124"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3" name="Oval 14">
              <a:extLst>
                <a:ext uri="{FF2B5EF4-FFF2-40B4-BE49-F238E27FC236}">
                  <a16:creationId xmlns:a16="http://schemas.microsoft.com/office/drawing/2014/main" id="{7F6A89B4-2BCE-480B-AF7E-C96E9C07C880}"/>
                </a:ext>
              </a:extLst>
            </p:cNvPr>
            <p:cNvSpPr>
              <a:spLocks noChangeArrowheads="1"/>
            </p:cNvSpPr>
            <p:nvPr userDrawn="1"/>
          </p:nvSpPr>
          <p:spPr bwMode="auto">
            <a:xfrm>
              <a:off x="6277224"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4" name="Oval 15">
              <a:extLst>
                <a:ext uri="{FF2B5EF4-FFF2-40B4-BE49-F238E27FC236}">
                  <a16:creationId xmlns:a16="http://schemas.microsoft.com/office/drawing/2014/main" id="{0FE13549-A809-461C-AB97-18F610307F94}"/>
                </a:ext>
              </a:extLst>
            </p:cNvPr>
            <p:cNvSpPr>
              <a:spLocks noChangeArrowheads="1"/>
            </p:cNvSpPr>
            <p:nvPr userDrawn="1"/>
          </p:nvSpPr>
          <p:spPr bwMode="auto">
            <a:xfrm>
              <a:off x="5896224"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5" name="Oval 16">
              <a:extLst>
                <a:ext uri="{FF2B5EF4-FFF2-40B4-BE49-F238E27FC236}">
                  <a16:creationId xmlns:a16="http://schemas.microsoft.com/office/drawing/2014/main" id="{68F33B9A-4001-4C61-9A99-38C09D41C1FF}"/>
                </a:ext>
              </a:extLst>
            </p:cNvPr>
            <p:cNvSpPr>
              <a:spLocks noChangeArrowheads="1"/>
            </p:cNvSpPr>
            <p:nvPr userDrawn="1"/>
          </p:nvSpPr>
          <p:spPr bwMode="auto">
            <a:xfrm>
              <a:off x="6086724"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7" name="Oval 5">
              <a:extLst>
                <a:ext uri="{FF2B5EF4-FFF2-40B4-BE49-F238E27FC236}">
                  <a16:creationId xmlns:a16="http://schemas.microsoft.com/office/drawing/2014/main" id="{61CC5263-E776-4138-8ED9-E82E805ACD89}"/>
                </a:ext>
              </a:extLst>
            </p:cNvPr>
            <p:cNvSpPr>
              <a:spLocks noChangeArrowheads="1"/>
            </p:cNvSpPr>
            <p:nvPr userDrawn="1"/>
          </p:nvSpPr>
          <p:spPr bwMode="auto">
            <a:xfrm>
              <a:off x="6745528" y="532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8" name="Oval 6">
              <a:extLst>
                <a:ext uri="{FF2B5EF4-FFF2-40B4-BE49-F238E27FC236}">
                  <a16:creationId xmlns:a16="http://schemas.microsoft.com/office/drawing/2014/main" id="{5CB7545B-0C24-4FFB-94CA-D07170FA7B5F}"/>
                </a:ext>
              </a:extLst>
            </p:cNvPr>
            <p:cNvSpPr>
              <a:spLocks noChangeArrowheads="1"/>
            </p:cNvSpPr>
            <p:nvPr userDrawn="1"/>
          </p:nvSpPr>
          <p:spPr bwMode="auto">
            <a:xfrm>
              <a:off x="6366116"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 name="Oval 7">
              <a:extLst>
                <a:ext uri="{FF2B5EF4-FFF2-40B4-BE49-F238E27FC236}">
                  <a16:creationId xmlns:a16="http://schemas.microsoft.com/office/drawing/2014/main" id="{48A7A50A-AA82-4CA5-8ED7-D95F996AB262}"/>
                </a:ext>
              </a:extLst>
            </p:cNvPr>
            <p:cNvSpPr>
              <a:spLocks noChangeArrowheads="1"/>
            </p:cNvSpPr>
            <p:nvPr userDrawn="1"/>
          </p:nvSpPr>
          <p:spPr bwMode="auto">
            <a:xfrm>
              <a:off x="6556616"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0" name="Oval 8">
              <a:extLst>
                <a:ext uri="{FF2B5EF4-FFF2-40B4-BE49-F238E27FC236}">
                  <a16:creationId xmlns:a16="http://schemas.microsoft.com/office/drawing/2014/main" id="{E1058679-A93A-42FC-9CB2-EA3CD916B6CF}"/>
                </a:ext>
              </a:extLst>
            </p:cNvPr>
            <p:cNvSpPr>
              <a:spLocks noChangeArrowheads="1"/>
            </p:cNvSpPr>
            <p:nvPr userDrawn="1"/>
          </p:nvSpPr>
          <p:spPr bwMode="auto">
            <a:xfrm>
              <a:off x="6848716"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1" name="Oval 9">
              <a:extLst>
                <a:ext uri="{FF2B5EF4-FFF2-40B4-BE49-F238E27FC236}">
                  <a16:creationId xmlns:a16="http://schemas.microsoft.com/office/drawing/2014/main" id="{9BEFD509-4A95-4B88-9C81-808124CA17C4}"/>
                </a:ext>
              </a:extLst>
            </p:cNvPr>
            <p:cNvSpPr>
              <a:spLocks noChangeArrowheads="1"/>
            </p:cNvSpPr>
            <p:nvPr userDrawn="1"/>
          </p:nvSpPr>
          <p:spPr bwMode="auto">
            <a:xfrm>
              <a:off x="6467716"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2" name="Oval 10">
              <a:extLst>
                <a:ext uri="{FF2B5EF4-FFF2-40B4-BE49-F238E27FC236}">
                  <a16:creationId xmlns:a16="http://schemas.microsoft.com/office/drawing/2014/main" id="{4A812A22-BCF1-4490-A876-A15A0E036DEE}"/>
                </a:ext>
              </a:extLst>
            </p:cNvPr>
            <p:cNvSpPr>
              <a:spLocks noChangeArrowheads="1"/>
            </p:cNvSpPr>
            <p:nvPr userDrawn="1"/>
          </p:nvSpPr>
          <p:spPr bwMode="auto">
            <a:xfrm>
              <a:off x="6658216"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3" name="Oval 11">
              <a:extLst>
                <a:ext uri="{FF2B5EF4-FFF2-40B4-BE49-F238E27FC236}">
                  <a16:creationId xmlns:a16="http://schemas.microsoft.com/office/drawing/2014/main" id="{7C6BFEB7-3089-4C37-8341-97B3862B1F14}"/>
                </a:ext>
              </a:extLst>
            </p:cNvPr>
            <p:cNvSpPr>
              <a:spLocks noChangeArrowheads="1"/>
            </p:cNvSpPr>
            <p:nvPr userDrawn="1"/>
          </p:nvSpPr>
          <p:spPr bwMode="auto">
            <a:xfrm>
              <a:off x="6745528" y="913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4" name="Oval 12">
              <a:extLst>
                <a:ext uri="{FF2B5EF4-FFF2-40B4-BE49-F238E27FC236}">
                  <a16:creationId xmlns:a16="http://schemas.microsoft.com/office/drawing/2014/main" id="{13ED42DB-ADAD-48B0-A1AA-5066F2FD6CD4}"/>
                </a:ext>
              </a:extLst>
            </p:cNvPr>
            <p:cNvSpPr>
              <a:spLocks noChangeArrowheads="1"/>
            </p:cNvSpPr>
            <p:nvPr userDrawn="1"/>
          </p:nvSpPr>
          <p:spPr bwMode="auto">
            <a:xfrm>
              <a:off x="6366116"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 name="Oval 13">
              <a:extLst>
                <a:ext uri="{FF2B5EF4-FFF2-40B4-BE49-F238E27FC236}">
                  <a16:creationId xmlns:a16="http://schemas.microsoft.com/office/drawing/2014/main" id="{06BFEBD9-8F2F-4228-95F6-6889EFA3160F}"/>
                </a:ext>
              </a:extLst>
            </p:cNvPr>
            <p:cNvSpPr>
              <a:spLocks noChangeArrowheads="1"/>
            </p:cNvSpPr>
            <p:nvPr userDrawn="1"/>
          </p:nvSpPr>
          <p:spPr bwMode="auto">
            <a:xfrm>
              <a:off x="6556616"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6" name="Oval 14">
              <a:extLst>
                <a:ext uri="{FF2B5EF4-FFF2-40B4-BE49-F238E27FC236}">
                  <a16:creationId xmlns:a16="http://schemas.microsoft.com/office/drawing/2014/main" id="{B65E70C1-09D6-4104-BFDA-6FD0FA191808}"/>
                </a:ext>
              </a:extLst>
            </p:cNvPr>
            <p:cNvSpPr>
              <a:spLocks noChangeArrowheads="1"/>
            </p:cNvSpPr>
            <p:nvPr userDrawn="1"/>
          </p:nvSpPr>
          <p:spPr bwMode="auto">
            <a:xfrm>
              <a:off x="6848716"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7" name="Oval 15">
              <a:extLst>
                <a:ext uri="{FF2B5EF4-FFF2-40B4-BE49-F238E27FC236}">
                  <a16:creationId xmlns:a16="http://schemas.microsoft.com/office/drawing/2014/main" id="{86F42C53-3973-45F5-A2D2-263E02FA4B8C}"/>
                </a:ext>
              </a:extLst>
            </p:cNvPr>
            <p:cNvSpPr>
              <a:spLocks noChangeArrowheads="1"/>
            </p:cNvSpPr>
            <p:nvPr userDrawn="1"/>
          </p:nvSpPr>
          <p:spPr bwMode="auto">
            <a:xfrm>
              <a:off x="6467716"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8" name="Oval 16">
              <a:extLst>
                <a:ext uri="{FF2B5EF4-FFF2-40B4-BE49-F238E27FC236}">
                  <a16:creationId xmlns:a16="http://schemas.microsoft.com/office/drawing/2014/main" id="{9513271A-8B53-46EB-AC9D-0B158A16EED6}"/>
                </a:ext>
              </a:extLst>
            </p:cNvPr>
            <p:cNvSpPr>
              <a:spLocks noChangeArrowheads="1"/>
            </p:cNvSpPr>
            <p:nvPr userDrawn="1"/>
          </p:nvSpPr>
          <p:spPr bwMode="auto">
            <a:xfrm>
              <a:off x="6658216"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0" name="Oval 5">
              <a:extLst>
                <a:ext uri="{FF2B5EF4-FFF2-40B4-BE49-F238E27FC236}">
                  <a16:creationId xmlns:a16="http://schemas.microsoft.com/office/drawing/2014/main" id="{6583733C-B33C-48E6-9E34-1657EB257554}"/>
                </a:ext>
              </a:extLst>
            </p:cNvPr>
            <p:cNvSpPr>
              <a:spLocks noChangeArrowheads="1"/>
            </p:cNvSpPr>
            <p:nvPr userDrawn="1"/>
          </p:nvSpPr>
          <p:spPr bwMode="auto">
            <a:xfrm>
              <a:off x="7317020" y="532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1" name="Oval 6">
              <a:extLst>
                <a:ext uri="{FF2B5EF4-FFF2-40B4-BE49-F238E27FC236}">
                  <a16:creationId xmlns:a16="http://schemas.microsoft.com/office/drawing/2014/main" id="{BCC83FAF-30F2-4711-8C6A-BC85AE0354CD}"/>
                </a:ext>
              </a:extLst>
            </p:cNvPr>
            <p:cNvSpPr>
              <a:spLocks noChangeArrowheads="1"/>
            </p:cNvSpPr>
            <p:nvPr userDrawn="1"/>
          </p:nvSpPr>
          <p:spPr bwMode="auto">
            <a:xfrm>
              <a:off x="6937608"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2" name="Oval 7">
              <a:extLst>
                <a:ext uri="{FF2B5EF4-FFF2-40B4-BE49-F238E27FC236}">
                  <a16:creationId xmlns:a16="http://schemas.microsoft.com/office/drawing/2014/main" id="{51EC2435-19CC-44C0-85E0-E533765EEBA0}"/>
                </a:ext>
              </a:extLst>
            </p:cNvPr>
            <p:cNvSpPr>
              <a:spLocks noChangeArrowheads="1"/>
            </p:cNvSpPr>
            <p:nvPr userDrawn="1"/>
          </p:nvSpPr>
          <p:spPr bwMode="auto">
            <a:xfrm>
              <a:off x="7128108"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3" name="Oval 8">
              <a:extLst>
                <a:ext uri="{FF2B5EF4-FFF2-40B4-BE49-F238E27FC236}">
                  <a16:creationId xmlns:a16="http://schemas.microsoft.com/office/drawing/2014/main" id="{FD39BE13-8962-4AA4-9C97-138B4CF6DA59}"/>
                </a:ext>
              </a:extLst>
            </p:cNvPr>
            <p:cNvSpPr>
              <a:spLocks noChangeArrowheads="1"/>
            </p:cNvSpPr>
            <p:nvPr userDrawn="1"/>
          </p:nvSpPr>
          <p:spPr bwMode="auto">
            <a:xfrm>
              <a:off x="7420208"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4" name="Oval 9">
              <a:extLst>
                <a:ext uri="{FF2B5EF4-FFF2-40B4-BE49-F238E27FC236}">
                  <a16:creationId xmlns:a16="http://schemas.microsoft.com/office/drawing/2014/main" id="{57400483-B6EE-48DC-AAD7-A8C5B2DF9B50}"/>
                </a:ext>
              </a:extLst>
            </p:cNvPr>
            <p:cNvSpPr>
              <a:spLocks noChangeArrowheads="1"/>
            </p:cNvSpPr>
            <p:nvPr userDrawn="1"/>
          </p:nvSpPr>
          <p:spPr bwMode="auto">
            <a:xfrm>
              <a:off x="7039208"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5" name="Oval 10">
              <a:extLst>
                <a:ext uri="{FF2B5EF4-FFF2-40B4-BE49-F238E27FC236}">
                  <a16:creationId xmlns:a16="http://schemas.microsoft.com/office/drawing/2014/main" id="{CB1430F9-8A62-4F63-BAD7-A0253F7CFB7C}"/>
                </a:ext>
              </a:extLst>
            </p:cNvPr>
            <p:cNvSpPr>
              <a:spLocks noChangeArrowheads="1"/>
            </p:cNvSpPr>
            <p:nvPr userDrawn="1"/>
          </p:nvSpPr>
          <p:spPr bwMode="auto">
            <a:xfrm>
              <a:off x="7229708"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6" name="Oval 11">
              <a:extLst>
                <a:ext uri="{FF2B5EF4-FFF2-40B4-BE49-F238E27FC236}">
                  <a16:creationId xmlns:a16="http://schemas.microsoft.com/office/drawing/2014/main" id="{AB1A3ADC-4A1F-4FDF-A095-74BF7C8D37C5}"/>
                </a:ext>
              </a:extLst>
            </p:cNvPr>
            <p:cNvSpPr>
              <a:spLocks noChangeArrowheads="1"/>
            </p:cNvSpPr>
            <p:nvPr userDrawn="1"/>
          </p:nvSpPr>
          <p:spPr bwMode="auto">
            <a:xfrm>
              <a:off x="7317020" y="913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7" name="Oval 12">
              <a:extLst>
                <a:ext uri="{FF2B5EF4-FFF2-40B4-BE49-F238E27FC236}">
                  <a16:creationId xmlns:a16="http://schemas.microsoft.com/office/drawing/2014/main" id="{E6C2D4D1-8F4B-45A1-8879-812A7729A7DB}"/>
                </a:ext>
              </a:extLst>
            </p:cNvPr>
            <p:cNvSpPr>
              <a:spLocks noChangeArrowheads="1"/>
            </p:cNvSpPr>
            <p:nvPr userDrawn="1"/>
          </p:nvSpPr>
          <p:spPr bwMode="auto">
            <a:xfrm>
              <a:off x="6937608"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8" name="Oval 13">
              <a:extLst>
                <a:ext uri="{FF2B5EF4-FFF2-40B4-BE49-F238E27FC236}">
                  <a16:creationId xmlns:a16="http://schemas.microsoft.com/office/drawing/2014/main" id="{7014731F-5893-4783-A4F0-42C85B9ECE02}"/>
                </a:ext>
              </a:extLst>
            </p:cNvPr>
            <p:cNvSpPr>
              <a:spLocks noChangeArrowheads="1"/>
            </p:cNvSpPr>
            <p:nvPr userDrawn="1"/>
          </p:nvSpPr>
          <p:spPr bwMode="auto">
            <a:xfrm>
              <a:off x="7128108"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9" name="Oval 14">
              <a:extLst>
                <a:ext uri="{FF2B5EF4-FFF2-40B4-BE49-F238E27FC236}">
                  <a16:creationId xmlns:a16="http://schemas.microsoft.com/office/drawing/2014/main" id="{9665C66B-A596-4A91-A457-5DFACD9AE265}"/>
                </a:ext>
              </a:extLst>
            </p:cNvPr>
            <p:cNvSpPr>
              <a:spLocks noChangeArrowheads="1"/>
            </p:cNvSpPr>
            <p:nvPr userDrawn="1"/>
          </p:nvSpPr>
          <p:spPr bwMode="auto">
            <a:xfrm>
              <a:off x="7420208"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0" name="Oval 15">
              <a:extLst>
                <a:ext uri="{FF2B5EF4-FFF2-40B4-BE49-F238E27FC236}">
                  <a16:creationId xmlns:a16="http://schemas.microsoft.com/office/drawing/2014/main" id="{2BA60B71-652E-4B5F-94E2-2B02E92BE142}"/>
                </a:ext>
              </a:extLst>
            </p:cNvPr>
            <p:cNvSpPr>
              <a:spLocks noChangeArrowheads="1"/>
            </p:cNvSpPr>
            <p:nvPr userDrawn="1"/>
          </p:nvSpPr>
          <p:spPr bwMode="auto">
            <a:xfrm>
              <a:off x="7039208"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1" name="Oval 16">
              <a:extLst>
                <a:ext uri="{FF2B5EF4-FFF2-40B4-BE49-F238E27FC236}">
                  <a16:creationId xmlns:a16="http://schemas.microsoft.com/office/drawing/2014/main" id="{B9C15D05-1BB0-411D-AE03-970A88C60BC4}"/>
                </a:ext>
              </a:extLst>
            </p:cNvPr>
            <p:cNvSpPr>
              <a:spLocks noChangeArrowheads="1"/>
            </p:cNvSpPr>
            <p:nvPr userDrawn="1"/>
          </p:nvSpPr>
          <p:spPr bwMode="auto">
            <a:xfrm>
              <a:off x="7229708"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3" name="Oval 5">
              <a:extLst>
                <a:ext uri="{FF2B5EF4-FFF2-40B4-BE49-F238E27FC236}">
                  <a16:creationId xmlns:a16="http://schemas.microsoft.com/office/drawing/2014/main" id="{057D7F21-C343-496F-A3BA-F25B5439C5EF}"/>
                </a:ext>
              </a:extLst>
            </p:cNvPr>
            <p:cNvSpPr>
              <a:spLocks noChangeArrowheads="1"/>
            </p:cNvSpPr>
            <p:nvPr userDrawn="1"/>
          </p:nvSpPr>
          <p:spPr bwMode="auto">
            <a:xfrm>
              <a:off x="7888512" y="532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4" name="Oval 6">
              <a:extLst>
                <a:ext uri="{FF2B5EF4-FFF2-40B4-BE49-F238E27FC236}">
                  <a16:creationId xmlns:a16="http://schemas.microsoft.com/office/drawing/2014/main" id="{E0556AB8-93F6-4719-ABF2-363365B9332F}"/>
                </a:ext>
              </a:extLst>
            </p:cNvPr>
            <p:cNvSpPr>
              <a:spLocks noChangeArrowheads="1"/>
            </p:cNvSpPr>
            <p:nvPr userDrawn="1"/>
          </p:nvSpPr>
          <p:spPr bwMode="auto">
            <a:xfrm>
              <a:off x="7509100"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5" name="Oval 7">
              <a:extLst>
                <a:ext uri="{FF2B5EF4-FFF2-40B4-BE49-F238E27FC236}">
                  <a16:creationId xmlns:a16="http://schemas.microsoft.com/office/drawing/2014/main" id="{87D70EB3-D9AF-470C-A250-C8CE7F4A4E96}"/>
                </a:ext>
              </a:extLst>
            </p:cNvPr>
            <p:cNvSpPr>
              <a:spLocks noChangeArrowheads="1"/>
            </p:cNvSpPr>
            <p:nvPr userDrawn="1"/>
          </p:nvSpPr>
          <p:spPr bwMode="auto">
            <a:xfrm>
              <a:off x="7699600"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6" name="Oval 8">
              <a:extLst>
                <a:ext uri="{FF2B5EF4-FFF2-40B4-BE49-F238E27FC236}">
                  <a16:creationId xmlns:a16="http://schemas.microsoft.com/office/drawing/2014/main" id="{4E08E79B-7856-4604-9B55-9680DA0941B4}"/>
                </a:ext>
              </a:extLst>
            </p:cNvPr>
            <p:cNvSpPr>
              <a:spLocks noChangeArrowheads="1"/>
            </p:cNvSpPr>
            <p:nvPr userDrawn="1"/>
          </p:nvSpPr>
          <p:spPr bwMode="auto">
            <a:xfrm>
              <a:off x="7991700"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7" name="Oval 9">
              <a:extLst>
                <a:ext uri="{FF2B5EF4-FFF2-40B4-BE49-F238E27FC236}">
                  <a16:creationId xmlns:a16="http://schemas.microsoft.com/office/drawing/2014/main" id="{74D952C2-7E5A-4EBB-88D7-D373B9D99B27}"/>
                </a:ext>
              </a:extLst>
            </p:cNvPr>
            <p:cNvSpPr>
              <a:spLocks noChangeArrowheads="1"/>
            </p:cNvSpPr>
            <p:nvPr userDrawn="1"/>
          </p:nvSpPr>
          <p:spPr bwMode="auto">
            <a:xfrm>
              <a:off x="7610700"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8" name="Oval 10">
              <a:extLst>
                <a:ext uri="{FF2B5EF4-FFF2-40B4-BE49-F238E27FC236}">
                  <a16:creationId xmlns:a16="http://schemas.microsoft.com/office/drawing/2014/main" id="{86D51C3C-E7C7-409E-8C62-607C0CE36375}"/>
                </a:ext>
              </a:extLst>
            </p:cNvPr>
            <p:cNvSpPr>
              <a:spLocks noChangeArrowheads="1"/>
            </p:cNvSpPr>
            <p:nvPr userDrawn="1"/>
          </p:nvSpPr>
          <p:spPr bwMode="auto">
            <a:xfrm>
              <a:off x="7801200"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9" name="Oval 11">
              <a:extLst>
                <a:ext uri="{FF2B5EF4-FFF2-40B4-BE49-F238E27FC236}">
                  <a16:creationId xmlns:a16="http://schemas.microsoft.com/office/drawing/2014/main" id="{1DBEAC33-99C4-47B7-9480-A03BD97A37E5}"/>
                </a:ext>
              </a:extLst>
            </p:cNvPr>
            <p:cNvSpPr>
              <a:spLocks noChangeArrowheads="1"/>
            </p:cNvSpPr>
            <p:nvPr userDrawn="1"/>
          </p:nvSpPr>
          <p:spPr bwMode="auto">
            <a:xfrm>
              <a:off x="7888512" y="913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0" name="Oval 12">
              <a:extLst>
                <a:ext uri="{FF2B5EF4-FFF2-40B4-BE49-F238E27FC236}">
                  <a16:creationId xmlns:a16="http://schemas.microsoft.com/office/drawing/2014/main" id="{BF02ABB1-2CA1-40D4-978D-91B15DD134CA}"/>
                </a:ext>
              </a:extLst>
            </p:cNvPr>
            <p:cNvSpPr>
              <a:spLocks noChangeArrowheads="1"/>
            </p:cNvSpPr>
            <p:nvPr userDrawn="1"/>
          </p:nvSpPr>
          <p:spPr bwMode="auto">
            <a:xfrm>
              <a:off x="7509100"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1" name="Oval 13">
              <a:extLst>
                <a:ext uri="{FF2B5EF4-FFF2-40B4-BE49-F238E27FC236}">
                  <a16:creationId xmlns:a16="http://schemas.microsoft.com/office/drawing/2014/main" id="{BDC1172D-8109-4D4D-9A84-83E58D2B614D}"/>
                </a:ext>
              </a:extLst>
            </p:cNvPr>
            <p:cNvSpPr>
              <a:spLocks noChangeArrowheads="1"/>
            </p:cNvSpPr>
            <p:nvPr userDrawn="1"/>
          </p:nvSpPr>
          <p:spPr bwMode="auto">
            <a:xfrm>
              <a:off x="7699600"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2" name="Oval 14">
              <a:extLst>
                <a:ext uri="{FF2B5EF4-FFF2-40B4-BE49-F238E27FC236}">
                  <a16:creationId xmlns:a16="http://schemas.microsoft.com/office/drawing/2014/main" id="{42C9A466-46FF-42DB-98DB-E2EB164EDBB2}"/>
                </a:ext>
              </a:extLst>
            </p:cNvPr>
            <p:cNvSpPr>
              <a:spLocks noChangeArrowheads="1"/>
            </p:cNvSpPr>
            <p:nvPr userDrawn="1"/>
          </p:nvSpPr>
          <p:spPr bwMode="auto">
            <a:xfrm>
              <a:off x="7991700"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3" name="Oval 15">
              <a:extLst>
                <a:ext uri="{FF2B5EF4-FFF2-40B4-BE49-F238E27FC236}">
                  <a16:creationId xmlns:a16="http://schemas.microsoft.com/office/drawing/2014/main" id="{EC4C2273-9FB2-4A68-B6DF-D11F004527EC}"/>
                </a:ext>
              </a:extLst>
            </p:cNvPr>
            <p:cNvSpPr>
              <a:spLocks noChangeArrowheads="1"/>
            </p:cNvSpPr>
            <p:nvPr userDrawn="1"/>
          </p:nvSpPr>
          <p:spPr bwMode="auto">
            <a:xfrm>
              <a:off x="7610700"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4" name="Oval 16">
              <a:extLst>
                <a:ext uri="{FF2B5EF4-FFF2-40B4-BE49-F238E27FC236}">
                  <a16:creationId xmlns:a16="http://schemas.microsoft.com/office/drawing/2014/main" id="{9B262037-46B2-4110-8431-659C1259FE5E}"/>
                </a:ext>
              </a:extLst>
            </p:cNvPr>
            <p:cNvSpPr>
              <a:spLocks noChangeArrowheads="1"/>
            </p:cNvSpPr>
            <p:nvPr userDrawn="1"/>
          </p:nvSpPr>
          <p:spPr bwMode="auto">
            <a:xfrm>
              <a:off x="7801200"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7" name="Oval 6">
              <a:extLst>
                <a:ext uri="{FF2B5EF4-FFF2-40B4-BE49-F238E27FC236}">
                  <a16:creationId xmlns:a16="http://schemas.microsoft.com/office/drawing/2014/main" id="{284A1435-4543-406B-A222-94F64E90BB3C}"/>
                </a:ext>
              </a:extLst>
            </p:cNvPr>
            <p:cNvSpPr>
              <a:spLocks noChangeArrowheads="1"/>
            </p:cNvSpPr>
            <p:nvPr userDrawn="1"/>
          </p:nvSpPr>
          <p:spPr bwMode="auto">
            <a:xfrm>
              <a:off x="8080592"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3" name="Oval 12">
              <a:extLst>
                <a:ext uri="{FF2B5EF4-FFF2-40B4-BE49-F238E27FC236}">
                  <a16:creationId xmlns:a16="http://schemas.microsoft.com/office/drawing/2014/main" id="{0EBDAB6B-A4BA-4105-B44D-4BE3815BF788}"/>
                </a:ext>
              </a:extLst>
            </p:cNvPr>
            <p:cNvSpPr>
              <a:spLocks noChangeArrowheads="1"/>
            </p:cNvSpPr>
            <p:nvPr userDrawn="1"/>
          </p:nvSpPr>
          <p:spPr bwMode="auto">
            <a:xfrm>
              <a:off x="8080592"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77" name="Oval 5">
              <a:extLst>
                <a:ext uri="{FF2B5EF4-FFF2-40B4-BE49-F238E27FC236}">
                  <a16:creationId xmlns:a16="http://schemas.microsoft.com/office/drawing/2014/main" id="{68F87D78-D287-4C01-9470-CEFCF86C23FC}"/>
                </a:ext>
              </a:extLst>
            </p:cNvPr>
            <p:cNvSpPr>
              <a:spLocks noChangeArrowheads="1"/>
            </p:cNvSpPr>
            <p:nvPr userDrawn="1"/>
          </p:nvSpPr>
          <p:spPr bwMode="auto">
            <a:xfrm>
              <a:off x="459116" y="532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78" name="Oval 6">
              <a:extLst>
                <a:ext uri="{FF2B5EF4-FFF2-40B4-BE49-F238E27FC236}">
                  <a16:creationId xmlns:a16="http://schemas.microsoft.com/office/drawing/2014/main" id="{13E08B82-DA52-44B9-86B1-08FBF0CCE714}"/>
                </a:ext>
              </a:extLst>
            </p:cNvPr>
            <p:cNvSpPr>
              <a:spLocks noChangeArrowheads="1"/>
            </p:cNvSpPr>
            <p:nvPr userDrawn="1"/>
          </p:nvSpPr>
          <p:spPr bwMode="auto">
            <a:xfrm>
              <a:off x="79704"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79" name="Oval 7">
              <a:extLst>
                <a:ext uri="{FF2B5EF4-FFF2-40B4-BE49-F238E27FC236}">
                  <a16:creationId xmlns:a16="http://schemas.microsoft.com/office/drawing/2014/main" id="{4E1821C9-20D4-499E-BCA0-1A8482434C98}"/>
                </a:ext>
              </a:extLst>
            </p:cNvPr>
            <p:cNvSpPr>
              <a:spLocks noChangeArrowheads="1"/>
            </p:cNvSpPr>
            <p:nvPr userDrawn="1"/>
          </p:nvSpPr>
          <p:spPr bwMode="auto">
            <a:xfrm>
              <a:off x="270204" y="532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80" name="Oval 8">
              <a:extLst>
                <a:ext uri="{FF2B5EF4-FFF2-40B4-BE49-F238E27FC236}">
                  <a16:creationId xmlns:a16="http://schemas.microsoft.com/office/drawing/2014/main" id="{47F34824-134A-4980-8AB2-B7C6E0549D03}"/>
                </a:ext>
              </a:extLst>
            </p:cNvPr>
            <p:cNvSpPr>
              <a:spLocks noChangeArrowheads="1"/>
            </p:cNvSpPr>
            <p:nvPr userDrawn="1"/>
          </p:nvSpPr>
          <p:spPr bwMode="auto">
            <a:xfrm>
              <a:off x="562304"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81" name="Oval 9">
              <a:extLst>
                <a:ext uri="{FF2B5EF4-FFF2-40B4-BE49-F238E27FC236}">
                  <a16:creationId xmlns:a16="http://schemas.microsoft.com/office/drawing/2014/main" id="{18811351-4ACD-4895-9D72-92313A0D395B}"/>
                </a:ext>
              </a:extLst>
            </p:cNvPr>
            <p:cNvSpPr>
              <a:spLocks noChangeArrowheads="1"/>
            </p:cNvSpPr>
            <p:nvPr userDrawn="1"/>
          </p:nvSpPr>
          <p:spPr bwMode="auto">
            <a:xfrm>
              <a:off x="181304"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82" name="Oval 10">
              <a:extLst>
                <a:ext uri="{FF2B5EF4-FFF2-40B4-BE49-F238E27FC236}">
                  <a16:creationId xmlns:a16="http://schemas.microsoft.com/office/drawing/2014/main" id="{71B3A4C0-A496-43B5-BFEA-DCE341ED967C}"/>
                </a:ext>
              </a:extLst>
            </p:cNvPr>
            <p:cNvSpPr>
              <a:spLocks noChangeArrowheads="1"/>
            </p:cNvSpPr>
            <p:nvPr userDrawn="1"/>
          </p:nvSpPr>
          <p:spPr bwMode="auto">
            <a:xfrm>
              <a:off x="371804" y="34052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83" name="Oval 11">
              <a:extLst>
                <a:ext uri="{FF2B5EF4-FFF2-40B4-BE49-F238E27FC236}">
                  <a16:creationId xmlns:a16="http://schemas.microsoft.com/office/drawing/2014/main" id="{CA5CFF4C-DFC0-4C48-B2D1-26946F577326}"/>
                </a:ext>
              </a:extLst>
            </p:cNvPr>
            <p:cNvSpPr>
              <a:spLocks noChangeArrowheads="1"/>
            </p:cNvSpPr>
            <p:nvPr userDrawn="1"/>
          </p:nvSpPr>
          <p:spPr bwMode="auto">
            <a:xfrm>
              <a:off x="459116" y="91360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84" name="Oval 12">
              <a:extLst>
                <a:ext uri="{FF2B5EF4-FFF2-40B4-BE49-F238E27FC236}">
                  <a16:creationId xmlns:a16="http://schemas.microsoft.com/office/drawing/2014/main" id="{9733C47E-0D97-4353-B9BB-6BCFE6823E9F}"/>
                </a:ext>
              </a:extLst>
            </p:cNvPr>
            <p:cNvSpPr>
              <a:spLocks noChangeArrowheads="1"/>
            </p:cNvSpPr>
            <p:nvPr userDrawn="1"/>
          </p:nvSpPr>
          <p:spPr bwMode="auto">
            <a:xfrm>
              <a:off x="79704"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85" name="Oval 13">
              <a:extLst>
                <a:ext uri="{FF2B5EF4-FFF2-40B4-BE49-F238E27FC236}">
                  <a16:creationId xmlns:a16="http://schemas.microsoft.com/office/drawing/2014/main" id="{21E94517-F8C5-405B-B077-F7C338A687F0}"/>
                </a:ext>
              </a:extLst>
            </p:cNvPr>
            <p:cNvSpPr>
              <a:spLocks noChangeArrowheads="1"/>
            </p:cNvSpPr>
            <p:nvPr userDrawn="1"/>
          </p:nvSpPr>
          <p:spPr bwMode="auto">
            <a:xfrm>
              <a:off x="270204" y="9136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86" name="Oval 14">
              <a:extLst>
                <a:ext uri="{FF2B5EF4-FFF2-40B4-BE49-F238E27FC236}">
                  <a16:creationId xmlns:a16="http://schemas.microsoft.com/office/drawing/2014/main" id="{5F93E03B-5621-4428-8410-5DDA1E625E9F}"/>
                </a:ext>
              </a:extLst>
            </p:cNvPr>
            <p:cNvSpPr>
              <a:spLocks noChangeArrowheads="1"/>
            </p:cNvSpPr>
            <p:nvPr userDrawn="1"/>
          </p:nvSpPr>
          <p:spPr bwMode="auto">
            <a:xfrm>
              <a:off x="562304"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87" name="Oval 15">
              <a:extLst>
                <a:ext uri="{FF2B5EF4-FFF2-40B4-BE49-F238E27FC236}">
                  <a16:creationId xmlns:a16="http://schemas.microsoft.com/office/drawing/2014/main" id="{A514B35A-8B62-47B2-AE3A-6603DAFECE27}"/>
                </a:ext>
              </a:extLst>
            </p:cNvPr>
            <p:cNvSpPr>
              <a:spLocks noChangeArrowheads="1"/>
            </p:cNvSpPr>
            <p:nvPr userDrawn="1"/>
          </p:nvSpPr>
          <p:spPr bwMode="auto">
            <a:xfrm>
              <a:off x="181304"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88" name="Oval 16">
              <a:extLst>
                <a:ext uri="{FF2B5EF4-FFF2-40B4-BE49-F238E27FC236}">
                  <a16:creationId xmlns:a16="http://schemas.microsoft.com/office/drawing/2014/main" id="{1C333407-20B2-48A1-B003-1ED6FAF469F8}"/>
                </a:ext>
              </a:extLst>
            </p:cNvPr>
            <p:cNvSpPr>
              <a:spLocks noChangeArrowheads="1"/>
            </p:cNvSpPr>
            <p:nvPr userDrawn="1"/>
          </p:nvSpPr>
          <p:spPr bwMode="auto">
            <a:xfrm>
              <a:off x="371804" y="72310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51" name="Oval 5">
              <a:extLst>
                <a:ext uri="{FF2B5EF4-FFF2-40B4-BE49-F238E27FC236}">
                  <a16:creationId xmlns:a16="http://schemas.microsoft.com/office/drawing/2014/main" id="{CDD205B8-5A3C-4DD1-8D16-B4396A25CD4D}"/>
                </a:ext>
              </a:extLst>
            </p:cNvPr>
            <p:cNvSpPr>
              <a:spLocks noChangeArrowheads="1"/>
            </p:cNvSpPr>
            <p:nvPr userDrawn="1"/>
          </p:nvSpPr>
          <p:spPr bwMode="auto">
            <a:xfrm>
              <a:off x="1027943" y="1293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52" name="Oval 6">
              <a:extLst>
                <a:ext uri="{FF2B5EF4-FFF2-40B4-BE49-F238E27FC236}">
                  <a16:creationId xmlns:a16="http://schemas.microsoft.com/office/drawing/2014/main" id="{6BDAB46E-BF9A-4C60-B202-8B4F390BC434}"/>
                </a:ext>
              </a:extLst>
            </p:cNvPr>
            <p:cNvSpPr>
              <a:spLocks noChangeArrowheads="1"/>
            </p:cNvSpPr>
            <p:nvPr userDrawn="1"/>
          </p:nvSpPr>
          <p:spPr bwMode="auto">
            <a:xfrm>
              <a:off x="648531"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53" name="Oval 7">
              <a:extLst>
                <a:ext uri="{FF2B5EF4-FFF2-40B4-BE49-F238E27FC236}">
                  <a16:creationId xmlns:a16="http://schemas.microsoft.com/office/drawing/2014/main" id="{BA682572-A4C6-4B53-8C1A-D8B1C83F9783}"/>
                </a:ext>
              </a:extLst>
            </p:cNvPr>
            <p:cNvSpPr>
              <a:spLocks noChangeArrowheads="1"/>
            </p:cNvSpPr>
            <p:nvPr userDrawn="1"/>
          </p:nvSpPr>
          <p:spPr bwMode="auto">
            <a:xfrm>
              <a:off x="839031"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54" name="Oval 8">
              <a:extLst>
                <a:ext uri="{FF2B5EF4-FFF2-40B4-BE49-F238E27FC236}">
                  <a16:creationId xmlns:a16="http://schemas.microsoft.com/office/drawing/2014/main" id="{79C569F2-8A30-44E6-8291-BF4FC73A47D5}"/>
                </a:ext>
              </a:extLst>
            </p:cNvPr>
            <p:cNvSpPr>
              <a:spLocks noChangeArrowheads="1"/>
            </p:cNvSpPr>
            <p:nvPr userDrawn="1"/>
          </p:nvSpPr>
          <p:spPr bwMode="auto">
            <a:xfrm>
              <a:off x="1131131"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55" name="Oval 9">
              <a:extLst>
                <a:ext uri="{FF2B5EF4-FFF2-40B4-BE49-F238E27FC236}">
                  <a16:creationId xmlns:a16="http://schemas.microsoft.com/office/drawing/2014/main" id="{68922AEF-D71A-4B18-9DA1-8FF63AEE1D55}"/>
                </a:ext>
              </a:extLst>
            </p:cNvPr>
            <p:cNvSpPr>
              <a:spLocks noChangeArrowheads="1"/>
            </p:cNvSpPr>
            <p:nvPr userDrawn="1"/>
          </p:nvSpPr>
          <p:spPr bwMode="auto">
            <a:xfrm>
              <a:off x="750131"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56" name="Oval 10">
              <a:extLst>
                <a:ext uri="{FF2B5EF4-FFF2-40B4-BE49-F238E27FC236}">
                  <a16:creationId xmlns:a16="http://schemas.microsoft.com/office/drawing/2014/main" id="{DD8C6C7A-0F8C-47F1-831E-7924A5B79BB6}"/>
                </a:ext>
              </a:extLst>
            </p:cNvPr>
            <p:cNvSpPr>
              <a:spLocks noChangeArrowheads="1"/>
            </p:cNvSpPr>
            <p:nvPr userDrawn="1"/>
          </p:nvSpPr>
          <p:spPr bwMode="auto">
            <a:xfrm>
              <a:off x="940631"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57" name="Oval 11">
              <a:extLst>
                <a:ext uri="{FF2B5EF4-FFF2-40B4-BE49-F238E27FC236}">
                  <a16:creationId xmlns:a16="http://schemas.microsoft.com/office/drawing/2014/main" id="{1C26847B-E273-457E-AA5B-1A3CAC21907D}"/>
                </a:ext>
              </a:extLst>
            </p:cNvPr>
            <p:cNvSpPr>
              <a:spLocks noChangeArrowheads="1"/>
            </p:cNvSpPr>
            <p:nvPr userDrawn="1"/>
          </p:nvSpPr>
          <p:spPr bwMode="auto">
            <a:xfrm>
              <a:off x="1027943" y="1674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58" name="Oval 12">
              <a:extLst>
                <a:ext uri="{FF2B5EF4-FFF2-40B4-BE49-F238E27FC236}">
                  <a16:creationId xmlns:a16="http://schemas.microsoft.com/office/drawing/2014/main" id="{1E9A1BE2-D78F-4322-A575-220E9452FD67}"/>
                </a:ext>
              </a:extLst>
            </p:cNvPr>
            <p:cNvSpPr>
              <a:spLocks noChangeArrowheads="1"/>
            </p:cNvSpPr>
            <p:nvPr userDrawn="1"/>
          </p:nvSpPr>
          <p:spPr bwMode="auto">
            <a:xfrm>
              <a:off x="648531"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59" name="Oval 13">
              <a:extLst>
                <a:ext uri="{FF2B5EF4-FFF2-40B4-BE49-F238E27FC236}">
                  <a16:creationId xmlns:a16="http://schemas.microsoft.com/office/drawing/2014/main" id="{94602FA0-F56E-4C08-B6BB-9442CD952968}"/>
                </a:ext>
              </a:extLst>
            </p:cNvPr>
            <p:cNvSpPr>
              <a:spLocks noChangeArrowheads="1"/>
            </p:cNvSpPr>
            <p:nvPr userDrawn="1"/>
          </p:nvSpPr>
          <p:spPr bwMode="auto">
            <a:xfrm>
              <a:off x="839031"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60" name="Oval 14">
              <a:extLst>
                <a:ext uri="{FF2B5EF4-FFF2-40B4-BE49-F238E27FC236}">
                  <a16:creationId xmlns:a16="http://schemas.microsoft.com/office/drawing/2014/main" id="{21C2CAC3-4519-4BCF-B249-885B783FCE53}"/>
                </a:ext>
              </a:extLst>
            </p:cNvPr>
            <p:cNvSpPr>
              <a:spLocks noChangeArrowheads="1"/>
            </p:cNvSpPr>
            <p:nvPr userDrawn="1"/>
          </p:nvSpPr>
          <p:spPr bwMode="auto">
            <a:xfrm>
              <a:off x="1131131"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61" name="Oval 15">
              <a:extLst>
                <a:ext uri="{FF2B5EF4-FFF2-40B4-BE49-F238E27FC236}">
                  <a16:creationId xmlns:a16="http://schemas.microsoft.com/office/drawing/2014/main" id="{B7D0DB05-7BA8-4D21-91F0-F717B46E0B98}"/>
                </a:ext>
              </a:extLst>
            </p:cNvPr>
            <p:cNvSpPr>
              <a:spLocks noChangeArrowheads="1"/>
            </p:cNvSpPr>
            <p:nvPr userDrawn="1"/>
          </p:nvSpPr>
          <p:spPr bwMode="auto">
            <a:xfrm>
              <a:off x="750131"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62" name="Oval 16">
              <a:extLst>
                <a:ext uri="{FF2B5EF4-FFF2-40B4-BE49-F238E27FC236}">
                  <a16:creationId xmlns:a16="http://schemas.microsoft.com/office/drawing/2014/main" id="{E89326F8-B940-43C1-9C6E-5057C5E82A4A}"/>
                </a:ext>
              </a:extLst>
            </p:cNvPr>
            <p:cNvSpPr>
              <a:spLocks noChangeArrowheads="1"/>
            </p:cNvSpPr>
            <p:nvPr userDrawn="1"/>
          </p:nvSpPr>
          <p:spPr bwMode="auto">
            <a:xfrm>
              <a:off x="940631"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9" name="Oval 5">
              <a:extLst>
                <a:ext uri="{FF2B5EF4-FFF2-40B4-BE49-F238E27FC236}">
                  <a16:creationId xmlns:a16="http://schemas.microsoft.com/office/drawing/2014/main" id="{65A7BA27-5352-4E44-B92E-9E36401A089A}"/>
                </a:ext>
              </a:extLst>
            </p:cNvPr>
            <p:cNvSpPr>
              <a:spLocks noChangeArrowheads="1"/>
            </p:cNvSpPr>
            <p:nvPr userDrawn="1"/>
          </p:nvSpPr>
          <p:spPr bwMode="auto">
            <a:xfrm>
              <a:off x="1599435" y="1293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0" name="Oval 6">
              <a:extLst>
                <a:ext uri="{FF2B5EF4-FFF2-40B4-BE49-F238E27FC236}">
                  <a16:creationId xmlns:a16="http://schemas.microsoft.com/office/drawing/2014/main" id="{5DEA1184-F151-4EC9-A4B4-A4F810C4799A}"/>
                </a:ext>
              </a:extLst>
            </p:cNvPr>
            <p:cNvSpPr>
              <a:spLocks noChangeArrowheads="1"/>
            </p:cNvSpPr>
            <p:nvPr userDrawn="1"/>
          </p:nvSpPr>
          <p:spPr bwMode="auto">
            <a:xfrm>
              <a:off x="1220023"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1" name="Oval 7">
              <a:extLst>
                <a:ext uri="{FF2B5EF4-FFF2-40B4-BE49-F238E27FC236}">
                  <a16:creationId xmlns:a16="http://schemas.microsoft.com/office/drawing/2014/main" id="{F9F4F445-F3DE-4B98-B136-B495E81078BF}"/>
                </a:ext>
              </a:extLst>
            </p:cNvPr>
            <p:cNvSpPr>
              <a:spLocks noChangeArrowheads="1"/>
            </p:cNvSpPr>
            <p:nvPr userDrawn="1"/>
          </p:nvSpPr>
          <p:spPr bwMode="auto">
            <a:xfrm>
              <a:off x="1410523"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2" name="Oval 8">
              <a:extLst>
                <a:ext uri="{FF2B5EF4-FFF2-40B4-BE49-F238E27FC236}">
                  <a16:creationId xmlns:a16="http://schemas.microsoft.com/office/drawing/2014/main" id="{F52AB672-33BE-4046-BF54-211F5BC88503}"/>
                </a:ext>
              </a:extLst>
            </p:cNvPr>
            <p:cNvSpPr>
              <a:spLocks noChangeArrowheads="1"/>
            </p:cNvSpPr>
            <p:nvPr userDrawn="1"/>
          </p:nvSpPr>
          <p:spPr bwMode="auto">
            <a:xfrm>
              <a:off x="1702623"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3" name="Oval 9">
              <a:extLst>
                <a:ext uri="{FF2B5EF4-FFF2-40B4-BE49-F238E27FC236}">
                  <a16:creationId xmlns:a16="http://schemas.microsoft.com/office/drawing/2014/main" id="{B4269473-4E8C-47A7-9ED4-4841B4256101}"/>
                </a:ext>
              </a:extLst>
            </p:cNvPr>
            <p:cNvSpPr>
              <a:spLocks noChangeArrowheads="1"/>
            </p:cNvSpPr>
            <p:nvPr userDrawn="1"/>
          </p:nvSpPr>
          <p:spPr bwMode="auto">
            <a:xfrm>
              <a:off x="1321623"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4" name="Oval 10">
              <a:extLst>
                <a:ext uri="{FF2B5EF4-FFF2-40B4-BE49-F238E27FC236}">
                  <a16:creationId xmlns:a16="http://schemas.microsoft.com/office/drawing/2014/main" id="{8E003126-5A95-43F7-849A-D98C676153E2}"/>
                </a:ext>
              </a:extLst>
            </p:cNvPr>
            <p:cNvSpPr>
              <a:spLocks noChangeArrowheads="1"/>
            </p:cNvSpPr>
            <p:nvPr userDrawn="1"/>
          </p:nvSpPr>
          <p:spPr bwMode="auto">
            <a:xfrm>
              <a:off x="1512123"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5" name="Oval 11">
              <a:extLst>
                <a:ext uri="{FF2B5EF4-FFF2-40B4-BE49-F238E27FC236}">
                  <a16:creationId xmlns:a16="http://schemas.microsoft.com/office/drawing/2014/main" id="{97793930-B47C-4EC4-B68C-28AD103E71E6}"/>
                </a:ext>
              </a:extLst>
            </p:cNvPr>
            <p:cNvSpPr>
              <a:spLocks noChangeArrowheads="1"/>
            </p:cNvSpPr>
            <p:nvPr userDrawn="1"/>
          </p:nvSpPr>
          <p:spPr bwMode="auto">
            <a:xfrm>
              <a:off x="1599435" y="1674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6" name="Oval 12">
              <a:extLst>
                <a:ext uri="{FF2B5EF4-FFF2-40B4-BE49-F238E27FC236}">
                  <a16:creationId xmlns:a16="http://schemas.microsoft.com/office/drawing/2014/main" id="{C951AB64-2DC8-43D1-BF75-925EBB3678C2}"/>
                </a:ext>
              </a:extLst>
            </p:cNvPr>
            <p:cNvSpPr>
              <a:spLocks noChangeArrowheads="1"/>
            </p:cNvSpPr>
            <p:nvPr userDrawn="1"/>
          </p:nvSpPr>
          <p:spPr bwMode="auto">
            <a:xfrm>
              <a:off x="1220023"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7" name="Oval 13">
              <a:extLst>
                <a:ext uri="{FF2B5EF4-FFF2-40B4-BE49-F238E27FC236}">
                  <a16:creationId xmlns:a16="http://schemas.microsoft.com/office/drawing/2014/main" id="{20FFD13A-FBE0-4B77-AD97-00B5234F3581}"/>
                </a:ext>
              </a:extLst>
            </p:cNvPr>
            <p:cNvSpPr>
              <a:spLocks noChangeArrowheads="1"/>
            </p:cNvSpPr>
            <p:nvPr userDrawn="1"/>
          </p:nvSpPr>
          <p:spPr bwMode="auto">
            <a:xfrm>
              <a:off x="1410523"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8" name="Oval 14">
              <a:extLst>
                <a:ext uri="{FF2B5EF4-FFF2-40B4-BE49-F238E27FC236}">
                  <a16:creationId xmlns:a16="http://schemas.microsoft.com/office/drawing/2014/main" id="{F63A737B-D071-425F-BC9E-362FEF594635}"/>
                </a:ext>
              </a:extLst>
            </p:cNvPr>
            <p:cNvSpPr>
              <a:spLocks noChangeArrowheads="1"/>
            </p:cNvSpPr>
            <p:nvPr userDrawn="1"/>
          </p:nvSpPr>
          <p:spPr bwMode="auto">
            <a:xfrm>
              <a:off x="1702623"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9" name="Oval 15">
              <a:extLst>
                <a:ext uri="{FF2B5EF4-FFF2-40B4-BE49-F238E27FC236}">
                  <a16:creationId xmlns:a16="http://schemas.microsoft.com/office/drawing/2014/main" id="{2CA942BC-C46D-4915-BB4D-BE12D4E95039}"/>
                </a:ext>
              </a:extLst>
            </p:cNvPr>
            <p:cNvSpPr>
              <a:spLocks noChangeArrowheads="1"/>
            </p:cNvSpPr>
            <p:nvPr userDrawn="1"/>
          </p:nvSpPr>
          <p:spPr bwMode="auto">
            <a:xfrm>
              <a:off x="1321623"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50" name="Oval 16">
              <a:extLst>
                <a:ext uri="{FF2B5EF4-FFF2-40B4-BE49-F238E27FC236}">
                  <a16:creationId xmlns:a16="http://schemas.microsoft.com/office/drawing/2014/main" id="{48868985-B239-4BD3-A528-8FAC3D1813E4}"/>
                </a:ext>
              </a:extLst>
            </p:cNvPr>
            <p:cNvSpPr>
              <a:spLocks noChangeArrowheads="1"/>
            </p:cNvSpPr>
            <p:nvPr userDrawn="1"/>
          </p:nvSpPr>
          <p:spPr bwMode="auto">
            <a:xfrm>
              <a:off x="1512123"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7" name="Oval 5">
              <a:extLst>
                <a:ext uri="{FF2B5EF4-FFF2-40B4-BE49-F238E27FC236}">
                  <a16:creationId xmlns:a16="http://schemas.microsoft.com/office/drawing/2014/main" id="{D0865C30-A286-41FD-9D10-665C3B83B825}"/>
                </a:ext>
              </a:extLst>
            </p:cNvPr>
            <p:cNvSpPr>
              <a:spLocks noChangeArrowheads="1"/>
            </p:cNvSpPr>
            <p:nvPr userDrawn="1"/>
          </p:nvSpPr>
          <p:spPr bwMode="auto">
            <a:xfrm>
              <a:off x="2170927" y="1293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8" name="Oval 6">
              <a:extLst>
                <a:ext uri="{FF2B5EF4-FFF2-40B4-BE49-F238E27FC236}">
                  <a16:creationId xmlns:a16="http://schemas.microsoft.com/office/drawing/2014/main" id="{EEBC0FFC-694B-4637-80DB-6D1E4E5DD185}"/>
                </a:ext>
              </a:extLst>
            </p:cNvPr>
            <p:cNvSpPr>
              <a:spLocks noChangeArrowheads="1"/>
            </p:cNvSpPr>
            <p:nvPr userDrawn="1"/>
          </p:nvSpPr>
          <p:spPr bwMode="auto">
            <a:xfrm>
              <a:off x="1791515"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9" name="Oval 7">
              <a:extLst>
                <a:ext uri="{FF2B5EF4-FFF2-40B4-BE49-F238E27FC236}">
                  <a16:creationId xmlns:a16="http://schemas.microsoft.com/office/drawing/2014/main" id="{D80AAC2C-BE8F-46D4-8C55-B815DF0807AA}"/>
                </a:ext>
              </a:extLst>
            </p:cNvPr>
            <p:cNvSpPr>
              <a:spLocks noChangeArrowheads="1"/>
            </p:cNvSpPr>
            <p:nvPr userDrawn="1"/>
          </p:nvSpPr>
          <p:spPr bwMode="auto">
            <a:xfrm>
              <a:off x="1982015"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0" name="Oval 8">
              <a:extLst>
                <a:ext uri="{FF2B5EF4-FFF2-40B4-BE49-F238E27FC236}">
                  <a16:creationId xmlns:a16="http://schemas.microsoft.com/office/drawing/2014/main" id="{E56FA384-07BB-44B3-A77A-D6131801CC9C}"/>
                </a:ext>
              </a:extLst>
            </p:cNvPr>
            <p:cNvSpPr>
              <a:spLocks noChangeArrowheads="1"/>
            </p:cNvSpPr>
            <p:nvPr userDrawn="1"/>
          </p:nvSpPr>
          <p:spPr bwMode="auto">
            <a:xfrm>
              <a:off x="2274115"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1" name="Oval 9">
              <a:extLst>
                <a:ext uri="{FF2B5EF4-FFF2-40B4-BE49-F238E27FC236}">
                  <a16:creationId xmlns:a16="http://schemas.microsoft.com/office/drawing/2014/main" id="{9E31EEB6-7363-4DA8-BE56-4A985D7268C6}"/>
                </a:ext>
              </a:extLst>
            </p:cNvPr>
            <p:cNvSpPr>
              <a:spLocks noChangeArrowheads="1"/>
            </p:cNvSpPr>
            <p:nvPr userDrawn="1"/>
          </p:nvSpPr>
          <p:spPr bwMode="auto">
            <a:xfrm>
              <a:off x="1893115"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2" name="Oval 10">
              <a:extLst>
                <a:ext uri="{FF2B5EF4-FFF2-40B4-BE49-F238E27FC236}">
                  <a16:creationId xmlns:a16="http://schemas.microsoft.com/office/drawing/2014/main" id="{5179F7B9-6114-49A0-9211-40573604CF57}"/>
                </a:ext>
              </a:extLst>
            </p:cNvPr>
            <p:cNvSpPr>
              <a:spLocks noChangeArrowheads="1"/>
            </p:cNvSpPr>
            <p:nvPr userDrawn="1"/>
          </p:nvSpPr>
          <p:spPr bwMode="auto">
            <a:xfrm>
              <a:off x="2083615"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3" name="Oval 11">
              <a:extLst>
                <a:ext uri="{FF2B5EF4-FFF2-40B4-BE49-F238E27FC236}">
                  <a16:creationId xmlns:a16="http://schemas.microsoft.com/office/drawing/2014/main" id="{550A1024-597B-4057-87A1-B5F4A30FB16D}"/>
                </a:ext>
              </a:extLst>
            </p:cNvPr>
            <p:cNvSpPr>
              <a:spLocks noChangeArrowheads="1"/>
            </p:cNvSpPr>
            <p:nvPr userDrawn="1"/>
          </p:nvSpPr>
          <p:spPr bwMode="auto">
            <a:xfrm>
              <a:off x="2170927" y="1674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4" name="Oval 12">
              <a:extLst>
                <a:ext uri="{FF2B5EF4-FFF2-40B4-BE49-F238E27FC236}">
                  <a16:creationId xmlns:a16="http://schemas.microsoft.com/office/drawing/2014/main" id="{4BD4ED50-8085-4DB2-A498-E50F823CDAB6}"/>
                </a:ext>
              </a:extLst>
            </p:cNvPr>
            <p:cNvSpPr>
              <a:spLocks noChangeArrowheads="1"/>
            </p:cNvSpPr>
            <p:nvPr userDrawn="1"/>
          </p:nvSpPr>
          <p:spPr bwMode="auto">
            <a:xfrm>
              <a:off x="1791515"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5" name="Oval 13">
              <a:extLst>
                <a:ext uri="{FF2B5EF4-FFF2-40B4-BE49-F238E27FC236}">
                  <a16:creationId xmlns:a16="http://schemas.microsoft.com/office/drawing/2014/main" id="{09641D41-C5C6-47EA-8CE0-EF9918E57147}"/>
                </a:ext>
              </a:extLst>
            </p:cNvPr>
            <p:cNvSpPr>
              <a:spLocks noChangeArrowheads="1"/>
            </p:cNvSpPr>
            <p:nvPr userDrawn="1"/>
          </p:nvSpPr>
          <p:spPr bwMode="auto">
            <a:xfrm>
              <a:off x="1982015"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6" name="Oval 14">
              <a:extLst>
                <a:ext uri="{FF2B5EF4-FFF2-40B4-BE49-F238E27FC236}">
                  <a16:creationId xmlns:a16="http://schemas.microsoft.com/office/drawing/2014/main" id="{7EC78B87-BF76-4BE6-A4A6-D309ABA805C8}"/>
                </a:ext>
              </a:extLst>
            </p:cNvPr>
            <p:cNvSpPr>
              <a:spLocks noChangeArrowheads="1"/>
            </p:cNvSpPr>
            <p:nvPr userDrawn="1"/>
          </p:nvSpPr>
          <p:spPr bwMode="auto">
            <a:xfrm>
              <a:off x="2274115"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7" name="Oval 15">
              <a:extLst>
                <a:ext uri="{FF2B5EF4-FFF2-40B4-BE49-F238E27FC236}">
                  <a16:creationId xmlns:a16="http://schemas.microsoft.com/office/drawing/2014/main" id="{43A260BD-9FAC-409D-BA23-C614A87319DD}"/>
                </a:ext>
              </a:extLst>
            </p:cNvPr>
            <p:cNvSpPr>
              <a:spLocks noChangeArrowheads="1"/>
            </p:cNvSpPr>
            <p:nvPr userDrawn="1"/>
          </p:nvSpPr>
          <p:spPr bwMode="auto">
            <a:xfrm>
              <a:off x="1893115"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8" name="Oval 16">
              <a:extLst>
                <a:ext uri="{FF2B5EF4-FFF2-40B4-BE49-F238E27FC236}">
                  <a16:creationId xmlns:a16="http://schemas.microsoft.com/office/drawing/2014/main" id="{C574E362-1763-4535-B1F0-4B11E6B5354B}"/>
                </a:ext>
              </a:extLst>
            </p:cNvPr>
            <p:cNvSpPr>
              <a:spLocks noChangeArrowheads="1"/>
            </p:cNvSpPr>
            <p:nvPr userDrawn="1"/>
          </p:nvSpPr>
          <p:spPr bwMode="auto">
            <a:xfrm>
              <a:off x="2083615"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5" name="Oval 5">
              <a:extLst>
                <a:ext uri="{FF2B5EF4-FFF2-40B4-BE49-F238E27FC236}">
                  <a16:creationId xmlns:a16="http://schemas.microsoft.com/office/drawing/2014/main" id="{7C6B6310-30B0-4166-B80A-6B4DDBB17D06}"/>
                </a:ext>
              </a:extLst>
            </p:cNvPr>
            <p:cNvSpPr>
              <a:spLocks noChangeArrowheads="1"/>
            </p:cNvSpPr>
            <p:nvPr userDrawn="1"/>
          </p:nvSpPr>
          <p:spPr bwMode="auto">
            <a:xfrm>
              <a:off x="2742419" y="1293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6" name="Oval 6">
              <a:extLst>
                <a:ext uri="{FF2B5EF4-FFF2-40B4-BE49-F238E27FC236}">
                  <a16:creationId xmlns:a16="http://schemas.microsoft.com/office/drawing/2014/main" id="{99A709D1-3FF6-48F0-BF93-98AD4372154C}"/>
                </a:ext>
              </a:extLst>
            </p:cNvPr>
            <p:cNvSpPr>
              <a:spLocks noChangeArrowheads="1"/>
            </p:cNvSpPr>
            <p:nvPr userDrawn="1"/>
          </p:nvSpPr>
          <p:spPr bwMode="auto">
            <a:xfrm>
              <a:off x="2363007"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7" name="Oval 7">
              <a:extLst>
                <a:ext uri="{FF2B5EF4-FFF2-40B4-BE49-F238E27FC236}">
                  <a16:creationId xmlns:a16="http://schemas.microsoft.com/office/drawing/2014/main" id="{ADD00ED2-7172-4677-BF98-E66457635437}"/>
                </a:ext>
              </a:extLst>
            </p:cNvPr>
            <p:cNvSpPr>
              <a:spLocks noChangeArrowheads="1"/>
            </p:cNvSpPr>
            <p:nvPr userDrawn="1"/>
          </p:nvSpPr>
          <p:spPr bwMode="auto">
            <a:xfrm>
              <a:off x="2553507"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8" name="Oval 8">
              <a:extLst>
                <a:ext uri="{FF2B5EF4-FFF2-40B4-BE49-F238E27FC236}">
                  <a16:creationId xmlns:a16="http://schemas.microsoft.com/office/drawing/2014/main" id="{BCBDF0D3-CF91-455E-8320-C243FAD89B9A}"/>
                </a:ext>
              </a:extLst>
            </p:cNvPr>
            <p:cNvSpPr>
              <a:spLocks noChangeArrowheads="1"/>
            </p:cNvSpPr>
            <p:nvPr userDrawn="1"/>
          </p:nvSpPr>
          <p:spPr bwMode="auto">
            <a:xfrm>
              <a:off x="2845607"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9" name="Oval 9">
              <a:extLst>
                <a:ext uri="{FF2B5EF4-FFF2-40B4-BE49-F238E27FC236}">
                  <a16:creationId xmlns:a16="http://schemas.microsoft.com/office/drawing/2014/main" id="{2822A9DB-E4CD-4212-AC5B-832060E93DBD}"/>
                </a:ext>
              </a:extLst>
            </p:cNvPr>
            <p:cNvSpPr>
              <a:spLocks noChangeArrowheads="1"/>
            </p:cNvSpPr>
            <p:nvPr userDrawn="1"/>
          </p:nvSpPr>
          <p:spPr bwMode="auto">
            <a:xfrm>
              <a:off x="2464607"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0" name="Oval 10">
              <a:extLst>
                <a:ext uri="{FF2B5EF4-FFF2-40B4-BE49-F238E27FC236}">
                  <a16:creationId xmlns:a16="http://schemas.microsoft.com/office/drawing/2014/main" id="{85A44837-BA3C-4485-B80C-840AD73CBE56}"/>
                </a:ext>
              </a:extLst>
            </p:cNvPr>
            <p:cNvSpPr>
              <a:spLocks noChangeArrowheads="1"/>
            </p:cNvSpPr>
            <p:nvPr userDrawn="1"/>
          </p:nvSpPr>
          <p:spPr bwMode="auto">
            <a:xfrm>
              <a:off x="2655107"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1" name="Oval 11">
              <a:extLst>
                <a:ext uri="{FF2B5EF4-FFF2-40B4-BE49-F238E27FC236}">
                  <a16:creationId xmlns:a16="http://schemas.microsoft.com/office/drawing/2014/main" id="{60C3DD4C-DFEB-4AAE-A119-FEEB92832755}"/>
                </a:ext>
              </a:extLst>
            </p:cNvPr>
            <p:cNvSpPr>
              <a:spLocks noChangeArrowheads="1"/>
            </p:cNvSpPr>
            <p:nvPr userDrawn="1"/>
          </p:nvSpPr>
          <p:spPr bwMode="auto">
            <a:xfrm>
              <a:off x="2742419" y="1674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2" name="Oval 12">
              <a:extLst>
                <a:ext uri="{FF2B5EF4-FFF2-40B4-BE49-F238E27FC236}">
                  <a16:creationId xmlns:a16="http://schemas.microsoft.com/office/drawing/2014/main" id="{EC6FDA2B-5C8E-4AB1-938A-5DF5FFD78649}"/>
                </a:ext>
              </a:extLst>
            </p:cNvPr>
            <p:cNvSpPr>
              <a:spLocks noChangeArrowheads="1"/>
            </p:cNvSpPr>
            <p:nvPr userDrawn="1"/>
          </p:nvSpPr>
          <p:spPr bwMode="auto">
            <a:xfrm>
              <a:off x="2363007"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3" name="Oval 13">
              <a:extLst>
                <a:ext uri="{FF2B5EF4-FFF2-40B4-BE49-F238E27FC236}">
                  <a16:creationId xmlns:a16="http://schemas.microsoft.com/office/drawing/2014/main" id="{7F623E9C-8528-463C-9F4C-755D308BA22F}"/>
                </a:ext>
              </a:extLst>
            </p:cNvPr>
            <p:cNvSpPr>
              <a:spLocks noChangeArrowheads="1"/>
            </p:cNvSpPr>
            <p:nvPr userDrawn="1"/>
          </p:nvSpPr>
          <p:spPr bwMode="auto">
            <a:xfrm>
              <a:off x="2553507"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4" name="Oval 14">
              <a:extLst>
                <a:ext uri="{FF2B5EF4-FFF2-40B4-BE49-F238E27FC236}">
                  <a16:creationId xmlns:a16="http://schemas.microsoft.com/office/drawing/2014/main" id="{CDF47969-D2C4-42A2-80EE-0B9C29C58095}"/>
                </a:ext>
              </a:extLst>
            </p:cNvPr>
            <p:cNvSpPr>
              <a:spLocks noChangeArrowheads="1"/>
            </p:cNvSpPr>
            <p:nvPr userDrawn="1"/>
          </p:nvSpPr>
          <p:spPr bwMode="auto">
            <a:xfrm>
              <a:off x="2845607"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5" name="Oval 15">
              <a:extLst>
                <a:ext uri="{FF2B5EF4-FFF2-40B4-BE49-F238E27FC236}">
                  <a16:creationId xmlns:a16="http://schemas.microsoft.com/office/drawing/2014/main" id="{C463C0FC-748D-4097-BA94-93792023EFB2}"/>
                </a:ext>
              </a:extLst>
            </p:cNvPr>
            <p:cNvSpPr>
              <a:spLocks noChangeArrowheads="1"/>
            </p:cNvSpPr>
            <p:nvPr userDrawn="1"/>
          </p:nvSpPr>
          <p:spPr bwMode="auto">
            <a:xfrm>
              <a:off x="2464607"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6" name="Oval 16">
              <a:extLst>
                <a:ext uri="{FF2B5EF4-FFF2-40B4-BE49-F238E27FC236}">
                  <a16:creationId xmlns:a16="http://schemas.microsoft.com/office/drawing/2014/main" id="{34ED399F-A18C-4117-8B32-B1C589C5877C}"/>
                </a:ext>
              </a:extLst>
            </p:cNvPr>
            <p:cNvSpPr>
              <a:spLocks noChangeArrowheads="1"/>
            </p:cNvSpPr>
            <p:nvPr userDrawn="1"/>
          </p:nvSpPr>
          <p:spPr bwMode="auto">
            <a:xfrm>
              <a:off x="2655107"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3" name="Oval 5">
              <a:extLst>
                <a:ext uri="{FF2B5EF4-FFF2-40B4-BE49-F238E27FC236}">
                  <a16:creationId xmlns:a16="http://schemas.microsoft.com/office/drawing/2014/main" id="{F8A4FA63-D217-4847-8321-D95E37D3AF1D}"/>
                </a:ext>
              </a:extLst>
            </p:cNvPr>
            <p:cNvSpPr>
              <a:spLocks noChangeArrowheads="1"/>
            </p:cNvSpPr>
            <p:nvPr userDrawn="1"/>
          </p:nvSpPr>
          <p:spPr bwMode="auto">
            <a:xfrm>
              <a:off x="3313911" y="1293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4" name="Oval 6">
              <a:extLst>
                <a:ext uri="{FF2B5EF4-FFF2-40B4-BE49-F238E27FC236}">
                  <a16:creationId xmlns:a16="http://schemas.microsoft.com/office/drawing/2014/main" id="{5779E5EF-B7C0-4A76-876E-E109171F1B27}"/>
                </a:ext>
              </a:extLst>
            </p:cNvPr>
            <p:cNvSpPr>
              <a:spLocks noChangeArrowheads="1"/>
            </p:cNvSpPr>
            <p:nvPr userDrawn="1"/>
          </p:nvSpPr>
          <p:spPr bwMode="auto">
            <a:xfrm>
              <a:off x="2934499"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5" name="Oval 7">
              <a:extLst>
                <a:ext uri="{FF2B5EF4-FFF2-40B4-BE49-F238E27FC236}">
                  <a16:creationId xmlns:a16="http://schemas.microsoft.com/office/drawing/2014/main" id="{3EF86BE3-1E22-4092-8947-BC8B8FE9E7EF}"/>
                </a:ext>
              </a:extLst>
            </p:cNvPr>
            <p:cNvSpPr>
              <a:spLocks noChangeArrowheads="1"/>
            </p:cNvSpPr>
            <p:nvPr userDrawn="1"/>
          </p:nvSpPr>
          <p:spPr bwMode="auto">
            <a:xfrm>
              <a:off x="3124999"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6" name="Oval 8">
              <a:extLst>
                <a:ext uri="{FF2B5EF4-FFF2-40B4-BE49-F238E27FC236}">
                  <a16:creationId xmlns:a16="http://schemas.microsoft.com/office/drawing/2014/main" id="{EBB35F40-B780-49EB-842B-CDB4E5E60E64}"/>
                </a:ext>
              </a:extLst>
            </p:cNvPr>
            <p:cNvSpPr>
              <a:spLocks noChangeArrowheads="1"/>
            </p:cNvSpPr>
            <p:nvPr userDrawn="1"/>
          </p:nvSpPr>
          <p:spPr bwMode="auto">
            <a:xfrm>
              <a:off x="3417099"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7" name="Oval 9">
              <a:extLst>
                <a:ext uri="{FF2B5EF4-FFF2-40B4-BE49-F238E27FC236}">
                  <a16:creationId xmlns:a16="http://schemas.microsoft.com/office/drawing/2014/main" id="{E55C62A8-F18B-4DCE-A017-B8073DC12EBE}"/>
                </a:ext>
              </a:extLst>
            </p:cNvPr>
            <p:cNvSpPr>
              <a:spLocks noChangeArrowheads="1"/>
            </p:cNvSpPr>
            <p:nvPr userDrawn="1"/>
          </p:nvSpPr>
          <p:spPr bwMode="auto">
            <a:xfrm>
              <a:off x="3036099"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8" name="Oval 10">
              <a:extLst>
                <a:ext uri="{FF2B5EF4-FFF2-40B4-BE49-F238E27FC236}">
                  <a16:creationId xmlns:a16="http://schemas.microsoft.com/office/drawing/2014/main" id="{52AD8FC3-B174-4606-A363-F1B51B439A03}"/>
                </a:ext>
              </a:extLst>
            </p:cNvPr>
            <p:cNvSpPr>
              <a:spLocks noChangeArrowheads="1"/>
            </p:cNvSpPr>
            <p:nvPr userDrawn="1"/>
          </p:nvSpPr>
          <p:spPr bwMode="auto">
            <a:xfrm>
              <a:off x="3226599"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9" name="Oval 11">
              <a:extLst>
                <a:ext uri="{FF2B5EF4-FFF2-40B4-BE49-F238E27FC236}">
                  <a16:creationId xmlns:a16="http://schemas.microsoft.com/office/drawing/2014/main" id="{AFC997B1-736C-4BAA-A943-6D6B0F47009C}"/>
                </a:ext>
              </a:extLst>
            </p:cNvPr>
            <p:cNvSpPr>
              <a:spLocks noChangeArrowheads="1"/>
            </p:cNvSpPr>
            <p:nvPr userDrawn="1"/>
          </p:nvSpPr>
          <p:spPr bwMode="auto">
            <a:xfrm>
              <a:off x="3313911" y="1674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0" name="Oval 12">
              <a:extLst>
                <a:ext uri="{FF2B5EF4-FFF2-40B4-BE49-F238E27FC236}">
                  <a16:creationId xmlns:a16="http://schemas.microsoft.com/office/drawing/2014/main" id="{39F9852A-09C0-4B3D-86AC-6B3B43E027AF}"/>
                </a:ext>
              </a:extLst>
            </p:cNvPr>
            <p:cNvSpPr>
              <a:spLocks noChangeArrowheads="1"/>
            </p:cNvSpPr>
            <p:nvPr userDrawn="1"/>
          </p:nvSpPr>
          <p:spPr bwMode="auto">
            <a:xfrm>
              <a:off x="2934499"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1" name="Oval 13">
              <a:extLst>
                <a:ext uri="{FF2B5EF4-FFF2-40B4-BE49-F238E27FC236}">
                  <a16:creationId xmlns:a16="http://schemas.microsoft.com/office/drawing/2014/main" id="{1F63797D-28CC-4616-8E0A-A38F4676493A}"/>
                </a:ext>
              </a:extLst>
            </p:cNvPr>
            <p:cNvSpPr>
              <a:spLocks noChangeArrowheads="1"/>
            </p:cNvSpPr>
            <p:nvPr userDrawn="1"/>
          </p:nvSpPr>
          <p:spPr bwMode="auto">
            <a:xfrm>
              <a:off x="3124999"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2" name="Oval 14">
              <a:extLst>
                <a:ext uri="{FF2B5EF4-FFF2-40B4-BE49-F238E27FC236}">
                  <a16:creationId xmlns:a16="http://schemas.microsoft.com/office/drawing/2014/main" id="{327BFA81-45C4-4D5C-876B-19F19185A0B2}"/>
                </a:ext>
              </a:extLst>
            </p:cNvPr>
            <p:cNvSpPr>
              <a:spLocks noChangeArrowheads="1"/>
            </p:cNvSpPr>
            <p:nvPr userDrawn="1"/>
          </p:nvSpPr>
          <p:spPr bwMode="auto">
            <a:xfrm>
              <a:off x="3417099"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3" name="Oval 15">
              <a:extLst>
                <a:ext uri="{FF2B5EF4-FFF2-40B4-BE49-F238E27FC236}">
                  <a16:creationId xmlns:a16="http://schemas.microsoft.com/office/drawing/2014/main" id="{1483BA44-45DC-44EB-ADD7-BFB6E5496614}"/>
                </a:ext>
              </a:extLst>
            </p:cNvPr>
            <p:cNvSpPr>
              <a:spLocks noChangeArrowheads="1"/>
            </p:cNvSpPr>
            <p:nvPr userDrawn="1"/>
          </p:nvSpPr>
          <p:spPr bwMode="auto">
            <a:xfrm>
              <a:off x="3036099"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4" name="Oval 16">
              <a:extLst>
                <a:ext uri="{FF2B5EF4-FFF2-40B4-BE49-F238E27FC236}">
                  <a16:creationId xmlns:a16="http://schemas.microsoft.com/office/drawing/2014/main" id="{66C5C927-DDC7-4486-B0D6-767EB2A727BF}"/>
                </a:ext>
              </a:extLst>
            </p:cNvPr>
            <p:cNvSpPr>
              <a:spLocks noChangeArrowheads="1"/>
            </p:cNvSpPr>
            <p:nvPr userDrawn="1"/>
          </p:nvSpPr>
          <p:spPr bwMode="auto">
            <a:xfrm>
              <a:off x="3226599"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1" name="Oval 5">
              <a:extLst>
                <a:ext uri="{FF2B5EF4-FFF2-40B4-BE49-F238E27FC236}">
                  <a16:creationId xmlns:a16="http://schemas.microsoft.com/office/drawing/2014/main" id="{8C239054-1D90-4343-8615-41FA33F2BA6E}"/>
                </a:ext>
              </a:extLst>
            </p:cNvPr>
            <p:cNvSpPr>
              <a:spLocks noChangeArrowheads="1"/>
            </p:cNvSpPr>
            <p:nvPr userDrawn="1"/>
          </p:nvSpPr>
          <p:spPr bwMode="auto">
            <a:xfrm>
              <a:off x="3885403" y="1293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2" name="Oval 6">
              <a:extLst>
                <a:ext uri="{FF2B5EF4-FFF2-40B4-BE49-F238E27FC236}">
                  <a16:creationId xmlns:a16="http://schemas.microsoft.com/office/drawing/2014/main" id="{699AD8F6-9694-4B57-AE85-D96AFE75DFB9}"/>
                </a:ext>
              </a:extLst>
            </p:cNvPr>
            <p:cNvSpPr>
              <a:spLocks noChangeArrowheads="1"/>
            </p:cNvSpPr>
            <p:nvPr userDrawn="1"/>
          </p:nvSpPr>
          <p:spPr bwMode="auto">
            <a:xfrm>
              <a:off x="3505991"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3" name="Oval 7">
              <a:extLst>
                <a:ext uri="{FF2B5EF4-FFF2-40B4-BE49-F238E27FC236}">
                  <a16:creationId xmlns:a16="http://schemas.microsoft.com/office/drawing/2014/main" id="{78F9CA19-C492-41F1-837F-1AB374E118F0}"/>
                </a:ext>
              </a:extLst>
            </p:cNvPr>
            <p:cNvSpPr>
              <a:spLocks noChangeArrowheads="1"/>
            </p:cNvSpPr>
            <p:nvPr userDrawn="1"/>
          </p:nvSpPr>
          <p:spPr bwMode="auto">
            <a:xfrm>
              <a:off x="3696491"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4" name="Oval 8">
              <a:extLst>
                <a:ext uri="{FF2B5EF4-FFF2-40B4-BE49-F238E27FC236}">
                  <a16:creationId xmlns:a16="http://schemas.microsoft.com/office/drawing/2014/main" id="{944700C3-40FD-4BE1-853B-F76DEE7B3620}"/>
                </a:ext>
              </a:extLst>
            </p:cNvPr>
            <p:cNvSpPr>
              <a:spLocks noChangeArrowheads="1"/>
            </p:cNvSpPr>
            <p:nvPr userDrawn="1"/>
          </p:nvSpPr>
          <p:spPr bwMode="auto">
            <a:xfrm>
              <a:off x="3988591"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5" name="Oval 9">
              <a:extLst>
                <a:ext uri="{FF2B5EF4-FFF2-40B4-BE49-F238E27FC236}">
                  <a16:creationId xmlns:a16="http://schemas.microsoft.com/office/drawing/2014/main" id="{3F102C07-A6B2-4134-97C9-39A0495A00BE}"/>
                </a:ext>
              </a:extLst>
            </p:cNvPr>
            <p:cNvSpPr>
              <a:spLocks noChangeArrowheads="1"/>
            </p:cNvSpPr>
            <p:nvPr userDrawn="1"/>
          </p:nvSpPr>
          <p:spPr bwMode="auto">
            <a:xfrm>
              <a:off x="3607591"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6" name="Oval 10">
              <a:extLst>
                <a:ext uri="{FF2B5EF4-FFF2-40B4-BE49-F238E27FC236}">
                  <a16:creationId xmlns:a16="http://schemas.microsoft.com/office/drawing/2014/main" id="{6523E4A7-C920-4D92-8310-44AF6AB6CFDC}"/>
                </a:ext>
              </a:extLst>
            </p:cNvPr>
            <p:cNvSpPr>
              <a:spLocks noChangeArrowheads="1"/>
            </p:cNvSpPr>
            <p:nvPr userDrawn="1"/>
          </p:nvSpPr>
          <p:spPr bwMode="auto">
            <a:xfrm>
              <a:off x="3798091"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7" name="Oval 11">
              <a:extLst>
                <a:ext uri="{FF2B5EF4-FFF2-40B4-BE49-F238E27FC236}">
                  <a16:creationId xmlns:a16="http://schemas.microsoft.com/office/drawing/2014/main" id="{D4DE28AD-E7A5-49CD-926C-2A7262842B43}"/>
                </a:ext>
              </a:extLst>
            </p:cNvPr>
            <p:cNvSpPr>
              <a:spLocks noChangeArrowheads="1"/>
            </p:cNvSpPr>
            <p:nvPr userDrawn="1"/>
          </p:nvSpPr>
          <p:spPr bwMode="auto">
            <a:xfrm>
              <a:off x="3885403" y="1674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8" name="Oval 12">
              <a:extLst>
                <a:ext uri="{FF2B5EF4-FFF2-40B4-BE49-F238E27FC236}">
                  <a16:creationId xmlns:a16="http://schemas.microsoft.com/office/drawing/2014/main" id="{EAFF853B-7B36-4A48-9C26-B80093FB2D4C}"/>
                </a:ext>
              </a:extLst>
            </p:cNvPr>
            <p:cNvSpPr>
              <a:spLocks noChangeArrowheads="1"/>
            </p:cNvSpPr>
            <p:nvPr userDrawn="1"/>
          </p:nvSpPr>
          <p:spPr bwMode="auto">
            <a:xfrm>
              <a:off x="3505991"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9" name="Oval 13">
              <a:extLst>
                <a:ext uri="{FF2B5EF4-FFF2-40B4-BE49-F238E27FC236}">
                  <a16:creationId xmlns:a16="http://schemas.microsoft.com/office/drawing/2014/main" id="{FDE4A2DF-3204-41D9-BC80-C838EEDD1073}"/>
                </a:ext>
              </a:extLst>
            </p:cNvPr>
            <p:cNvSpPr>
              <a:spLocks noChangeArrowheads="1"/>
            </p:cNvSpPr>
            <p:nvPr userDrawn="1"/>
          </p:nvSpPr>
          <p:spPr bwMode="auto">
            <a:xfrm>
              <a:off x="3696491"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0" name="Oval 14">
              <a:extLst>
                <a:ext uri="{FF2B5EF4-FFF2-40B4-BE49-F238E27FC236}">
                  <a16:creationId xmlns:a16="http://schemas.microsoft.com/office/drawing/2014/main" id="{765E1EC0-7745-4986-BB6E-B2096A697F92}"/>
                </a:ext>
              </a:extLst>
            </p:cNvPr>
            <p:cNvSpPr>
              <a:spLocks noChangeArrowheads="1"/>
            </p:cNvSpPr>
            <p:nvPr userDrawn="1"/>
          </p:nvSpPr>
          <p:spPr bwMode="auto">
            <a:xfrm>
              <a:off x="3988591"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1" name="Oval 15">
              <a:extLst>
                <a:ext uri="{FF2B5EF4-FFF2-40B4-BE49-F238E27FC236}">
                  <a16:creationId xmlns:a16="http://schemas.microsoft.com/office/drawing/2014/main" id="{5F65FB54-6A67-47B6-A773-C7E834963C44}"/>
                </a:ext>
              </a:extLst>
            </p:cNvPr>
            <p:cNvSpPr>
              <a:spLocks noChangeArrowheads="1"/>
            </p:cNvSpPr>
            <p:nvPr userDrawn="1"/>
          </p:nvSpPr>
          <p:spPr bwMode="auto">
            <a:xfrm>
              <a:off x="3607591"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2" name="Oval 16">
              <a:extLst>
                <a:ext uri="{FF2B5EF4-FFF2-40B4-BE49-F238E27FC236}">
                  <a16:creationId xmlns:a16="http://schemas.microsoft.com/office/drawing/2014/main" id="{38DA9153-7032-4A74-9457-1A43DF15969A}"/>
                </a:ext>
              </a:extLst>
            </p:cNvPr>
            <p:cNvSpPr>
              <a:spLocks noChangeArrowheads="1"/>
            </p:cNvSpPr>
            <p:nvPr userDrawn="1"/>
          </p:nvSpPr>
          <p:spPr bwMode="auto">
            <a:xfrm>
              <a:off x="3798091"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9" name="Oval 5">
              <a:extLst>
                <a:ext uri="{FF2B5EF4-FFF2-40B4-BE49-F238E27FC236}">
                  <a16:creationId xmlns:a16="http://schemas.microsoft.com/office/drawing/2014/main" id="{CE2B95E4-4CEE-4C7C-BCD7-E65E5F0BED35}"/>
                </a:ext>
              </a:extLst>
            </p:cNvPr>
            <p:cNvSpPr>
              <a:spLocks noChangeArrowheads="1"/>
            </p:cNvSpPr>
            <p:nvPr userDrawn="1"/>
          </p:nvSpPr>
          <p:spPr bwMode="auto">
            <a:xfrm>
              <a:off x="4456895" y="1293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0" name="Oval 6">
              <a:extLst>
                <a:ext uri="{FF2B5EF4-FFF2-40B4-BE49-F238E27FC236}">
                  <a16:creationId xmlns:a16="http://schemas.microsoft.com/office/drawing/2014/main" id="{9AA4CF28-CE39-4285-9E1A-2E6FF9F72507}"/>
                </a:ext>
              </a:extLst>
            </p:cNvPr>
            <p:cNvSpPr>
              <a:spLocks noChangeArrowheads="1"/>
            </p:cNvSpPr>
            <p:nvPr userDrawn="1"/>
          </p:nvSpPr>
          <p:spPr bwMode="auto">
            <a:xfrm>
              <a:off x="4077483"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1" name="Oval 7">
              <a:extLst>
                <a:ext uri="{FF2B5EF4-FFF2-40B4-BE49-F238E27FC236}">
                  <a16:creationId xmlns:a16="http://schemas.microsoft.com/office/drawing/2014/main" id="{CEF1B9A1-0C42-41C0-881B-9D167BEF265B}"/>
                </a:ext>
              </a:extLst>
            </p:cNvPr>
            <p:cNvSpPr>
              <a:spLocks noChangeArrowheads="1"/>
            </p:cNvSpPr>
            <p:nvPr userDrawn="1"/>
          </p:nvSpPr>
          <p:spPr bwMode="auto">
            <a:xfrm>
              <a:off x="4267983"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2" name="Oval 8">
              <a:extLst>
                <a:ext uri="{FF2B5EF4-FFF2-40B4-BE49-F238E27FC236}">
                  <a16:creationId xmlns:a16="http://schemas.microsoft.com/office/drawing/2014/main" id="{3E166994-30F9-4CC9-9428-D7E4B8DBD1A8}"/>
                </a:ext>
              </a:extLst>
            </p:cNvPr>
            <p:cNvSpPr>
              <a:spLocks noChangeArrowheads="1"/>
            </p:cNvSpPr>
            <p:nvPr userDrawn="1"/>
          </p:nvSpPr>
          <p:spPr bwMode="auto">
            <a:xfrm>
              <a:off x="4560083"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3" name="Oval 9">
              <a:extLst>
                <a:ext uri="{FF2B5EF4-FFF2-40B4-BE49-F238E27FC236}">
                  <a16:creationId xmlns:a16="http://schemas.microsoft.com/office/drawing/2014/main" id="{19D8FA0F-67E6-41EA-91A6-825A80469616}"/>
                </a:ext>
              </a:extLst>
            </p:cNvPr>
            <p:cNvSpPr>
              <a:spLocks noChangeArrowheads="1"/>
            </p:cNvSpPr>
            <p:nvPr userDrawn="1"/>
          </p:nvSpPr>
          <p:spPr bwMode="auto">
            <a:xfrm>
              <a:off x="4179083"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4" name="Oval 10">
              <a:extLst>
                <a:ext uri="{FF2B5EF4-FFF2-40B4-BE49-F238E27FC236}">
                  <a16:creationId xmlns:a16="http://schemas.microsoft.com/office/drawing/2014/main" id="{4F073742-C8FF-41F2-9C68-D28EB6866DFA}"/>
                </a:ext>
              </a:extLst>
            </p:cNvPr>
            <p:cNvSpPr>
              <a:spLocks noChangeArrowheads="1"/>
            </p:cNvSpPr>
            <p:nvPr userDrawn="1"/>
          </p:nvSpPr>
          <p:spPr bwMode="auto">
            <a:xfrm>
              <a:off x="4369583"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5" name="Oval 11">
              <a:extLst>
                <a:ext uri="{FF2B5EF4-FFF2-40B4-BE49-F238E27FC236}">
                  <a16:creationId xmlns:a16="http://schemas.microsoft.com/office/drawing/2014/main" id="{0640761B-5991-4C8E-B3FB-A18F6F6BC84E}"/>
                </a:ext>
              </a:extLst>
            </p:cNvPr>
            <p:cNvSpPr>
              <a:spLocks noChangeArrowheads="1"/>
            </p:cNvSpPr>
            <p:nvPr userDrawn="1"/>
          </p:nvSpPr>
          <p:spPr bwMode="auto">
            <a:xfrm>
              <a:off x="4456895" y="1674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6" name="Oval 12">
              <a:extLst>
                <a:ext uri="{FF2B5EF4-FFF2-40B4-BE49-F238E27FC236}">
                  <a16:creationId xmlns:a16="http://schemas.microsoft.com/office/drawing/2014/main" id="{3F4CF9E4-8D7C-47DB-B08C-DC416F7B27F4}"/>
                </a:ext>
              </a:extLst>
            </p:cNvPr>
            <p:cNvSpPr>
              <a:spLocks noChangeArrowheads="1"/>
            </p:cNvSpPr>
            <p:nvPr userDrawn="1"/>
          </p:nvSpPr>
          <p:spPr bwMode="auto">
            <a:xfrm>
              <a:off x="4077483"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7" name="Oval 13">
              <a:extLst>
                <a:ext uri="{FF2B5EF4-FFF2-40B4-BE49-F238E27FC236}">
                  <a16:creationId xmlns:a16="http://schemas.microsoft.com/office/drawing/2014/main" id="{49129928-AB7E-4E56-96C7-9DC3EFA3A8BA}"/>
                </a:ext>
              </a:extLst>
            </p:cNvPr>
            <p:cNvSpPr>
              <a:spLocks noChangeArrowheads="1"/>
            </p:cNvSpPr>
            <p:nvPr userDrawn="1"/>
          </p:nvSpPr>
          <p:spPr bwMode="auto">
            <a:xfrm>
              <a:off x="4267983"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8" name="Oval 14">
              <a:extLst>
                <a:ext uri="{FF2B5EF4-FFF2-40B4-BE49-F238E27FC236}">
                  <a16:creationId xmlns:a16="http://schemas.microsoft.com/office/drawing/2014/main" id="{E1F7C797-E65B-4170-A97F-A03AA0BC25DA}"/>
                </a:ext>
              </a:extLst>
            </p:cNvPr>
            <p:cNvSpPr>
              <a:spLocks noChangeArrowheads="1"/>
            </p:cNvSpPr>
            <p:nvPr userDrawn="1"/>
          </p:nvSpPr>
          <p:spPr bwMode="auto">
            <a:xfrm>
              <a:off x="4560083"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9" name="Oval 15">
              <a:extLst>
                <a:ext uri="{FF2B5EF4-FFF2-40B4-BE49-F238E27FC236}">
                  <a16:creationId xmlns:a16="http://schemas.microsoft.com/office/drawing/2014/main" id="{51455284-333A-4463-B074-39CDBD1F71EF}"/>
                </a:ext>
              </a:extLst>
            </p:cNvPr>
            <p:cNvSpPr>
              <a:spLocks noChangeArrowheads="1"/>
            </p:cNvSpPr>
            <p:nvPr userDrawn="1"/>
          </p:nvSpPr>
          <p:spPr bwMode="auto">
            <a:xfrm>
              <a:off x="4179083"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0" name="Oval 16">
              <a:extLst>
                <a:ext uri="{FF2B5EF4-FFF2-40B4-BE49-F238E27FC236}">
                  <a16:creationId xmlns:a16="http://schemas.microsoft.com/office/drawing/2014/main" id="{DE7F03AD-CA66-45EE-B7AF-BE233CE3AAEF}"/>
                </a:ext>
              </a:extLst>
            </p:cNvPr>
            <p:cNvSpPr>
              <a:spLocks noChangeArrowheads="1"/>
            </p:cNvSpPr>
            <p:nvPr userDrawn="1"/>
          </p:nvSpPr>
          <p:spPr bwMode="auto">
            <a:xfrm>
              <a:off x="4369583"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67" name="Oval 5">
              <a:extLst>
                <a:ext uri="{FF2B5EF4-FFF2-40B4-BE49-F238E27FC236}">
                  <a16:creationId xmlns:a16="http://schemas.microsoft.com/office/drawing/2014/main" id="{E586EAC6-D1F3-4CA3-BF91-546C6743522D}"/>
                </a:ext>
              </a:extLst>
            </p:cNvPr>
            <p:cNvSpPr>
              <a:spLocks noChangeArrowheads="1"/>
            </p:cNvSpPr>
            <p:nvPr userDrawn="1"/>
          </p:nvSpPr>
          <p:spPr bwMode="auto">
            <a:xfrm>
              <a:off x="5028387" y="1293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68" name="Oval 6">
              <a:extLst>
                <a:ext uri="{FF2B5EF4-FFF2-40B4-BE49-F238E27FC236}">
                  <a16:creationId xmlns:a16="http://schemas.microsoft.com/office/drawing/2014/main" id="{A7841CAB-7F03-490A-9974-A6A7F37954C8}"/>
                </a:ext>
              </a:extLst>
            </p:cNvPr>
            <p:cNvSpPr>
              <a:spLocks noChangeArrowheads="1"/>
            </p:cNvSpPr>
            <p:nvPr userDrawn="1"/>
          </p:nvSpPr>
          <p:spPr bwMode="auto">
            <a:xfrm>
              <a:off x="4648975"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69" name="Oval 7">
              <a:extLst>
                <a:ext uri="{FF2B5EF4-FFF2-40B4-BE49-F238E27FC236}">
                  <a16:creationId xmlns:a16="http://schemas.microsoft.com/office/drawing/2014/main" id="{6B99329B-2EF2-4D81-B45F-3F3D1119F87C}"/>
                </a:ext>
              </a:extLst>
            </p:cNvPr>
            <p:cNvSpPr>
              <a:spLocks noChangeArrowheads="1"/>
            </p:cNvSpPr>
            <p:nvPr userDrawn="1"/>
          </p:nvSpPr>
          <p:spPr bwMode="auto">
            <a:xfrm>
              <a:off x="4839475"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0" name="Oval 8">
              <a:extLst>
                <a:ext uri="{FF2B5EF4-FFF2-40B4-BE49-F238E27FC236}">
                  <a16:creationId xmlns:a16="http://schemas.microsoft.com/office/drawing/2014/main" id="{4986C15A-6251-4FD3-9BF8-AC3227DD4EA4}"/>
                </a:ext>
              </a:extLst>
            </p:cNvPr>
            <p:cNvSpPr>
              <a:spLocks noChangeArrowheads="1"/>
            </p:cNvSpPr>
            <p:nvPr userDrawn="1"/>
          </p:nvSpPr>
          <p:spPr bwMode="auto">
            <a:xfrm>
              <a:off x="5131575"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1" name="Oval 9">
              <a:extLst>
                <a:ext uri="{FF2B5EF4-FFF2-40B4-BE49-F238E27FC236}">
                  <a16:creationId xmlns:a16="http://schemas.microsoft.com/office/drawing/2014/main" id="{C94DF84A-C529-49F9-AF6C-9F796BAE5CB0}"/>
                </a:ext>
              </a:extLst>
            </p:cNvPr>
            <p:cNvSpPr>
              <a:spLocks noChangeArrowheads="1"/>
            </p:cNvSpPr>
            <p:nvPr userDrawn="1"/>
          </p:nvSpPr>
          <p:spPr bwMode="auto">
            <a:xfrm>
              <a:off x="4750575"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2" name="Oval 10">
              <a:extLst>
                <a:ext uri="{FF2B5EF4-FFF2-40B4-BE49-F238E27FC236}">
                  <a16:creationId xmlns:a16="http://schemas.microsoft.com/office/drawing/2014/main" id="{52DC8216-4C44-4BD0-9653-E03726CCE755}"/>
                </a:ext>
              </a:extLst>
            </p:cNvPr>
            <p:cNvSpPr>
              <a:spLocks noChangeArrowheads="1"/>
            </p:cNvSpPr>
            <p:nvPr userDrawn="1"/>
          </p:nvSpPr>
          <p:spPr bwMode="auto">
            <a:xfrm>
              <a:off x="4941075"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3" name="Oval 11">
              <a:extLst>
                <a:ext uri="{FF2B5EF4-FFF2-40B4-BE49-F238E27FC236}">
                  <a16:creationId xmlns:a16="http://schemas.microsoft.com/office/drawing/2014/main" id="{7EFF1C99-50AA-4196-B886-85375FD9835A}"/>
                </a:ext>
              </a:extLst>
            </p:cNvPr>
            <p:cNvSpPr>
              <a:spLocks noChangeArrowheads="1"/>
            </p:cNvSpPr>
            <p:nvPr userDrawn="1"/>
          </p:nvSpPr>
          <p:spPr bwMode="auto">
            <a:xfrm>
              <a:off x="5028387" y="1674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4" name="Oval 12">
              <a:extLst>
                <a:ext uri="{FF2B5EF4-FFF2-40B4-BE49-F238E27FC236}">
                  <a16:creationId xmlns:a16="http://schemas.microsoft.com/office/drawing/2014/main" id="{75F474A1-D9F6-4634-A8B9-7C95EDC49915}"/>
                </a:ext>
              </a:extLst>
            </p:cNvPr>
            <p:cNvSpPr>
              <a:spLocks noChangeArrowheads="1"/>
            </p:cNvSpPr>
            <p:nvPr userDrawn="1"/>
          </p:nvSpPr>
          <p:spPr bwMode="auto">
            <a:xfrm>
              <a:off x="4648975"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5" name="Oval 13">
              <a:extLst>
                <a:ext uri="{FF2B5EF4-FFF2-40B4-BE49-F238E27FC236}">
                  <a16:creationId xmlns:a16="http://schemas.microsoft.com/office/drawing/2014/main" id="{56115102-9D76-4ACA-AE72-FEC95FCF75CD}"/>
                </a:ext>
              </a:extLst>
            </p:cNvPr>
            <p:cNvSpPr>
              <a:spLocks noChangeArrowheads="1"/>
            </p:cNvSpPr>
            <p:nvPr userDrawn="1"/>
          </p:nvSpPr>
          <p:spPr bwMode="auto">
            <a:xfrm>
              <a:off x="4839475"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6" name="Oval 14">
              <a:extLst>
                <a:ext uri="{FF2B5EF4-FFF2-40B4-BE49-F238E27FC236}">
                  <a16:creationId xmlns:a16="http://schemas.microsoft.com/office/drawing/2014/main" id="{CDA3D68C-1548-4523-829C-A1E118D1B4C4}"/>
                </a:ext>
              </a:extLst>
            </p:cNvPr>
            <p:cNvSpPr>
              <a:spLocks noChangeArrowheads="1"/>
            </p:cNvSpPr>
            <p:nvPr userDrawn="1"/>
          </p:nvSpPr>
          <p:spPr bwMode="auto">
            <a:xfrm>
              <a:off x="5131575"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7" name="Oval 15">
              <a:extLst>
                <a:ext uri="{FF2B5EF4-FFF2-40B4-BE49-F238E27FC236}">
                  <a16:creationId xmlns:a16="http://schemas.microsoft.com/office/drawing/2014/main" id="{75607D39-9DD3-41F2-A435-E5B5370853A8}"/>
                </a:ext>
              </a:extLst>
            </p:cNvPr>
            <p:cNvSpPr>
              <a:spLocks noChangeArrowheads="1"/>
            </p:cNvSpPr>
            <p:nvPr userDrawn="1"/>
          </p:nvSpPr>
          <p:spPr bwMode="auto">
            <a:xfrm>
              <a:off x="4750575"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8" name="Oval 16">
              <a:extLst>
                <a:ext uri="{FF2B5EF4-FFF2-40B4-BE49-F238E27FC236}">
                  <a16:creationId xmlns:a16="http://schemas.microsoft.com/office/drawing/2014/main" id="{6B846E5B-CF85-443E-A767-BA2E38F3DA86}"/>
                </a:ext>
              </a:extLst>
            </p:cNvPr>
            <p:cNvSpPr>
              <a:spLocks noChangeArrowheads="1"/>
            </p:cNvSpPr>
            <p:nvPr userDrawn="1"/>
          </p:nvSpPr>
          <p:spPr bwMode="auto">
            <a:xfrm>
              <a:off x="4941075"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55" name="Oval 5">
              <a:extLst>
                <a:ext uri="{FF2B5EF4-FFF2-40B4-BE49-F238E27FC236}">
                  <a16:creationId xmlns:a16="http://schemas.microsoft.com/office/drawing/2014/main" id="{E1F6CAC3-C5CF-4B45-9949-26F0F7F14EEB}"/>
                </a:ext>
              </a:extLst>
            </p:cNvPr>
            <p:cNvSpPr>
              <a:spLocks noChangeArrowheads="1"/>
            </p:cNvSpPr>
            <p:nvPr userDrawn="1"/>
          </p:nvSpPr>
          <p:spPr bwMode="auto">
            <a:xfrm>
              <a:off x="5599879" y="1293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56" name="Oval 6">
              <a:extLst>
                <a:ext uri="{FF2B5EF4-FFF2-40B4-BE49-F238E27FC236}">
                  <a16:creationId xmlns:a16="http://schemas.microsoft.com/office/drawing/2014/main" id="{15AC9B40-A535-4082-AC5E-AE166A95CEBA}"/>
                </a:ext>
              </a:extLst>
            </p:cNvPr>
            <p:cNvSpPr>
              <a:spLocks noChangeArrowheads="1"/>
            </p:cNvSpPr>
            <p:nvPr userDrawn="1"/>
          </p:nvSpPr>
          <p:spPr bwMode="auto">
            <a:xfrm>
              <a:off x="5220467"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57" name="Oval 7">
              <a:extLst>
                <a:ext uri="{FF2B5EF4-FFF2-40B4-BE49-F238E27FC236}">
                  <a16:creationId xmlns:a16="http://schemas.microsoft.com/office/drawing/2014/main" id="{D304960D-834D-4EE5-AE66-3301EC1F50E7}"/>
                </a:ext>
              </a:extLst>
            </p:cNvPr>
            <p:cNvSpPr>
              <a:spLocks noChangeArrowheads="1"/>
            </p:cNvSpPr>
            <p:nvPr userDrawn="1"/>
          </p:nvSpPr>
          <p:spPr bwMode="auto">
            <a:xfrm>
              <a:off x="5410967"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58" name="Oval 8">
              <a:extLst>
                <a:ext uri="{FF2B5EF4-FFF2-40B4-BE49-F238E27FC236}">
                  <a16:creationId xmlns:a16="http://schemas.microsoft.com/office/drawing/2014/main" id="{42438968-A4A2-4CE5-89EA-D75E6B457823}"/>
                </a:ext>
              </a:extLst>
            </p:cNvPr>
            <p:cNvSpPr>
              <a:spLocks noChangeArrowheads="1"/>
            </p:cNvSpPr>
            <p:nvPr userDrawn="1"/>
          </p:nvSpPr>
          <p:spPr bwMode="auto">
            <a:xfrm>
              <a:off x="5703067"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59" name="Oval 9">
              <a:extLst>
                <a:ext uri="{FF2B5EF4-FFF2-40B4-BE49-F238E27FC236}">
                  <a16:creationId xmlns:a16="http://schemas.microsoft.com/office/drawing/2014/main" id="{721C2C20-0747-40C5-8B9C-B07D4E612BF0}"/>
                </a:ext>
              </a:extLst>
            </p:cNvPr>
            <p:cNvSpPr>
              <a:spLocks noChangeArrowheads="1"/>
            </p:cNvSpPr>
            <p:nvPr userDrawn="1"/>
          </p:nvSpPr>
          <p:spPr bwMode="auto">
            <a:xfrm>
              <a:off x="5322067"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60" name="Oval 10">
              <a:extLst>
                <a:ext uri="{FF2B5EF4-FFF2-40B4-BE49-F238E27FC236}">
                  <a16:creationId xmlns:a16="http://schemas.microsoft.com/office/drawing/2014/main" id="{37B69184-6557-4635-9274-48ED5D4690CA}"/>
                </a:ext>
              </a:extLst>
            </p:cNvPr>
            <p:cNvSpPr>
              <a:spLocks noChangeArrowheads="1"/>
            </p:cNvSpPr>
            <p:nvPr userDrawn="1"/>
          </p:nvSpPr>
          <p:spPr bwMode="auto">
            <a:xfrm>
              <a:off x="5512567"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61" name="Oval 11">
              <a:extLst>
                <a:ext uri="{FF2B5EF4-FFF2-40B4-BE49-F238E27FC236}">
                  <a16:creationId xmlns:a16="http://schemas.microsoft.com/office/drawing/2014/main" id="{68424046-417D-4E64-A921-37B193234526}"/>
                </a:ext>
              </a:extLst>
            </p:cNvPr>
            <p:cNvSpPr>
              <a:spLocks noChangeArrowheads="1"/>
            </p:cNvSpPr>
            <p:nvPr userDrawn="1"/>
          </p:nvSpPr>
          <p:spPr bwMode="auto">
            <a:xfrm>
              <a:off x="5599879" y="1674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62" name="Oval 12">
              <a:extLst>
                <a:ext uri="{FF2B5EF4-FFF2-40B4-BE49-F238E27FC236}">
                  <a16:creationId xmlns:a16="http://schemas.microsoft.com/office/drawing/2014/main" id="{19F5B026-2A7A-48BF-9B37-98C989048DC3}"/>
                </a:ext>
              </a:extLst>
            </p:cNvPr>
            <p:cNvSpPr>
              <a:spLocks noChangeArrowheads="1"/>
            </p:cNvSpPr>
            <p:nvPr userDrawn="1"/>
          </p:nvSpPr>
          <p:spPr bwMode="auto">
            <a:xfrm>
              <a:off x="5220467"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63" name="Oval 13">
              <a:extLst>
                <a:ext uri="{FF2B5EF4-FFF2-40B4-BE49-F238E27FC236}">
                  <a16:creationId xmlns:a16="http://schemas.microsoft.com/office/drawing/2014/main" id="{2EECE9C7-CECD-4B27-A7D1-1708E8CEC7B7}"/>
                </a:ext>
              </a:extLst>
            </p:cNvPr>
            <p:cNvSpPr>
              <a:spLocks noChangeArrowheads="1"/>
            </p:cNvSpPr>
            <p:nvPr userDrawn="1"/>
          </p:nvSpPr>
          <p:spPr bwMode="auto">
            <a:xfrm>
              <a:off x="5410967"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64" name="Oval 14">
              <a:extLst>
                <a:ext uri="{FF2B5EF4-FFF2-40B4-BE49-F238E27FC236}">
                  <a16:creationId xmlns:a16="http://schemas.microsoft.com/office/drawing/2014/main" id="{46B4A84D-53EE-438A-98D3-2D5AAB6FA543}"/>
                </a:ext>
              </a:extLst>
            </p:cNvPr>
            <p:cNvSpPr>
              <a:spLocks noChangeArrowheads="1"/>
            </p:cNvSpPr>
            <p:nvPr userDrawn="1"/>
          </p:nvSpPr>
          <p:spPr bwMode="auto">
            <a:xfrm>
              <a:off x="5703067"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65" name="Oval 15">
              <a:extLst>
                <a:ext uri="{FF2B5EF4-FFF2-40B4-BE49-F238E27FC236}">
                  <a16:creationId xmlns:a16="http://schemas.microsoft.com/office/drawing/2014/main" id="{E36FECFD-B526-4F09-86EB-44BA5C5F784D}"/>
                </a:ext>
              </a:extLst>
            </p:cNvPr>
            <p:cNvSpPr>
              <a:spLocks noChangeArrowheads="1"/>
            </p:cNvSpPr>
            <p:nvPr userDrawn="1"/>
          </p:nvSpPr>
          <p:spPr bwMode="auto">
            <a:xfrm>
              <a:off x="5322067"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66" name="Oval 16">
              <a:extLst>
                <a:ext uri="{FF2B5EF4-FFF2-40B4-BE49-F238E27FC236}">
                  <a16:creationId xmlns:a16="http://schemas.microsoft.com/office/drawing/2014/main" id="{801986A1-1F3D-45AC-87BF-98CED280ED82}"/>
                </a:ext>
              </a:extLst>
            </p:cNvPr>
            <p:cNvSpPr>
              <a:spLocks noChangeArrowheads="1"/>
            </p:cNvSpPr>
            <p:nvPr userDrawn="1"/>
          </p:nvSpPr>
          <p:spPr bwMode="auto">
            <a:xfrm>
              <a:off x="5512567"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3" name="Oval 5">
              <a:extLst>
                <a:ext uri="{FF2B5EF4-FFF2-40B4-BE49-F238E27FC236}">
                  <a16:creationId xmlns:a16="http://schemas.microsoft.com/office/drawing/2014/main" id="{944AF1F7-6373-4ABB-A6A2-F3090C729B52}"/>
                </a:ext>
              </a:extLst>
            </p:cNvPr>
            <p:cNvSpPr>
              <a:spLocks noChangeArrowheads="1"/>
            </p:cNvSpPr>
            <p:nvPr userDrawn="1"/>
          </p:nvSpPr>
          <p:spPr bwMode="auto">
            <a:xfrm>
              <a:off x="6171371" y="1293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4" name="Oval 6">
              <a:extLst>
                <a:ext uri="{FF2B5EF4-FFF2-40B4-BE49-F238E27FC236}">
                  <a16:creationId xmlns:a16="http://schemas.microsoft.com/office/drawing/2014/main" id="{68BDA648-7ED9-48FD-9BED-44E64694B131}"/>
                </a:ext>
              </a:extLst>
            </p:cNvPr>
            <p:cNvSpPr>
              <a:spLocks noChangeArrowheads="1"/>
            </p:cNvSpPr>
            <p:nvPr userDrawn="1"/>
          </p:nvSpPr>
          <p:spPr bwMode="auto">
            <a:xfrm>
              <a:off x="5791959"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5" name="Oval 7">
              <a:extLst>
                <a:ext uri="{FF2B5EF4-FFF2-40B4-BE49-F238E27FC236}">
                  <a16:creationId xmlns:a16="http://schemas.microsoft.com/office/drawing/2014/main" id="{28B64DEA-F834-4DFB-AC23-8E193B0CBE26}"/>
                </a:ext>
              </a:extLst>
            </p:cNvPr>
            <p:cNvSpPr>
              <a:spLocks noChangeArrowheads="1"/>
            </p:cNvSpPr>
            <p:nvPr userDrawn="1"/>
          </p:nvSpPr>
          <p:spPr bwMode="auto">
            <a:xfrm>
              <a:off x="5982459"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6" name="Oval 8">
              <a:extLst>
                <a:ext uri="{FF2B5EF4-FFF2-40B4-BE49-F238E27FC236}">
                  <a16:creationId xmlns:a16="http://schemas.microsoft.com/office/drawing/2014/main" id="{3CA26DB5-A6DD-4391-B993-AA5AE5E9170B}"/>
                </a:ext>
              </a:extLst>
            </p:cNvPr>
            <p:cNvSpPr>
              <a:spLocks noChangeArrowheads="1"/>
            </p:cNvSpPr>
            <p:nvPr userDrawn="1"/>
          </p:nvSpPr>
          <p:spPr bwMode="auto">
            <a:xfrm>
              <a:off x="6274559"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7" name="Oval 9">
              <a:extLst>
                <a:ext uri="{FF2B5EF4-FFF2-40B4-BE49-F238E27FC236}">
                  <a16:creationId xmlns:a16="http://schemas.microsoft.com/office/drawing/2014/main" id="{D0911682-AEFF-4F7D-B4CC-828827DB06CC}"/>
                </a:ext>
              </a:extLst>
            </p:cNvPr>
            <p:cNvSpPr>
              <a:spLocks noChangeArrowheads="1"/>
            </p:cNvSpPr>
            <p:nvPr userDrawn="1"/>
          </p:nvSpPr>
          <p:spPr bwMode="auto">
            <a:xfrm>
              <a:off x="5893559"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8" name="Oval 10">
              <a:extLst>
                <a:ext uri="{FF2B5EF4-FFF2-40B4-BE49-F238E27FC236}">
                  <a16:creationId xmlns:a16="http://schemas.microsoft.com/office/drawing/2014/main" id="{C572A7EE-82A1-44F4-B8C3-895B9B794197}"/>
                </a:ext>
              </a:extLst>
            </p:cNvPr>
            <p:cNvSpPr>
              <a:spLocks noChangeArrowheads="1"/>
            </p:cNvSpPr>
            <p:nvPr userDrawn="1"/>
          </p:nvSpPr>
          <p:spPr bwMode="auto">
            <a:xfrm>
              <a:off x="6084059"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9" name="Oval 11">
              <a:extLst>
                <a:ext uri="{FF2B5EF4-FFF2-40B4-BE49-F238E27FC236}">
                  <a16:creationId xmlns:a16="http://schemas.microsoft.com/office/drawing/2014/main" id="{172DD18F-9B64-4787-9EF2-F5054A4BB50B}"/>
                </a:ext>
              </a:extLst>
            </p:cNvPr>
            <p:cNvSpPr>
              <a:spLocks noChangeArrowheads="1"/>
            </p:cNvSpPr>
            <p:nvPr userDrawn="1"/>
          </p:nvSpPr>
          <p:spPr bwMode="auto">
            <a:xfrm>
              <a:off x="6171371" y="1674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50" name="Oval 12">
              <a:extLst>
                <a:ext uri="{FF2B5EF4-FFF2-40B4-BE49-F238E27FC236}">
                  <a16:creationId xmlns:a16="http://schemas.microsoft.com/office/drawing/2014/main" id="{33A86AAE-7B54-45FE-BDFA-079C8683BB98}"/>
                </a:ext>
              </a:extLst>
            </p:cNvPr>
            <p:cNvSpPr>
              <a:spLocks noChangeArrowheads="1"/>
            </p:cNvSpPr>
            <p:nvPr userDrawn="1"/>
          </p:nvSpPr>
          <p:spPr bwMode="auto">
            <a:xfrm>
              <a:off x="5791959"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51" name="Oval 13">
              <a:extLst>
                <a:ext uri="{FF2B5EF4-FFF2-40B4-BE49-F238E27FC236}">
                  <a16:creationId xmlns:a16="http://schemas.microsoft.com/office/drawing/2014/main" id="{5E18B433-B515-41BC-B81B-79302CEF0E46}"/>
                </a:ext>
              </a:extLst>
            </p:cNvPr>
            <p:cNvSpPr>
              <a:spLocks noChangeArrowheads="1"/>
            </p:cNvSpPr>
            <p:nvPr userDrawn="1"/>
          </p:nvSpPr>
          <p:spPr bwMode="auto">
            <a:xfrm>
              <a:off x="5982459"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52" name="Oval 14">
              <a:extLst>
                <a:ext uri="{FF2B5EF4-FFF2-40B4-BE49-F238E27FC236}">
                  <a16:creationId xmlns:a16="http://schemas.microsoft.com/office/drawing/2014/main" id="{2F96B156-493D-4DE7-B857-72C7174B1C80}"/>
                </a:ext>
              </a:extLst>
            </p:cNvPr>
            <p:cNvSpPr>
              <a:spLocks noChangeArrowheads="1"/>
            </p:cNvSpPr>
            <p:nvPr userDrawn="1"/>
          </p:nvSpPr>
          <p:spPr bwMode="auto">
            <a:xfrm>
              <a:off x="6274559"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53" name="Oval 15">
              <a:extLst>
                <a:ext uri="{FF2B5EF4-FFF2-40B4-BE49-F238E27FC236}">
                  <a16:creationId xmlns:a16="http://schemas.microsoft.com/office/drawing/2014/main" id="{0FB240CE-85E7-46C1-A0D6-5161B3946FB3}"/>
                </a:ext>
              </a:extLst>
            </p:cNvPr>
            <p:cNvSpPr>
              <a:spLocks noChangeArrowheads="1"/>
            </p:cNvSpPr>
            <p:nvPr userDrawn="1"/>
          </p:nvSpPr>
          <p:spPr bwMode="auto">
            <a:xfrm>
              <a:off x="5893559"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54" name="Oval 16">
              <a:extLst>
                <a:ext uri="{FF2B5EF4-FFF2-40B4-BE49-F238E27FC236}">
                  <a16:creationId xmlns:a16="http://schemas.microsoft.com/office/drawing/2014/main" id="{B7F95EC1-1D71-4A56-866A-35CCDA5D57C5}"/>
                </a:ext>
              </a:extLst>
            </p:cNvPr>
            <p:cNvSpPr>
              <a:spLocks noChangeArrowheads="1"/>
            </p:cNvSpPr>
            <p:nvPr userDrawn="1"/>
          </p:nvSpPr>
          <p:spPr bwMode="auto">
            <a:xfrm>
              <a:off x="6084059"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31" name="Oval 5">
              <a:extLst>
                <a:ext uri="{FF2B5EF4-FFF2-40B4-BE49-F238E27FC236}">
                  <a16:creationId xmlns:a16="http://schemas.microsoft.com/office/drawing/2014/main" id="{95C5201B-21B2-4B73-8D00-5687297EF06D}"/>
                </a:ext>
              </a:extLst>
            </p:cNvPr>
            <p:cNvSpPr>
              <a:spLocks noChangeArrowheads="1"/>
            </p:cNvSpPr>
            <p:nvPr userDrawn="1"/>
          </p:nvSpPr>
          <p:spPr bwMode="auto">
            <a:xfrm>
              <a:off x="6742863" y="1293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32" name="Oval 6">
              <a:extLst>
                <a:ext uri="{FF2B5EF4-FFF2-40B4-BE49-F238E27FC236}">
                  <a16:creationId xmlns:a16="http://schemas.microsoft.com/office/drawing/2014/main" id="{703A46EE-EB3D-4BA3-995D-AF9F73621064}"/>
                </a:ext>
              </a:extLst>
            </p:cNvPr>
            <p:cNvSpPr>
              <a:spLocks noChangeArrowheads="1"/>
            </p:cNvSpPr>
            <p:nvPr userDrawn="1"/>
          </p:nvSpPr>
          <p:spPr bwMode="auto">
            <a:xfrm>
              <a:off x="6363451"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33" name="Oval 7">
              <a:extLst>
                <a:ext uri="{FF2B5EF4-FFF2-40B4-BE49-F238E27FC236}">
                  <a16:creationId xmlns:a16="http://schemas.microsoft.com/office/drawing/2014/main" id="{D9088E4A-A286-46A9-A7EC-AE5BE57645F9}"/>
                </a:ext>
              </a:extLst>
            </p:cNvPr>
            <p:cNvSpPr>
              <a:spLocks noChangeArrowheads="1"/>
            </p:cNvSpPr>
            <p:nvPr userDrawn="1"/>
          </p:nvSpPr>
          <p:spPr bwMode="auto">
            <a:xfrm>
              <a:off x="6553951"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34" name="Oval 8">
              <a:extLst>
                <a:ext uri="{FF2B5EF4-FFF2-40B4-BE49-F238E27FC236}">
                  <a16:creationId xmlns:a16="http://schemas.microsoft.com/office/drawing/2014/main" id="{2A6603B6-5F2D-42C8-8C52-5B762FAF2841}"/>
                </a:ext>
              </a:extLst>
            </p:cNvPr>
            <p:cNvSpPr>
              <a:spLocks noChangeArrowheads="1"/>
            </p:cNvSpPr>
            <p:nvPr userDrawn="1"/>
          </p:nvSpPr>
          <p:spPr bwMode="auto">
            <a:xfrm>
              <a:off x="6846051"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35" name="Oval 9">
              <a:extLst>
                <a:ext uri="{FF2B5EF4-FFF2-40B4-BE49-F238E27FC236}">
                  <a16:creationId xmlns:a16="http://schemas.microsoft.com/office/drawing/2014/main" id="{040CF2F7-1021-4724-8116-2211BE264B74}"/>
                </a:ext>
              </a:extLst>
            </p:cNvPr>
            <p:cNvSpPr>
              <a:spLocks noChangeArrowheads="1"/>
            </p:cNvSpPr>
            <p:nvPr userDrawn="1"/>
          </p:nvSpPr>
          <p:spPr bwMode="auto">
            <a:xfrm>
              <a:off x="6465051"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36" name="Oval 10">
              <a:extLst>
                <a:ext uri="{FF2B5EF4-FFF2-40B4-BE49-F238E27FC236}">
                  <a16:creationId xmlns:a16="http://schemas.microsoft.com/office/drawing/2014/main" id="{AFDFF919-1724-428D-817F-7128C129FC84}"/>
                </a:ext>
              </a:extLst>
            </p:cNvPr>
            <p:cNvSpPr>
              <a:spLocks noChangeArrowheads="1"/>
            </p:cNvSpPr>
            <p:nvPr userDrawn="1"/>
          </p:nvSpPr>
          <p:spPr bwMode="auto">
            <a:xfrm>
              <a:off x="6655551"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37" name="Oval 11">
              <a:extLst>
                <a:ext uri="{FF2B5EF4-FFF2-40B4-BE49-F238E27FC236}">
                  <a16:creationId xmlns:a16="http://schemas.microsoft.com/office/drawing/2014/main" id="{301D7A1B-7A72-4A30-B628-0D1D75B0E57E}"/>
                </a:ext>
              </a:extLst>
            </p:cNvPr>
            <p:cNvSpPr>
              <a:spLocks noChangeArrowheads="1"/>
            </p:cNvSpPr>
            <p:nvPr userDrawn="1"/>
          </p:nvSpPr>
          <p:spPr bwMode="auto">
            <a:xfrm>
              <a:off x="6742863" y="1674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38" name="Oval 12">
              <a:extLst>
                <a:ext uri="{FF2B5EF4-FFF2-40B4-BE49-F238E27FC236}">
                  <a16:creationId xmlns:a16="http://schemas.microsoft.com/office/drawing/2014/main" id="{6D0685CF-43B1-4B21-88BD-43728E24EA0B}"/>
                </a:ext>
              </a:extLst>
            </p:cNvPr>
            <p:cNvSpPr>
              <a:spLocks noChangeArrowheads="1"/>
            </p:cNvSpPr>
            <p:nvPr userDrawn="1"/>
          </p:nvSpPr>
          <p:spPr bwMode="auto">
            <a:xfrm>
              <a:off x="6363451"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39" name="Oval 13">
              <a:extLst>
                <a:ext uri="{FF2B5EF4-FFF2-40B4-BE49-F238E27FC236}">
                  <a16:creationId xmlns:a16="http://schemas.microsoft.com/office/drawing/2014/main" id="{A76E9BB9-3099-4A07-82FB-1DD90ECC3F46}"/>
                </a:ext>
              </a:extLst>
            </p:cNvPr>
            <p:cNvSpPr>
              <a:spLocks noChangeArrowheads="1"/>
            </p:cNvSpPr>
            <p:nvPr userDrawn="1"/>
          </p:nvSpPr>
          <p:spPr bwMode="auto">
            <a:xfrm>
              <a:off x="6553951"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0" name="Oval 14">
              <a:extLst>
                <a:ext uri="{FF2B5EF4-FFF2-40B4-BE49-F238E27FC236}">
                  <a16:creationId xmlns:a16="http://schemas.microsoft.com/office/drawing/2014/main" id="{7EC88527-E160-470C-87F0-509709E38FD3}"/>
                </a:ext>
              </a:extLst>
            </p:cNvPr>
            <p:cNvSpPr>
              <a:spLocks noChangeArrowheads="1"/>
            </p:cNvSpPr>
            <p:nvPr userDrawn="1"/>
          </p:nvSpPr>
          <p:spPr bwMode="auto">
            <a:xfrm>
              <a:off x="6846051"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1" name="Oval 15">
              <a:extLst>
                <a:ext uri="{FF2B5EF4-FFF2-40B4-BE49-F238E27FC236}">
                  <a16:creationId xmlns:a16="http://schemas.microsoft.com/office/drawing/2014/main" id="{BD75D43C-7242-4596-B554-AB7802B99FBD}"/>
                </a:ext>
              </a:extLst>
            </p:cNvPr>
            <p:cNvSpPr>
              <a:spLocks noChangeArrowheads="1"/>
            </p:cNvSpPr>
            <p:nvPr userDrawn="1"/>
          </p:nvSpPr>
          <p:spPr bwMode="auto">
            <a:xfrm>
              <a:off x="6465051"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2" name="Oval 16">
              <a:extLst>
                <a:ext uri="{FF2B5EF4-FFF2-40B4-BE49-F238E27FC236}">
                  <a16:creationId xmlns:a16="http://schemas.microsoft.com/office/drawing/2014/main" id="{91116476-3D4F-41F2-B3B7-45AC0E7436C4}"/>
                </a:ext>
              </a:extLst>
            </p:cNvPr>
            <p:cNvSpPr>
              <a:spLocks noChangeArrowheads="1"/>
            </p:cNvSpPr>
            <p:nvPr userDrawn="1"/>
          </p:nvSpPr>
          <p:spPr bwMode="auto">
            <a:xfrm>
              <a:off x="6655551"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9" name="Oval 5">
              <a:extLst>
                <a:ext uri="{FF2B5EF4-FFF2-40B4-BE49-F238E27FC236}">
                  <a16:creationId xmlns:a16="http://schemas.microsoft.com/office/drawing/2014/main" id="{72DA3249-6D02-4DFA-99CF-4F473A0910A1}"/>
                </a:ext>
              </a:extLst>
            </p:cNvPr>
            <p:cNvSpPr>
              <a:spLocks noChangeArrowheads="1"/>
            </p:cNvSpPr>
            <p:nvPr userDrawn="1"/>
          </p:nvSpPr>
          <p:spPr bwMode="auto">
            <a:xfrm>
              <a:off x="7314355" y="1293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0" name="Oval 6">
              <a:extLst>
                <a:ext uri="{FF2B5EF4-FFF2-40B4-BE49-F238E27FC236}">
                  <a16:creationId xmlns:a16="http://schemas.microsoft.com/office/drawing/2014/main" id="{1DCF6D4D-0811-4B35-9339-9FF4DDA4B065}"/>
                </a:ext>
              </a:extLst>
            </p:cNvPr>
            <p:cNvSpPr>
              <a:spLocks noChangeArrowheads="1"/>
            </p:cNvSpPr>
            <p:nvPr userDrawn="1"/>
          </p:nvSpPr>
          <p:spPr bwMode="auto">
            <a:xfrm>
              <a:off x="6934943"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1" name="Oval 7">
              <a:extLst>
                <a:ext uri="{FF2B5EF4-FFF2-40B4-BE49-F238E27FC236}">
                  <a16:creationId xmlns:a16="http://schemas.microsoft.com/office/drawing/2014/main" id="{6BBA9090-7151-4117-8B61-786D5D12A85C}"/>
                </a:ext>
              </a:extLst>
            </p:cNvPr>
            <p:cNvSpPr>
              <a:spLocks noChangeArrowheads="1"/>
            </p:cNvSpPr>
            <p:nvPr userDrawn="1"/>
          </p:nvSpPr>
          <p:spPr bwMode="auto">
            <a:xfrm>
              <a:off x="7125443"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2" name="Oval 8">
              <a:extLst>
                <a:ext uri="{FF2B5EF4-FFF2-40B4-BE49-F238E27FC236}">
                  <a16:creationId xmlns:a16="http://schemas.microsoft.com/office/drawing/2014/main" id="{C8B81D4F-2D96-46E0-8FC2-B64E8201D0B1}"/>
                </a:ext>
              </a:extLst>
            </p:cNvPr>
            <p:cNvSpPr>
              <a:spLocks noChangeArrowheads="1"/>
            </p:cNvSpPr>
            <p:nvPr userDrawn="1"/>
          </p:nvSpPr>
          <p:spPr bwMode="auto">
            <a:xfrm>
              <a:off x="7417543"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3" name="Oval 9">
              <a:extLst>
                <a:ext uri="{FF2B5EF4-FFF2-40B4-BE49-F238E27FC236}">
                  <a16:creationId xmlns:a16="http://schemas.microsoft.com/office/drawing/2014/main" id="{68573564-67B7-4E40-B19F-F01E6B897137}"/>
                </a:ext>
              </a:extLst>
            </p:cNvPr>
            <p:cNvSpPr>
              <a:spLocks noChangeArrowheads="1"/>
            </p:cNvSpPr>
            <p:nvPr userDrawn="1"/>
          </p:nvSpPr>
          <p:spPr bwMode="auto">
            <a:xfrm>
              <a:off x="7036543"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4" name="Oval 10">
              <a:extLst>
                <a:ext uri="{FF2B5EF4-FFF2-40B4-BE49-F238E27FC236}">
                  <a16:creationId xmlns:a16="http://schemas.microsoft.com/office/drawing/2014/main" id="{09032E41-AC6B-4C11-90A0-1E43C779D295}"/>
                </a:ext>
              </a:extLst>
            </p:cNvPr>
            <p:cNvSpPr>
              <a:spLocks noChangeArrowheads="1"/>
            </p:cNvSpPr>
            <p:nvPr userDrawn="1"/>
          </p:nvSpPr>
          <p:spPr bwMode="auto">
            <a:xfrm>
              <a:off x="7227043"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5" name="Oval 11">
              <a:extLst>
                <a:ext uri="{FF2B5EF4-FFF2-40B4-BE49-F238E27FC236}">
                  <a16:creationId xmlns:a16="http://schemas.microsoft.com/office/drawing/2014/main" id="{FB93DA79-54D1-4021-A00F-062E36EDD8D8}"/>
                </a:ext>
              </a:extLst>
            </p:cNvPr>
            <p:cNvSpPr>
              <a:spLocks noChangeArrowheads="1"/>
            </p:cNvSpPr>
            <p:nvPr userDrawn="1"/>
          </p:nvSpPr>
          <p:spPr bwMode="auto">
            <a:xfrm>
              <a:off x="7314355" y="1674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6" name="Oval 12">
              <a:extLst>
                <a:ext uri="{FF2B5EF4-FFF2-40B4-BE49-F238E27FC236}">
                  <a16:creationId xmlns:a16="http://schemas.microsoft.com/office/drawing/2014/main" id="{471AD006-E74F-42A7-83F8-6CF85FD7B117}"/>
                </a:ext>
              </a:extLst>
            </p:cNvPr>
            <p:cNvSpPr>
              <a:spLocks noChangeArrowheads="1"/>
            </p:cNvSpPr>
            <p:nvPr userDrawn="1"/>
          </p:nvSpPr>
          <p:spPr bwMode="auto">
            <a:xfrm>
              <a:off x="6934943"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7" name="Oval 13">
              <a:extLst>
                <a:ext uri="{FF2B5EF4-FFF2-40B4-BE49-F238E27FC236}">
                  <a16:creationId xmlns:a16="http://schemas.microsoft.com/office/drawing/2014/main" id="{4E588C9A-4A77-4661-BAE1-3C66FFDD37BB}"/>
                </a:ext>
              </a:extLst>
            </p:cNvPr>
            <p:cNvSpPr>
              <a:spLocks noChangeArrowheads="1"/>
            </p:cNvSpPr>
            <p:nvPr userDrawn="1"/>
          </p:nvSpPr>
          <p:spPr bwMode="auto">
            <a:xfrm>
              <a:off x="7125443"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8" name="Oval 14">
              <a:extLst>
                <a:ext uri="{FF2B5EF4-FFF2-40B4-BE49-F238E27FC236}">
                  <a16:creationId xmlns:a16="http://schemas.microsoft.com/office/drawing/2014/main" id="{4E932156-78DE-4176-A402-780D7DC95315}"/>
                </a:ext>
              </a:extLst>
            </p:cNvPr>
            <p:cNvSpPr>
              <a:spLocks noChangeArrowheads="1"/>
            </p:cNvSpPr>
            <p:nvPr userDrawn="1"/>
          </p:nvSpPr>
          <p:spPr bwMode="auto">
            <a:xfrm>
              <a:off x="7417543"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9" name="Oval 15">
              <a:extLst>
                <a:ext uri="{FF2B5EF4-FFF2-40B4-BE49-F238E27FC236}">
                  <a16:creationId xmlns:a16="http://schemas.microsoft.com/office/drawing/2014/main" id="{A211741A-FFDB-4B69-8327-C76FBF9B3873}"/>
                </a:ext>
              </a:extLst>
            </p:cNvPr>
            <p:cNvSpPr>
              <a:spLocks noChangeArrowheads="1"/>
            </p:cNvSpPr>
            <p:nvPr userDrawn="1"/>
          </p:nvSpPr>
          <p:spPr bwMode="auto">
            <a:xfrm>
              <a:off x="7036543"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30" name="Oval 16">
              <a:extLst>
                <a:ext uri="{FF2B5EF4-FFF2-40B4-BE49-F238E27FC236}">
                  <a16:creationId xmlns:a16="http://schemas.microsoft.com/office/drawing/2014/main" id="{24B4DBD4-5894-4ECC-B9F7-AF4EA5DF3257}"/>
                </a:ext>
              </a:extLst>
            </p:cNvPr>
            <p:cNvSpPr>
              <a:spLocks noChangeArrowheads="1"/>
            </p:cNvSpPr>
            <p:nvPr userDrawn="1"/>
          </p:nvSpPr>
          <p:spPr bwMode="auto">
            <a:xfrm>
              <a:off x="7227043"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7" name="Oval 5">
              <a:extLst>
                <a:ext uri="{FF2B5EF4-FFF2-40B4-BE49-F238E27FC236}">
                  <a16:creationId xmlns:a16="http://schemas.microsoft.com/office/drawing/2014/main" id="{ECC220BB-D3D1-4475-9E67-C257FC130484}"/>
                </a:ext>
              </a:extLst>
            </p:cNvPr>
            <p:cNvSpPr>
              <a:spLocks noChangeArrowheads="1"/>
            </p:cNvSpPr>
            <p:nvPr userDrawn="1"/>
          </p:nvSpPr>
          <p:spPr bwMode="auto">
            <a:xfrm>
              <a:off x="7885847" y="1293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8" name="Oval 6">
              <a:extLst>
                <a:ext uri="{FF2B5EF4-FFF2-40B4-BE49-F238E27FC236}">
                  <a16:creationId xmlns:a16="http://schemas.microsoft.com/office/drawing/2014/main" id="{8C7C663D-BC44-4859-9260-198682885992}"/>
                </a:ext>
              </a:extLst>
            </p:cNvPr>
            <p:cNvSpPr>
              <a:spLocks noChangeArrowheads="1"/>
            </p:cNvSpPr>
            <p:nvPr userDrawn="1"/>
          </p:nvSpPr>
          <p:spPr bwMode="auto">
            <a:xfrm>
              <a:off x="7506435"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9" name="Oval 7">
              <a:extLst>
                <a:ext uri="{FF2B5EF4-FFF2-40B4-BE49-F238E27FC236}">
                  <a16:creationId xmlns:a16="http://schemas.microsoft.com/office/drawing/2014/main" id="{CBC5E3D5-0E3F-4EE1-955F-2E3A467D74C6}"/>
                </a:ext>
              </a:extLst>
            </p:cNvPr>
            <p:cNvSpPr>
              <a:spLocks noChangeArrowheads="1"/>
            </p:cNvSpPr>
            <p:nvPr userDrawn="1"/>
          </p:nvSpPr>
          <p:spPr bwMode="auto">
            <a:xfrm>
              <a:off x="7696935"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0" name="Oval 8">
              <a:extLst>
                <a:ext uri="{FF2B5EF4-FFF2-40B4-BE49-F238E27FC236}">
                  <a16:creationId xmlns:a16="http://schemas.microsoft.com/office/drawing/2014/main" id="{CF6B36EE-983D-4984-A044-68C805C868E7}"/>
                </a:ext>
              </a:extLst>
            </p:cNvPr>
            <p:cNvSpPr>
              <a:spLocks noChangeArrowheads="1"/>
            </p:cNvSpPr>
            <p:nvPr userDrawn="1"/>
          </p:nvSpPr>
          <p:spPr bwMode="auto">
            <a:xfrm>
              <a:off x="7989035"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1" name="Oval 9">
              <a:extLst>
                <a:ext uri="{FF2B5EF4-FFF2-40B4-BE49-F238E27FC236}">
                  <a16:creationId xmlns:a16="http://schemas.microsoft.com/office/drawing/2014/main" id="{CE99138C-1DED-488B-BFDF-E4758A6C2D17}"/>
                </a:ext>
              </a:extLst>
            </p:cNvPr>
            <p:cNvSpPr>
              <a:spLocks noChangeArrowheads="1"/>
            </p:cNvSpPr>
            <p:nvPr userDrawn="1"/>
          </p:nvSpPr>
          <p:spPr bwMode="auto">
            <a:xfrm>
              <a:off x="7608035"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2" name="Oval 10">
              <a:extLst>
                <a:ext uri="{FF2B5EF4-FFF2-40B4-BE49-F238E27FC236}">
                  <a16:creationId xmlns:a16="http://schemas.microsoft.com/office/drawing/2014/main" id="{93F1ADAA-EFD7-47CB-8EFF-CC2736643C18}"/>
                </a:ext>
              </a:extLst>
            </p:cNvPr>
            <p:cNvSpPr>
              <a:spLocks noChangeArrowheads="1"/>
            </p:cNvSpPr>
            <p:nvPr userDrawn="1"/>
          </p:nvSpPr>
          <p:spPr bwMode="auto">
            <a:xfrm>
              <a:off x="7798535"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3" name="Oval 11">
              <a:extLst>
                <a:ext uri="{FF2B5EF4-FFF2-40B4-BE49-F238E27FC236}">
                  <a16:creationId xmlns:a16="http://schemas.microsoft.com/office/drawing/2014/main" id="{5A77B895-F324-4A19-A926-578D9E1429CF}"/>
                </a:ext>
              </a:extLst>
            </p:cNvPr>
            <p:cNvSpPr>
              <a:spLocks noChangeArrowheads="1"/>
            </p:cNvSpPr>
            <p:nvPr userDrawn="1"/>
          </p:nvSpPr>
          <p:spPr bwMode="auto">
            <a:xfrm>
              <a:off x="7885847" y="1674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4" name="Oval 12">
              <a:extLst>
                <a:ext uri="{FF2B5EF4-FFF2-40B4-BE49-F238E27FC236}">
                  <a16:creationId xmlns:a16="http://schemas.microsoft.com/office/drawing/2014/main" id="{196C628A-CCB3-4D95-8107-F26F74BEA3FB}"/>
                </a:ext>
              </a:extLst>
            </p:cNvPr>
            <p:cNvSpPr>
              <a:spLocks noChangeArrowheads="1"/>
            </p:cNvSpPr>
            <p:nvPr userDrawn="1"/>
          </p:nvSpPr>
          <p:spPr bwMode="auto">
            <a:xfrm>
              <a:off x="7506435"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5" name="Oval 13">
              <a:extLst>
                <a:ext uri="{FF2B5EF4-FFF2-40B4-BE49-F238E27FC236}">
                  <a16:creationId xmlns:a16="http://schemas.microsoft.com/office/drawing/2014/main" id="{F61080AA-F9B0-4962-BE83-22B6347BB676}"/>
                </a:ext>
              </a:extLst>
            </p:cNvPr>
            <p:cNvSpPr>
              <a:spLocks noChangeArrowheads="1"/>
            </p:cNvSpPr>
            <p:nvPr userDrawn="1"/>
          </p:nvSpPr>
          <p:spPr bwMode="auto">
            <a:xfrm>
              <a:off x="7696935"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6" name="Oval 14">
              <a:extLst>
                <a:ext uri="{FF2B5EF4-FFF2-40B4-BE49-F238E27FC236}">
                  <a16:creationId xmlns:a16="http://schemas.microsoft.com/office/drawing/2014/main" id="{B4F053EF-0DBE-4F39-91AF-88DCCC0EA4A3}"/>
                </a:ext>
              </a:extLst>
            </p:cNvPr>
            <p:cNvSpPr>
              <a:spLocks noChangeArrowheads="1"/>
            </p:cNvSpPr>
            <p:nvPr userDrawn="1"/>
          </p:nvSpPr>
          <p:spPr bwMode="auto">
            <a:xfrm>
              <a:off x="7989035"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7" name="Oval 15">
              <a:extLst>
                <a:ext uri="{FF2B5EF4-FFF2-40B4-BE49-F238E27FC236}">
                  <a16:creationId xmlns:a16="http://schemas.microsoft.com/office/drawing/2014/main" id="{C735F14D-49CE-479D-8D06-4F14DDD64D04}"/>
                </a:ext>
              </a:extLst>
            </p:cNvPr>
            <p:cNvSpPr>
              <a:spLocks noChangeArrowheads="1"/>
            </p:cNvSpPr>
            <p:nvPr userDrawn="1"/>
          </p:nvSpPr>
          <p:spPr bwMode="auto">
            <a:xfrm>
              <a:off x="7608035"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8" name="Oval 16">
              <a:extLst>
                <a:ext uri="{FF2B5EF4-FFF2-40B4-BE49-F238E27FC236}">
                  <a16:creationId xmlns:a16="http://schemas.microsoft.com/office/drawing/2014/main" id="{34E666AC-77D0-41CF-B5ED-FDEA207A9FBB}"/>
                </a:ext>
              </a:extLst>
            </p:cNvPr>
            <p:cNvSpPr>
              <a:spLocks noChangeArrowheads="1"/>
            </p:cNvSpPr>
            <p:nvPr userDrawn="1"/>
          </p:nvSpPr>
          <p:spPr bwMode="auto">
            <a:xfrm>
              <a:off x="7798535"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6" name="Oval 6">
              <a:extLst>
                <a:ext uri="{FF2B5EF4-FFF2-40B4-BE49-F238E27FC236}">
                  <a16:creationId xmlns:a16="http://schemas.microsoft.com/office/drawing/2014/main" id="{A03E61D4-B7B6-48DD-B856-B658482788F1}"/>
                </a:ext>
              </a:extLst>
            </p:cNvPr>
            <p:cNvSpPr>
              <a:spLocks noChangeArrowheads="1"/>
            </p:cNvSpPr>
            <p:nvPr userDrawn="1"/>
          </p:nvSpPr>
          <p:spPr bwMode="auto">
            <a:xfrm>
              <a:off x="8077927"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2" name="Oval 12">
              <a:extLst>
                <a:ext uri="{FF2B5EF4-FFF2-40B4-BE49-F238E27FC236}">
                  <a16:creationId xmlns:a16="http://schemas.microsoft.com/office/drawing/2014/main" id="{C356DF24-624F-426E-8721-08A4958E7F2B}"/>
                </a:ext>
              </a:extLst>
            </p:cNvPr>
            <p:cNvSpPr>
              <a:spLocks noChangeArrowheads="1"/>
            </p:cNvSpPr>
            <p:nvPr userDrawn="1"/>
          </p:nvSpPr>
          <p:spPr bwMode="auto">
            <a:xfrm>
              <a:off x="8077927"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11" name="Oval 5">
              <a:extLst>
                <a:ext uri="{FF2B5EF4-FFF2-40B4-BE49-F238E27FC236}">
                  <a16:creationId xmlns:a16="http://schemas.microsoft.com/office/drawing/2014/main" id="{11AEE130-0B30-4B5E-94A8-71D2D8117880}"/>
                </a:ext>
              </a:extLst>
            </p:cNvPr>
            <p:cNvSpPr>
              <a:spLocks noChangeArrowheads="1"/>
            </p:cNvSpPr>
            <p:nvPr userDrawn="1"/>
          </p:nvSpPr>
          <p:spPr bwMode="auto">
            <a:xfrm>
              <a:off x="456451" y="1293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12" name="Oval 6">
              <a:extLst>
                <a:ext uri="{FF2B5EF4-FFF2-40B4-BE49-F238E27FC236}">
                  <a16:creationId xmlns:a16="http://schemas.microsoft.com/office/drawing/2014/main" id="{1B4BC736-A142-4298-B6BF-FE795EA1F611}"/>
                </a:ext>
              </a:extLst>
            </p:cNvPr>
            <p:cNvSpPr>
              <a:spLocks noChangeArrowheads="1"/>
            </p:cNvSpPr>
            <p:nvPr userDrawn="1"/>
          </p:nvSpPr>
          <p:spPr bwMode="auto">
            <a:xfrm>
              <a:off x="77039"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13" name="Oval 7">
              <a:extLst>
                <a:ext uri="{FF2B5EF4-FFF2-40B4-BE49-F238E27FC236}">
                  <a16:creationId xmlns:a16="http://schemas.microsoft.com/office/drawing/2014/main" id="{0BD16011-DEE1-4F5C-A9ED-19A36054E696}"/>
                </a:ext>
              </a:extLst>
            </p:cNvPr>
            <p:cNvSpPr>
              <a:spLocks noChangeArrowheads="1"/>
            </p:cNvSpPr>
            <p:nvPr userDrawn="1"/>
          </p:nvSpPr>
          <p:spPr bwMode="auto">
            <a:xfrm>
              <a:off x="267539" y="1293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14" name="Oval 8">
              <a:extLst>
                <a:ext uri="{FF2B5EF4-FFF2-40B4-BE49-F238E27FC236}">
                  <a16:creationId xmlns:a16="http://schemas.microsoft.com/office/drawing/2014/main" id="{3DA3971D-FF47-4749-8DA3-207C734B34D7}"/>
                </a:ext>
              </a:extLst>
            </p:cNvPr>
            <p:cNvSpPr>
              <a:spLocks noChangeArrowheads="1"/>
            </p:cNvSpPr>
            <p:nvPr userDrawn="1"/>
          </p:nvSpPr>
          <p:spPr bwMode="auto">
            <a:xfrm>
              <a:off x="559639"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15" name="Oval 9">
              <a:extLst>
                <a:ext uri="{FF2B5EF4-FFF2-40B4-BE49-F238E27FC236}">
                  <a16:creationId xmlns:a16="http://schemas.microsoft.com/office/drawing/2014/main" id="{9FEC59C1-57E7-4D45-BB5D-3B16A0FE88B9}"/>
                </a:ext>
              </a:extLst>
            </p:cNvPr>
            <p:cNvSpPr>
              <a:spLocks noChangeArrowheads="1"/>
            </p:cNvSpPr>
            <p:nvPr userDrawn="1"/>
          </p:nvSpPr>
          <p:spPr bwMode="auto">
            <a:xfrm>
              <a:off x="178639"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16" name="Oval 10">
              <a:extLst>
                <a:ext uri="{FF2B5EF4-FFF2-40B4-BE49-F238E27FC236}">
                  <a16:creationId xmlns:a16="http://schemas.microsoft.com/office/drawing/2014/main" id="{54A62F08-1048-4591-BBD1-810A17218733}"/>
                </a:ext>
              </a:extLst>
            </p:cNvPr>
            <p:cNvSpPr>
              <a:spLocks noChangeArrowheads="1"/>
            </p:cNvSpPr>
            <p:nvPr userDrawn="1"/>
          </p:nvSpPr>
          <p:spPr bwMode="auto">
            <a:xfrm>
              <a:off x="369139" y="110172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17" name="Oval 11">
              <a:extLst>
                <a:ext uri="{FF2B5EF4-FFF2-40B4-BE49-F238E27FC236}">
                  <a16:creationId xmlns:a16="http://schemas.microsoft.com/office/drawing/2014/main" id="{172DB422-8F92-4ED1-9AC1-06F16A3CCE35}"/>
                </a:ext>
              </a:extLst>
            </p:cNvPr>
            <p:cNvSpPr>
              <a:spLocks noChangeArrowheads="1"/>
            </p:cNvSpPr>
            <p:nvPr userDrawn="1"/>
          </p:nvSpPr>
          <p:spPr bwMode="auto">
            <a:xfrm>
              <a:off x="456451" y="167481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18" name="Oval 12">
              <a:extLst>
                <a:ext uri="{FF2B5EF4-FFF2-40B4-BE49-F238E27FC236}">
                  <a16:creationId xmlns:a16="http://schemas.microsoft.com/office/drawing/2014/main" id="{7ABD32C0-C40A-4802-9329-123DFE7D4AF8}"/>
                </a:ext>
              </a:extLst>
            </p:cNvPr>
            <p:cNvSpPr>
              <a:spLocks noChangeArrowheads="1"/>
            </p:cNvSpPr>
            <p:nvPr userDrawn="1"/>
          </p:nvSpPr>
          <p:spPr bwMode="auto">
            <a:xfrm>
              <a:off x="77039"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19" name="Oval 13">
              <a:extLst>
                <a:ext uri="{FF2B5EF4-FFF2-40B4-BE49-F238E27FC236}">
                  <a16:creationId xmlns:a16="http://schemas.microsoft.com/office/drawing/2014/main" id="{18776FD2-A9EF-417F-AA22-6959E1355764}"/>
                </a:ext>
              </a:extLst>
            </p:cNvPr>
            <p:cNvSpPr>
              <a:spLocks noChangeArrowheads="1"/>
            </p:cNvSpPr>
            <p:nvPr userDrawn="1"/>
          </p:nvSpPr>
          <p:spPr bwMode="auto">
            <a:xfrm>
              <a:off x="267539" y="16748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20" name="Oval 14">
              <a:extLst>
                <a:ext uri="{FF2B5EF4-FFF2-40B4-BE49-F238E27FC236}">
                  <a16:creationId xmlns:a16="http://schemas.microsoft.com/office/drawing/2014/main" id="{F17789CE-C706-42BC-924F-1EA5E17172E9}"/>
                </a:ext>
              </a:extLst>
            </p:cNvPr>
            <p:cNvSpPr>
              <a:spLocks noChangeArrowheads="1"/>
            </p:cNvSpPr>
            <p:nvPr userDrawn="1"/>
          </p:nvSpPr>
          <p:spPr bwMode="auto">
            <a:xfrm>
              <a:off x="559639"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21" name="Oval 15">
              <a:extLst>
                <a:ext uri="{FF2B5EF4-FFF2-40B4-BE49-F238E27FC236}">
                  <a16:creationId xmlns:a16="http://schemas.microsoft.com/office/drawing/2014/main" id="{56F830E7-F0CE-47D7-880C-77B4548869C2}"/>
                </a:ext>
              </a:extLst>
            </p:cNvPr>
            <p:cNvSpPr>
              <a:spLocks noChangeArrowheads="1"/>
            </p:cNvSpPr>
            <p:nvPr userDrawn="1"/>
          </p:nvSpPr>
          <p:spPr bwMode="auto">
            <a:xfrm>
              <a:off x="178639"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22" name="Oval 16">
              <a:extLst>
                <a:ext uri="{FF2B5EF4-FFF2-40B4-BE49-F238E27FC236}">
                  <a16:creationId xmlns:a16="http://schemas.microsoft.com/office/drawing/2014/main" id="{05666ACB-A827-4669-98B9-7FA889E2BEA4}"/>
                </a:ext>
              </a:extLst>
            </p:cNvPr>
            <p:cNvSpPr>
              <a:spLocks noChangeArrowheads="1"/>
            </p:cNvSpPr>
            <p:nvPr userDrawn="1"/>
          </p:nvSpPr>
          <p:spPr bwMode="auto">
            <a:xfrm>
              <a:off x="369139" y="148431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25" name="Oval 5">
              <a:extLst>
                <a:ext uri="{FF2B5EF4-FFF2-40B4-BE49-F238E27FC236}">
                  <a16:creationId xmlns:a16="http://schemas.microsoft.com/office/drawing/2014/main" id="{F30AA16E-6F76-4FA4-B327-DD9651F511D7}"/>
                </a:ext>
              </a:extLst>
            </p:cNvPr>
            <p:cNvSpPr>
              <a:spLocks noChangeArrowheads="1"/>
            </p:cNvSpPr>
            <p:nvPr userDrawn="1"/>
          </p:nvSpPr>
          <p:spPr bwMode="auto">
            <a:xfrm>
              <a:off x="1029916" y="2058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26" name="Oval 6">
              <a:extLst>
                <a:ext uri="{FF2B5EF4-FFF2-40B4-BE49-F238E27FC236}">
                  <a16:creationId xmlns:a16="http://schemas.microsoft.com/office/drawing/2014/main" id="{0EF17D24-9559-4561-B6FA-62B1E18FC441}"/>
                </a:ext>
              </a:extLst>
            </p:cNvPr>
            <p:cNvSpPr>
              <a:spLocks noChangeArrowheads="1"/>
            </p:cNvSpPr>
            <p:nvPr userDrawn="1"/>
          </p:nvSpPr>
          <p:spPr bwMode="auto">
            <a:xfrm>
              <a:off x="650504"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27" name="Oval 7">
              <a:extLst>
                <a:ext uri="{FF2B5EF4-FFF2-40B4-BE49-F238E27FC236}">
                  <a16:creationId xmlns:a16="http://schemas.microsoft.com/office/drawing/2014/main" id="{4533B342-F408-44F9-9745-A606589E213C}"/>
                </a:ext>
              </a:extLst>
            </p:cNvPr>
            <p:cNvSpPr>
              <a:spLocks noChangeArrowheads="1"/>
            </p:cNvSpPr>
            <p:nvPr userDrawn="1"/>
          </p:nvSpPr>
          <p:spPr bwMode="auto">
            <a:xfrm>
              <a:off x="841004"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28" name="Oval 8">
              <a:extLst>
                <a:ext uri="{FF2B5EF4-FFF2-40B4-BE49-F238E27FC236}">
                  <a16:creationId xmlns:a16="http://schemas.microsoft.com/office/drawing/2014/main" id="{F2C1D7A0-0BCE-4551-9AEF-830D0B3BED65}"/>
                </a:ext>
              </a:extLst>
            </p:cNvPr>
            <p:cNvSpPr>
              <a:spLocks noChangeArrowheads="1"/>
            </p:cNvSpPr>
            <p:nvPr userDrawn="1"/>
          </p:nvSpPr>
          <p:spPr bwMode="auto">
            <a:xfrm>
              <a:off x="1133104"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29" name="Oval 9">
              <a:extLst>
                <a:ext uri="{FF2B5EF4-FFF2-40B4-BE49-F238E27FC236}">
                  <a16:creationId xmlns:a16="http://schemas.microsoft.com/office/drawing/2014/main" id="{B637060E-BCF9-48E1-B601-216C85A7D4EA}"/>
                </a:ext>
              </a:extLst>
            </p:cNvPr>
            <p:cNvSpPr>
              <a:spLocks noChangeArrowheads="1"/>
            </p:cNvSpPr>
            <p:nvPr userDrawn="1"/>
          </p:nvSpPr>
          <p:spPr bwMode="auto">
            <a:xfrm>
              <a:off x="752104"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30" name="Oval 10">
              <a:extLst>
                <a:ext uri="{FF2B5EF4-FFF2-40B4-BE49-F238E27FC236}">
                  <a16:creationId xmlns:a16="http://schemas.microsoft.com/office/drawing/2014/main" id="{AE66ED6B-5EBE-4BC2-918C-4F40D65FE80A}"/>
                </a:ext>
              </a:extLst>
            </p:cNvPr>
            <p:cNvSpPr>
              <a:spLocks noChangeArrowheads="1"/>
            </p:cNvSpPr>
            <p:nvPr userDrawn="1"/>
          </p:nvSpPr>
          <p:spPr bwMode="auto">
            <a:xfrm>
              <a:off x="942604"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31" name="Oval 11">
              <a:extLst>
                <a:ext uri="{FF2B5EF4-FFF2-40B4-BE49-F238E27FC236}">
                  <a16:creationId xmlns:a16="http://schemas.microsoft.com/office/drawing/2014/main" id="{F7AABB95-327F-4A98-88AA-ED233A571C77}"/>
                </a:ext>
              </a:extLst>
            </p:cNvPr>
            <p:cNvSpPr>
              <a:spLocks noChangeArrowheads="1"/>
            </p:cNvSpPr>
            <p:nvPr userDrawn="1"/>
          </p:nvSpPr>
          <p:spPr bwMode="auto">
            <a:xfrm>
              <a:off x="1029916" y="2439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32" name="Oval 12">
              <a:extLst>
                <a:ext uri="{FF2B5EF4-FFF2-40B4-BE49-F238E27FC236}">
                  <a16:creationId xmlns:a16="http://schemas.microsoft.com/office/drawing/2014/main" id="{88CEA8F7-5280-4CC9-87C8-4D46B926FE3F}"/>
                </a:ext>
              </a:extLst>
            </p:cNvPr>
            <p:cNvSpPr>
              <a:spLocks noChangeArrowheads="1"/>
            </p:cNvSpPr>
            <p:nvPr userDrawn="1"/>
          </p:nvSpPr>
          <p:spPr bwMode="auto">
            <a:xfrm>
              <a:off x="650504"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33" name="Oval 13">
              <a:extLst>
                <a:ext uri="{FF2B5EF4-FFF2-40B4-BE49-F238E27FC236}">
                  <a16:creationId xmlns:a16="http://schemas.microsoft.com/office/drawing/2014/main" id="{46E4DA4F-6A76-4694-BBDA-FAE0D7C62328}"/>
                </a:ext>
              </a:extLst>
            </p:cNvPr>
            <p:cNvSpPr>
              <a:spLocks noChangeArrowheads="1"/>
            </p:cNvSpPr>
            <p:nvPr userDrawn="1"/>
          </p:nvSpPr>
          <p:spPr bwMode="auto">
            <a:xfrm>
              <a:off x="841004"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34" name="Oval 14">
              <a:extLst>
                <a:ext uri="{FF2B5EF4-FFF2-40B4-BE49-F238E27FC236}">
                  <a16:creationId xmlns:a16="http://schemas.microsoft.com/office/drawing/2014/main" id="{35B2C1B7-4735-4C06-9117-145F080500ED}"/>
                </a:ext>
              </a:extLst>
            </p:cNvPr>
            <p:cNvSpPr>
              <a:spLocks noChangeArrowheads="1"/>
            </p:cNvSpPr>
            <p:nvPr userDrawn="1"/>
          </p:nvSpPr>
          <p:spPr bwMode="auto">
            <a:xfrm>
              <a:off x="1133104"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35" name="Oval 15">
              <a:extLst>
                <a:ext uri="{FF2B5EF4-FFF2-40B4-BE49-F238E27FC236}">
                  <a16:creationId xmlns:a16="http://schemas.microsoft.com/office/drawing/2014/main" id="{C76769BA-30D7-4A7D-98A1-9C5B34CF6939}"/>
                </a:ext>
              </a:extLst>
            </p:cNvPr>
            <p:cNvSpPr>
              <a:spLocks noChangeArrowheads="1"/>
            </p:cNvSpPr>
            <p:nvPr userDrawn="1"/>
          </p:nvSpPr>
          <p:spPr bwMode="auto">
            <a:xfrm>
              <a:off x="752104"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36" name="Oval 16">
              <a:extLst>
                <a:ext uri="{FF2B5EF4-FFF2-40B4-BE49-F238E27FC236}">
                  <a16:creationId xmlns:a16="http://schemas.microsoft.com/office/drawing/2014/main" id="{3E8EAE4E-35E3-424F-9A95-F93F63699331}"/>
                </a:ext>
              </a:extLst>
            </p:cNvPr>
            <p:cNvSpPr>
              <a:spLocks noChangeArrowheads="1"/>
            </p:cNvSpPr>
            <p:nvPr userDrawn="1"/>
          </p:nvSpPr>
          <p:spPr bwMode="auto">
            <a:xfrm>
              <a:off x="942604"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13" name="Oval 5">
              <a:extLst>
                <a:ext uri="{FF2B5EF4-FFF2-40B4-BE49-F238E27FC236}">
                  <a16:creationId xmlns:a16="http://schemas.microsoft.com/office/drawing/2014/main" id="{8B73F4D4-5CE2-4947-83A3-0723BDF63774}"/>
                </a:ext>
              </a:extLst>
            </p:cNvPr>
            <p:cNvSpPr>
              <a:spLocks noChangeArrowheads="1"/>
            </p:cNvSpPr>
            <p:nvPr userDrawn="1"/>
          </p:nvSpPr>
          <p:spPr bwMode="auto">
            <a:xfrm>
              <a:off x="1601408" y="2058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14" name="Oval 6">
              <a:extLst>
                <a:ext uri="{FF2B5EF4-FFF2-40B4-BE49-F238E27FC236}">
                  <a16:creationId xmlns:a16="http://schemas.microsoft.com/office/drawing/2014/main" id="{C06C256A-C5DC-435A-8F0D-F0589355F550}"/>
                </a:ext>
              </a:extLst>
            </p:cNvPr>
            <p:cNvSpPr>
              <a:spLocks noChangeArrowheads="1"/>
            </p:cNvSpPr>
            <p:nvPr userDrawn="1"/>
          </p:nvSpPr>
          <p:spPr bwMode="auto">
            <a:xfrm>
              <a:off x="1221996"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15" name="Oval 7">
              <a:extLst>
                <a:ext uri="{FF2B5EF4-FFF2-40B4-BE49-F238E27FC236}">
                  <a16:creationId xmlns:a16="http://schemas.microsoft.com/office/drawing/2014/main" id="{7A50A8F1-EAED-4681-AFDD-EAD761F75078}"/>
                </a:ext>
              </a:extLst>
            </p:cNvPr>
            <p:cNvSpPr>
              <a:spLocks noChangeArrowheads="1"/>
            </p:cNvSpPr>
            <p:nvPr userDrawn="1"/>
          </p:nvSpPr>
          <p:spPr bwMode="auto">
            <a:xfrm>
              <a:off x="1412496"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16" name="Oval 8">
              <a:extLst>
                <a:ext uri="{FF2B5EF4-FFF2-40B4-BE49-F238E27FC236}">
                  <a16:creationId xmlns:a16="http://schemas.microsoft.com/office/drawing/2014/main" id="{878B9BF6-9BE2-4D58-9E1E-757FCF8660A0}"/>
                </a:ext>
              </a:extLst>
            </p:cNvPr>
            <p:cNvSpPr>
              <a:spLocks noChangeArrowheads="1"/>
            </p:cNvSpPr>
            <p:nvPr userDrawn="1"/>
          </p:nvSpPr>
          <p:spPr bwMode="auto">
            <a:xfrm>
              <a:off x="1704596"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17" name="Oval 9">
              <a:extLst>
                <a:ext uri="{FF2B5EF4-FFF2-40B4-BE49-F238E27FC236}">
                  <a16:creationId xmlns:a16="http://schemas.microsoft.com/office/drawing/2014/main" id="{1C9C2B47-518F-486C-BFE3-5ECDD2C03772}"/>
                </a:ext>
              </a:extLst>
            </p:cNvPr>
            <p:cNvSpPr>
              <a:spLocks noChangeArrowheads="1"/>
            </p:cNvSpPr>
            <p:nvPr userDrawn="1"/>
          </p:nvSpPr>
          <p:spPr bwMode="auto">
            <a:xfrm>
              <a:off x="1323596"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18" name="Oval 10">
              <a:extLst>
                <a:ext uri="{FF2B5EF4-FFF2-40B4-BE49-F238E27FC236}">
                  <a16:creationId xmlns:a16="http://schemas.microsoft.com/office/drawing/2014/main" id="{E6727F3C-C2CA-4C53-841B-E8FE99227FEF}"/>
                </a:ext>
              </a:extLst>
            </p:cNvPr>
            <p:cNvSpPr>
              <a:spLocks noChangeArrowheads="1"/>
            </p:cNvSpPr>
            <p:nvPr userDrawn="1"/>
          </p:nvSpPr>
          <p:spPr bwMode="auto">
            <a:xfrm>
              <a:off x="1514096"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19" name="Oval 11">
              <a:extLst>
                <a:ext uri="{FF2B5EF4-FFF2-40B4-BE49-F238E27FC236}">
                  <a16:creationId xmlns:a16="http://schemas.microsoft.com/office/drawing/2014/main" id="{B08C5D22-3631-499B-9135-7E21A48AD45A}"/>
                </a:ext>
              </a:extLst>
            </p:cNvPr>
            <p:cNvSpPr>
              <a:spLocks noChangeArrowheads="1"/>
            </p:cNvSpPr>
            <p:nvPr userDrawn="1"/>
          </p:nvSpPr>
          <p:spPr bwMode="auto">
            <a:xfrm>
              <a:off x="1601408" y="2439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20" name="Oval 12">
              <a:extLst>
                <a:ext uri="{FF2B5EF4-FFF2-40B4-BE49-F238E27FC236}">
                  <a16:creationId xmlns:a16="http://schemas.microsoft.com/office/drawing/2014/main" id="{AFB73AD0-A11A-465A-A7E9-0A1CE69A4A04}"/>
                </a:ext>
              </a:extLst>
            </p:cNvPr>
            <p:cNvSpPr>
              <a:spLocks noChangeArrowheads="1"/>
            </p:cNvSpPr>
            <p:nvPr userDrawn="1"/>
          </p:nvSpPr>
          <p:spPr bwMode="auto">
            <a:xfrm>
              <a:off x="1221996"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21" name="Oval 13">
              <a:extLst>
                <a:ext uri="{FF2B5EF4-FFF2-40B4-BE49-F238E27FC236}">
                  <a16:creationId xmlns:a16="http://schemas.microsoft.com/office/drawing/2014/main" id="{5CF896C9-8BB1-438D-B810-437923B78A15}"/>
                </a:ext>
              </a:extLst>
            </p:cNvPr>
            <p:cNvSpPr>
              <a:spLocks noChangeArrowheads="1"/>
            </p:cNvSpPr>
            <p:nvPr userDrawn="1"/>
          </p:nvSpPr>
          <p:spPr bwMode="auto">
            <a:xfrm>
              <a:off x="1412496"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22" name="Oval 14">
              <a:extLst>
                <a:ext uri="{FF2B5EF4-FFF2-40B4-BE49-F238E27FC236}">
                  <a16:creationId xmlns:a16="http://schemas.microsoft.com/office/drawing/2014/main" id="{A18B041C-34D4-48F8-8BE8-FD6EB29B560A}"/>
                </a:ext>
              </a:extLst>
            </p:cNvPr>
            <p:cNvSpPr>
              <a:spLocks noChangeArrowheads="1"/>
            </p:cNvSpPr>
            <p:nvPr userDrawn="1"/>
          </p:nvSpPr>
          <p:spPr bwMode="auto">
            <a:xfrm>
              <a:off x="1704596"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23" name="Oval 15">
              <a:extLst>
                <a:ext uri="{FF2B5EF4-FFF2-40B4-BE49-F238E27FC236}">
                  <a16:creationId xmlns:a16="http://schemas.microsoft.com/office/drawing/2014/main" id="{3614189B-A24B-4EB4-8B56-84E717B58302}"/>
                </a:ext>
              </a:extLst>
            </p:cNvPr>
            <p:cNvSpPr>
              <a:spLocks noChangeArrowheads="1"/>
            </p:cNvSpPr>
            <p:nvPr userDrawn="1"/>
          </p:nvSpPr>
          <p:spPr bwMode="auto">
            <a:xfrm>
              <a:off x="1323596"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24" name="Oval 16">
              <a:extLst>
                <a:ext uri="{FF2B5EF4-FFF2-40B4-BE49-F238E27FC236}">
                  <a16:creationId xmlns:a16="http://schemas.microsoft.com/office/drawing/2014/main" id="{CA4895C9-D3FF-47AD-861F-A22D228CD325}"/>
                </a:ext>
              </a:extLst>
            </p:cNvPr>
            <p:cNvSpPr>
              <a:spLocks noChangeArrowheads="1"/>
            </p:cNvSpPr>
            <p:nvPr userDrawn="1"/>
          </p:nvSpPr>
          <p:spPr bwMode="auto">
            <a:xfrm>
              <a:off x="1514096"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1" name="Oval 5">
              <a:extLst>
                <a:ext uri="{FF2B5EF4-FFF2-40B4-BE49-F238E27FC236}">
                  <a16:creationId xmlns:a16="http://schemas.microsoft.com/office/drawing/2014/main" id="{452B1BC0-B384-4E78-A363-580C448203C2}"/>
                </a:ext>
              </a:extLst>
            </p:cNvPr>
            <p:cNvSpPr>
              <a:spLocks noChangeArrowheads="1"/>
            </p:cNvSpPr>
            <p:nvPr userDrawn="1"/>
          </p:nvSpPr>
          <p:spPr bwMode="auto">
            <a:xfrm>
              <a:off x="2172900" y="2058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2" name="Oval 6">
              <a:extLst>
                <a:ext uri="{FF2B5EF4-FFF2-40B4-BE49-F238E27FC236}">
                  <a16:creationId xmlns:a16="http://schemas.microsoft.com/office/drawing/2014/main" id="{687EDD6A-76AB-4B95-AECE-5B5875817C15}"/>
                </a:ext>
              </a:extLst>
            </p:cNvPr>
            <p:cNvSpPr>
              <a:spLocks noChangeArrowheads="1"/>
            </p:cNvSpPr>
            <p:nvPr userDrawn="1"/>
          </p:nvSpPr>
          <p:spPr bwMode="auto">
            <a:xfrm>
              <a:off x="1793488"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3" name="Oval 7">
              <a:extLst>
                <a:ext uri="{FF2B5EF4-FFF2-40B4-BE49-F238E27FC236}">
                  <a16:creationId xmlns:a16="http://schemas.microsoft.com/office/drawing/2014/main" id="{8F2EAC3B-5138-4EA8-BE8C-5F31F426BF02}"/>
                </a:ext>
              </a:extLst>
            </p:cNvPr>
            <p:cNvSpPr>
              <a:spLocks noChangeArrowheads="1"/>
            </p:cNvSpPr>
            <p:nvPr userDrawn="1"/>
          </p:nvSpPr>
          <p:spPr bwMode="auto">
            <a:xfrm>
              <a:off x="1983988"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4" name="Oval 8">
              <a:extLst>
                <a:ext uri="{FF2B5EF4-FFF2-40B4-BE49-F238E27FC236}">
                  <a16:creationId xmlns:a16="http://schemas.microsoft.com/office/drawing/2014/main" id="{F99570DF-62B4-4B0D-9AEA-9079629DEF10}"/>
                </a:ext>
              </a:extLst>
            </p:cNvPr>
            <p:cNvSpPr>
              <a:spLocks noChangeArrowheads="1"/>
            </p:cNvSpPr>
            <p:nvPr userDrawn="1"/>
          </p:nvSpPr>
          <p:spPr bwMode="auto">
            <a:xfrm>
              <a:off x="2276088"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5" name="Oval 9">
              <a:extLst>
                <a:ext uri="{FF2B5EF4-FFF2-40B4-BE49-F238E27FC236}">
                  <a16:creationId xmlns:a16="http://schemas.microsoft.com/office/drawing/2014/main" id="{BC85CB7B-0C22-445B-93B0-D1EA642E850E}"/>
                </a:ext>
              </a:extLst>
            </p:cNvPr>
            <p:cNvSpPr>
              <a:spLocks noChangeArrowheads="1"/>
            </p:cNvSpPr>
            <p:nvPr userDrawn="1"/>
          </p:nvSpPr>
          <p:spPr bwMode="auto">
            <a:xfrm>
              <a:off x="1895088"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6" name="Oval 10">
              <a:extLst>
                <a:ext uri="{FF2B5EF4-FFF2-40B4-BE49-F238E27FC236}">
                  <a16:creationId xmlns:a16="http://schemas.microsoft.com/office/drawing/2014/main" id="{8E0A1747-F353-42E4-AD3A-7F10E3ADF27A}"/>
                </a:ext>
              </a:extLst>
            </p:cNvPr>
            <p:cNvSpPr>
              <a:spLocks noChangeArrowheads="1"/>
            </p:cNvSpPr>
            <p:nvPr userDrawn="1"/>
          </p:nvSpPr>
          <p:spPr bwMode="auto">
            <a:xfrm>
              <a:off x="2085588"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7" name="Oval 11">
              <a:extLst>
                <a:ext uri="{FF2B5EF4-FFF2-40B4-BE49-F238E27FC236}">
                  <a16:creationId xmlns:a16="http://schemas.microsoft.com/office/drawing/2014/main" id="{25FA46FC-DD6E-438E-90AB-DF573490BF3F}"/>
                </a:ext>
              </a:extLst>
            </p:cNvPr>
            <p:cNvSpPr>
              <a:spLocks noChangeArrowheads="1"/>
            </p:cNvSpPr>
            <p:nvPr userDrawn="1"/>
          </p:nvSpPr>
          <p:spPr bwMode="auto">
            <a:xfrm>
              <a:off x="2172900" y="2439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8" name="Oval 12">
              <a:extLst>
                <a:ext uri="{FF2B5EF4-FFF2-40B4-BE49-F238E27FC236}">
                  <a16:creationId xmlns:a16="http://schemas.microsoft.com/office/drawing/2014/main" id="{810CCADD-F647-4787-8FCD-61A1990D6FBD}"/>
                </a:ext>
              </a:extLst>
            </p:cNvPr>
            <p:cNvSpPr>
              <a:spLocks noChangeArrowheads="1"/>
            </p:cNvSpPr>
            <p:nvPr userDrawn="1"/>
          </p:nvSpPr>
          <p:spPr bwMode="auto">
            <a:xfrm>
              <a:off x="1793488"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9" name="Oval 13">
              <a:extLst>
                <a:ext uri="{FF2B5EF4-FFF2-40B4-BE49-F238E27FC236}">
                  <a16:creationId xmlns:a16="http://schemas.microsoft.com/office/drawing/2014/main" id="{E324E786-943B-4CE1-9EA2-158A8E6DA20F}"/>
                </a:ext>
              </a:extLst>
            </p:cNvPr>
            <p:cNvSpPr>
              <a:spLocks noChangeArrowheads="1"/>
            </p:cNvSpPr>
            <p:nvPr userDrawn="1"/>
          </p:nvSpPr>
          <p:spPr bwMode="auto">
            <a:xfrm>
              <a:off x="1983988"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10" name="Oval 14">
              <a:extLst>
                <a:ext uri="{FF2B5EF4-FFF2-40B4-BE49-F238E27FC236}">
                  <a16:creationId xmlns:a16="http://schemas.microsoft.com/office/drawing/2014/main" id="{7DF3E123-B7EC-4635-A265-FA6B0DEDD71B}"/>
                </a:ext>
              </a:extLst>
            </p:cNvPr>
            <p:cNvSpPr>
              <a:spLocks noChangeArrowheads="1"/>
            </p:cNvSpPr>
            <p:nvPr userDrawn="1"/>
          </p:nvSpPr>
          <p:spPr bwMode="auto">
            <a:xfrm>
              <a:off x="2276088"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11" name="Oval 15">
              <a:extLst>
                <a:ext uri="{FF2B5EF4-FFF2-40B4-BE49-F238E27FC236}">
                  <a16:creationId xmlns:a16="http://schemas.microsoft.com/office/drawing/2014/main" id="{C80A38F7-0C1A-4378-AF5A-28226C7AF56D}"/>
                </a:ext>
              </a:extLst>
            </p:cNvPr>
            <p:cNvSpPr>
              <a:spLocks noChangeArrowheads="1"/>
            </p:cNvSpPr>
            <p:nvPr userDrawn="1"/>
          </p:nvSpPr>
          <p:spPr bwMode="auto">
            <a:xfrm>
              <a:off x="1895088"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12" name="Oval 16">
              <a:extLst>
                <a:ext uri="{FF2B5EF4-FFF2-40B4-BE49-F238E27FC236}">
                  <a16:creationId xmlns:a16="http://schemas.microsoft.com/office/drawing/2014/main" id="{55D4A9A4-E4F5-4FA2-BD75-F52D9A361989}"/>
                </a:ext>
              </a:extLst>
            </p:cNvPr>
            <p:cNvSpPr>
              <a:spLocks noChangeArrowheads="1"/>
            </p:cNvSpPr>
            <p:nvPr userDrawn="1"/>
          </p:nvSpPr>
          <p:spPr bwMode="auto">
            <a:xfrm>
              <a:off x="2085588"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89" name="Oval 5">
              <a:extLst>
                <a:ext uri="{FF2B5EF4-FFF2-40B4-BE49-F238E27FC236}">
                  <a16:creationId xmlns:a16="http://schemas.microsoft.com/office/drawing/2014/main" id="{AA45181F-5DC7-4C87-ABD4-AC11C17832CC}"/>
                </a:ext>
              </a:extLst>
            </p:cNvPr>
            <p:cNvSpPr>
              <a:spLocks noChangeArrowheads="1"/>
            </p:cNvSpPr>
            <p:nvPr userDrawn="1"/>
          </p:nvSpPr>
          <p:spPr bwMode="auto">
            <a:xfrm>
              <a:off x="2744392" y="2058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0" name="Oval 6">
              <a:extLst>
                <a:ext uri="{FF2B5EF4-FFF2-40B4-BE49-F238E27FC236}">
                  <a16:creationId xmlns:a16="http://schemas.microsoft.com/office/drawing/2014/main" id="{3CAFC4FA-1A52-4A1E-BE48-ED1DB61790E6}"/>
                </a:ext>
              </a:extLst>
            </p:cNvPr>
            <p:cNvSpPr>
              <a:spLocks noChangeArrowheads="1"/>
            </p:cNvSpPr>
            <p:nvPr userDrawn="1"/>
          </p:nvSpPr>
          <p:spPr bwMode="auto">
            <a:xfrm>
              <a:off x="2364980"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1" name="Oval 7">
              <a:extLst>
                <a:ext uri="{FF2B5EF4-FFF2-40B4-BE49-F238E27FC236}">
                  <a16:creationId xmlns:a16="http://schemas.microsoft.com/office/drawing/2014/main" id="{558A712A-CD96-45C2-896E-A17C144DA7EF}"/>
                </a:ext>
              </a:extLst>
            </p:cNvPr>
            <p:cNvSpPr>
              <a:spLocks noChangeArrowheads="1"/>
            </p:cNvSpPr>
            <p:nvPr userDrawn="1"/>
          </p:nvSpPr>
          <p:spPr bwMode="auto">
            <a:xfrm>
              <a:off x="2555480"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2" name="Oval 8">
              <a:extLst>
                <a:ext uri="{FF2B5EF4-FFF2-40B4-BE49-F238E27FC236}">
                  <a16:creationId xmlns:a16="http://schemas.microsoft.com/office/drawing/2014/main" id="{C643E204-D86B-451B-8266-48EF8D376A1C}"/>
                </a:ext>
              </a:extLst>
            </p:cNvPr>
            <p:cNvSpPr>
              <a:spLocks noChangeArrowheads="1"/>
            </p:cNvSpPr>
            <p:nvPr userDrawn="1"/>
          </p:nvSpPr>
          <p:spPr bwMode="auto">
            <a:xfrm>
              <a:off x="2847580"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3" name="Oval 9">
              <a:extLst>
                <a:ext uri="{FF2B5EF4-FFF2-40B4-BE49-F238E27FC236}">
                  <a16:creationId xmlns:a16="http://schemas.microsoft.com/office/drawing/2014/main" id="{960114EC-97C7-4303-96B4-9236A853FFF4}"/>
                </a:ext>
              </a:extLst>
            </p:cNvPr>
            <p:cNvSpPr>
              <a:spLocks noChangeArrowheads="1"/>
            </p:cNvSpPr>
            <p:nvPr userDrawn="1"/>
          </p:nvSpPr>
          <p:spPr bwMode="auto">
            <a:xfrm>
              <a:off x="2466580"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4" name="Oval 10">
              <a:extLst>
                <a:ext uri="{FF2B5EF4-FFF2-40B4-BE49-F238E27FC236}">
                  <a16:creationId xmlns:a16="http://schemas.microsoft.com/office/drawing/2014/main" id="{1A0E2939-637A-43FE-8C51-89ACEBB52591}"/>
                </a:ext>
              </a:extLst>
            </p:cNvPr>
            <p:cNvSpPr>
              <a:spLocks noChangeArrowheads="1"/>
            </p:cNvSpPr>
            <p:nvPr userDrawn="1"/>
          </p:nvSpPr>
          <p:spPr bwMode="auto">
            <a:xfrm>
              <a:off x="2657080"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5" name="Oval 11">
              <a:extLst>
                <a:ext uri="{FF2B5EF4-FFF2-40B4-BE49-F238E27FC236}">
                  <a16:creationId xmlns:a16="http://schemas.microsoft.com/office/drawing/2014/main" id="{7B3E8841-E865-4DEA-A29D-2E34A87728A4}"/>
                </a:ext>
              </a:extLst>
            </p:cNvPr>
            <p:cNvSpPr>
              <a:spLocks noChangeArrowheads="1"/>
            </p:cNvSpPr>
            <p:nvPr userDrawn="1"/>
          </p:nvSpPr>
          <p:spPr bwMode="auto">
            <a:xfrm>
              <a:off x="2744392" y="2439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6" name="Oval 12">
              <a:extLst>
                <a:ext uri="{FF2B5EF4-FFF2-40B4-BE49-F238E27FC236}">
                  <a16:creationId xmlns:a16="http://schemas.microsoft.com/office/drawing/2014/main" id="{7A42812E-4B04-4E52-BB36-E5E4777C0064}"/>
                </a:ext>
              </a:extLst>
            </p:cNvPr>
            <p:cNvSpPr>
              <a:spLocks noChangeArrowheads="1"/>
            </p:cNvSpPr>
            <p:nvPr userDrawn="1"/>
          </p:nvSpPr>
          <p:spPr bwMode="auto">
            <a:xfrm>
              <a:off x="2364980"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7" name="Oval 13">
              <a:extLst>
                <a:ext uri="{FF2B5EF4-FFF2-40B4-BE49-F238E27FC236}">
                  <a16:creationId xmlns:a16="http://schemas.microsoft.com/office/drawing/2014/main" id="{C441408B-9564-4903-80C2-53E42785DF6C}"/>
                </a:ext>
              </a:extLst>
            </p:cNvPr>
            <p:cNvSpPr>
              <a:spLocks noChangeArrowheads="1"/>
            </p:cNvSpPr>
            <p:nvPr userDrawn="1"/>
          </p:nvSpPr>
          <p:spPr bwMode="auto">
            <a:xfrm>
              <a:off x="2555480"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8" name="Oval 14">
              <a:extLst>
                <a:ext uri="{FF2B5EF4-FFF2-40B4-BE49-F238E27FC236}">
                  <a16:creationId xmlns:a16="http://schemas.microsoft.com/office/drawing/2014/main" id="{AC51E651-757D-486F-9EC8-813388C9F2EE}"/>
                </a:ext>
              </a:extLst>
            </p:cNvPr>
            <p:cNvSpPr>
              <a:spLocks noChangeArrowheads="1"/>
            </p:cNvSpPr>
            <p:nvPr userDrawn="1"/>
          </p:nvSpPr>
          <p:spPr bwMode="auto">
            <a:xfrm>
              <a:off x="2847580"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9" name="Oval 15">
              <a:extLst>
                <a:ext uri="{FF2B5EF4-FFF2-40B4-BE49-F238E27FC236}">
                  <a16:creationId xmlns:a16="http://schemas.microsoft.com/office/drawing/2014/main" id="{FDDEDC4C-69CA-4D1E-9361-B7DDFC6B1D55}"/>
                </a:ext>
              </a:extLst>
            </p:cNvPr>
            <p:cNvSpPr>
              <a:spLocks noChangeArrowheads="1"/>
            </p:cNvSpPr>
            <p:nvPr userDrawn="1"/>
          </p:nvSpPr>
          <p:spPr bwMode="auto">
            <a:xfrm>
              <a:off x="2466580"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0" name="Oval 16">
              <a:extLst>
                <a:ext uri="{FF2B5EF4-FFF2-40B4-BE49-F238E27FC236}">
                  <a16:creationId xmlns:a16="http://schemas.microsoft.com/office/drawing/2014/main" id="{581C2BB3-D10E-4702-A259-FDC8B13FC05A}"/>
                </a:ext>
              </a:extLst>
            </p:cNvPr>
            <p:cNvSpPr>
              <a:spLocks noChangeArrowheads="1"/>
            </p:cNvSpPr>
            <p:nvPr userDrawn="1"/>
          </p:nvSpPr>
          <p:spPr bwMode="auto">
            <a:xfrm>
              <a:off x="2657080"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7" name="Oval 5">
              <a:extLst>
                <a:ext uri="{FF2B5EF4-FFF2-40B4-BE49-F238E27FC236}">
                  <a16:creationId xmlns:a16="http://schemas.microsoft.com/office/drawing/2014/main" id="{E281E04E-20D2-46E5-B25F-D015F41732CD}"/>
                </a:ext>
              </a:extLst>
            </p:cNvPr>
            <p:cNvSpPr>
              <a:spLocks noChangeArrowheads="1"/>
            </p:cNvSpPr>
            <p:nvPr userDrawn="1"/>
          </p:nvSpPr>
          <p:spPr bwMode="auto">
            <a:xfrm>
              <a:off x="3315884" y="2058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8" name="Oval 6">
              <a:extLst>
                <a:ext uri="{FF2B5EF4-FFF2-40B4-BE49-F238E27FC236}">
                  <a16:creationId xmlns:a16="http://schemas.microsoft.com/office/drawing/2014/main" id="{62DFC9BD-4EAC-4963-AC01-A590388748C5}"/>
                </a:ext>
              </a:extLst>
            </p:cNvPr>
            <p:cNvSpPr>
              <a:spLocks noChangeArrowheads="1"/>
            </p:cNvSpPr>
            <p:nvPr userDrawn="1"/>
          </p:nvSpPr>
          <p:spPr bwMode="auto">
            <a:xfrm>
              <a:off x="2936472"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9" name="Oval 7">
              <a:extLst>
                <a:ext uri="{FF2B5EF4-FFF2-40B4-BE49-F238E27FC236}">
                  <a16:creationId xmlns:a16="http://schemas.microsoft.com/office/drawing/2014/main" id="{55B14B8A-AAEF-403E-AC9A-2034FBA27952}"/>
                </a:ext>
              </a:extLst>
            </p:cNvPr>
            <p:cNvSpPr>
              <a:spLocks noChangeArrowheads="1"/>
            </p:cNvSpPr>
            <p:nvPr userDrawn="1"/>
          </p:nvSpPr>
          <p:spPr bwMode="auto">
            <a:xfrm>
              <a:off x="3126972"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80" name="Oval 8">
              <a:extLst>
                <a:ext uri="{FF2B5EF4-FFF2-40B4-BE49-F238E27FC236}">
                  <a16:creationId xmlns:a16="http://schemas.microsoft.com/office/drawing/2014/main" id="{D93BF780-B6F9-4DD2-B180-71BF940F071A}"/>
                </a:ext>
              </a:extLst>
            </p:cNvPr>
            <p:cNvSpPr>
              <a:spLocks noChangeArrowheads="1"/>
            </p:cNvSpPr>
            <p:nvPr userDrawn="1"/>
          </p:nvSpPr>
          <p:spPr bwMode="auto">
            <a:xfrm>
              <a:off x="3419072"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81" name="Oval 9">
              <a:extLst>
                <a:ext uri="{FF2B5EF4-FFF2-40B4-BE49-F238E27FC236}">
                  <a16:creationId xmlns:a16="http://schemas.microsoft.com/office/drawing/2014/main" id="{A3D7312A-707F-4E73-8877-02066F452E59}"/>
                </a:ext>
              </a:extLst>
            </p:cNvPr>
            <p:cNvSpPr>
              <a:spLocks noChangeArrowheads="1"/>
            </p:cNvSpPr>
            <p:nvPr userDrawn="1"/>
          </p:nvSpPr>
          <p:spPr bwMode="auto">
            <a:xfrm>
              <a:off x="3038072"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82" name="Oval 10">
              <a:extLst>
                <a:ext uri="{FF2B5EF4-FFF2-40B4-BE49-F238E27FC236}">
                  <a16:creationId xmlns:a16="http://schemas.microsoft.com/office/drawing/2014/main" id="{FEFC19B9-0CAE-4065-A53A-AE8DB101B6BA}"/>
                </a:ext>
              </a:extLst>
            </p:cNvPr>
            <p:cNvSpPr>
              <a:spLocks noChangeArrowheads="1"/>
            </p:cNvSpPr>
            <p:nvPr userDrawn="1"/>
          </p:nvSpPr>
          <p:spPr bwMode="auto">
            <a:xfrm>
              <a:off x="3228572"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83" name="Oval 11">
              <a:extLst>
                <a:ext uri="{FF2B5EF4-FFF2-40B4-BE49-F238E27FC236}">
                  <a16:creationId xmlns:a16="http://schemas.microsoft.com/office/drawing/2014/main" id="{81FC8457-356C-4084-8C64-B99D1FD62EE9}"/>
                </a:ext>
              </a:extLst>
            </p:cNvPr>
            <p:cNvSpPr>
              <a:spLocks noChangeArrowheads="1"/>
            </p:cNvSpPr>
            <p:nvPr userDrawn="1"/>
          </p:nvSpPr>
          <p:spPr bwMode="auto">
            <a:xfrm>
              <a:off x="3315884" y="2439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84" name="Oval 12">
              <a:extLst>
                <a:ext uri="{FF2B5EF4-FFF2-40B4-BE49-F238E27FC236}">
                  <a16:creationId xmlns:a16="http://schemas.microsoft.com/office/drawing/2014/main" id="{699F503E-C2FF-40A4-839F-DBB921E1FB36}"/>
                </a:ext>
              </a:extLst>
            </p:cNvPr>
            <p:cNvSpPr>
              <a:spLocks noChangeArrowheads="1"/>
            </p:cNvSpPr>
            <p:nvPr userDrawn="1"/>
          </p:nvSpPr>
          <p:spPr bwMode="auto">
            <a:xfrm>
              <a:off x="2936472"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85" name="Oval 13">
              <a:extLst>
                <a:ext uri="{FF2B5EF4-FFF2-40B4-BE49-F238E27FC236}">
                  <a16:creationId xmlns:a16="http://schemas.microsoft.com/office/drawing/2014/main" id="{E9FF9417-9955-4857-858E-D9A07FB490BE}"/>
                </a:ext>
              </a:extLst>
            </p:cNvPr>
            <p:cNvSpPr>
              <a:spLocks noChangeArrowheads="1"/>
            </p:cNvSpPr>
            <p:nvPr userDrawn="1"/>
          </p:nvSpPr>
          <p:spPr bwMode="auto">
            <a:xfrm>
              <a:off x="3126972"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86" name="Oval 14">
              <a:extLst>
                <a:ext uri="{FF2B5EF4-FFF2-40B4-BE49-F238E27FC236}">
                  <a16:creationId xmlns:a16="http://schemas.microsoft.com/office/drawing/2014/main" id="{8783ED0A-61E0-4937-A7A4-7A4FBECA9C4E}"/>
                </a:ext>
              </a:extLst>
            </p:cNvPr>
            <p:cNvSpPr>
              <a:spLocks noChangeArrowheads="1"/>
            </p:cNvSpPr>
            <p:nvPr userDrawn="1"/>
          </p:nvSpPr>
          <p:spPr bwMode="auto">
            <a:xfrm>
              <a:off x="3419072"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87" name="Oval 15">
              <a:extLst>
                <a:ext uri="{FF2B5EF4-FFF2-40B4-BE49-F238E27FC236}">
                  <a16:creationId xmlns:a16="http://schemas.microsoft.com/office/drawing/2014/main" id="{C4A2A306-21CD-46DF-9AEF-CD4DD6759640}"/>
                </a:ext>
              </a:extLst>
            </p:cNvPr>
            <p:cNvSpPr>
              <a:spLocks noChangeArrowheads="1"/>
            </p:cNvSpPr>
            <p:nvPr userDrawn="1"/>
          </p:nvSpPr>
          <p:spPr bwMode="auto">
            <a:xfrm>
              <a:off x="3038072"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88" name="Oval 16">
              <a:extLst>
                <a:ext uri="{FF2B5EF4-FFF2-40B4-BE49-F238E27FC236}">
                  <a16:creationId xmlns:a16="http://schemas.microsoft.com/office/drawing/2014/main" id="{4BD63A5E-194E-4BD1-8D88-E4F0C47B3020}"/>
                </a:ext>
              </a:extLst>
            </p:cNvPr>
            <p:cNvSpPr>
              <a:spLocks noChangeArrowheads="1"/>
            </p:cNvSpPr>
            <p:nvPr userDrawn="1"/>
          </p:nvSpPr>
          <p:spPr bwMode="auto">
            <a:xfrm>
              <a:off x="3228572"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5" name="Oval 5">
              <a:extLst>
                <a:ext uri="{FF2B5EF4-FFF2-40B4-BE49-F238E27FC236}">
                  <a16:creationId xmlns:a16="http://schemas.microsoft.com/office/drawing/2014/main" id="{508AC73D-38F1-486A-9176-10123DC3870A}"/>
                </a:ext>
              </a:extLst>
            </p:cNvPr>
            <p:cNvSpPr>
              <a:spLocks noChangeArrowheads="1"/>
            </p:cNvSpPr>
            <p:nvPr userDrawn="1"/>
          </p:nvSpPr>
          <p:spPr bwMode="auto">
            <a:xfrm>
              <a:off x="3887376" y="2058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6" name="Oval 6">
              <a:extLst>
                <a:ext uri="{FF2B5EF4-FFF2-40B4-BE49-F238E27FC236}">
                  <a16:creationId xmlns:a16="http://schemas.microsoft.com/office/drawing/2014/main" id="{0FE4E7DD-45C1-484E-91B7-0018168DFE29}"/>
                </a:ext>
              </a:extLst>
            </p:cNvPr>
            <p:cNvSpPr>
              <a:spLocks noChangeArrowheads="1"/>
            </p:cNvSpPr>
            <p:nvPr userDrawn="1"/>
          </p:nvSpPr>
          <p:spPr bwMode="auto">
            <a:xfrm>
              <a:off x="3507964"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7" name="Oval 7">
              <a:extLst>
                <a:ext uri="{FF2B5EF4-FFF2-40B4-BE49-F238E27FC236}">
                  <a16:creationId xmlns:a16="http://schemas.microsoft.com/office/drawing/2014/main" id="{8930F991-D84D-4614-AD35-3BCFD6DC7FD9}"/>
                </a:ext>
              </a:extLst>
            </p:cNvPr>
            <p:cNvSpPr>
              <a:spLocks noChangeArrowheads="1"/>
            </p:cNvSpPr>
            <p:nvPr userDrawn="1"/>
          </p:nvSpPr>
          <p:spPr bwMode="auto">
            <a:xfrm>
              <a:off x="3698464"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8" name="Oval 8">
              <a:extLst>
                <a:ext uri="{FF2B5EF4-FFF2-40B4-BE49-F238E27FC236}">
                  <a16:creationId xmlns:a16="http://schemas.microsoft.com/office/drawing/2014/main" id="{CF1E27B1-4020-486E-A470-2FD250E54210}"/>
                </a:ext>
              </a:extLst>
            </p:cNvPr>
            <p:cNvSpPr>
              <a:spLocks noChangeArrowheads="1"/>
            </p:cNvSpPr>
            <p:nvPr userDrawn="1"/>
          </p:nvSpPr>
          <p:spPr bwMode="auto">
            <a:xfrm>
              <a:off x="3990564"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9" name="Oval 9">
              <a:extLst>
                <a:ext uri="{FF2B5EF4-FFF2-40B4-BE49-F238E27FC236}">
                  <a16:creationId xmlns:a16="http://schemas.microsoft.com/office/drawing/2014/main" id="{42D338A5-9711-460E-B02D-3BEFC7AF1C14}"/>
                </a:ext>
              </a:extLst>
            </p:cNvPr>
            <p:cNvSpPr>
              <a:spLocks noChangeArrowheads="1"/>
            </p:cNvSpPr>
            <p:nvPr userDrawn="1"/>
          </p:nvSpPr>
          <p:spPr bwMode="auto">
            <a:xfrm>
              <a:off x="3609564"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0" name="Oval 10">
              <a:extLst>
                <a:ext uri="{FF2B5EF4-FFF2-40B4-BE49-F238E27FC236}">
                  <a16:creationId xmlns:a16="http://schemas.microsoft.com/office/drawing/2014/main" id="{824FD175-5CAC-479E-9CEE-11BDA11A878A}"/>
                </a:ext>
              </a:extLst>
            </p:cNvPr>
            <p:cNvSpPr>
              <a:spLocks noChangeArrowheads="1"/>
            </p:cNvSpPr>
            <p:nvPr userDrawn="1"/>
          </p:nvSpPr>
          <p:spPr bwMode="auto">
            <a:xfrm>
              <a:off x="3800064"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1" name="Oval 11">
              <a:extLst>
                <a:ext uri="{FF2B5EF4-FFF2-40B4-BE49-F238E27FC236}">
                  <a16:creationId xmlns:a16="http://schemas.microsoft.com/office/drawing/2014/main" id="{9D7803A2-CD7E-4ADE-AE84-E13C3D2D4CE2}"/>
                </a:ext>
              </a:extLst>
            </p:cNvPr>
            <p:cNvSpPr>
              <a:spLocks noChangeArrowheads="1"/>
            </p:cNvSpPr>
            <p:nvPr userDrawn="1"/>
          </p:nvSpPr>
          <p:spPr bwMode="auto">
            <a:xfrm>
              <a:off x="3887376" y="2439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2" name="Oval 12">
              <a:extLst>
                <a:ext uri="{FF2B5EF4-FFF2-40B4-BE49-F238E27FC236}">
                  <a16:creationId xmlns:a16="http://schemas.microsoft.com/office/drawing/2014/main" id="{36F04639-AC03-48BB-9114-696997225953}"/>
                </a:ext>
              </a:extLst>
            </p:cNvPr>
            <p:cNvSpPr>
              <a:spLocks noChangeArrowheads="1"/>
            </p:cNvSpPr>
            <p:nvPr userDrawn="1"/>
          </p:nvSpPr>
          <p:spPr bwMode="auto">
            <a:xfrm>
              <a:off x="3507964"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3" name="Oval 13">
              <a:extLst>
                <a:ext uri="{FF2B5EF4-FFF2-40B4-BE49-F238E27FC236}">
                  <a16:creationId xmlns:a16="http://schemas.microsoft.com/office/drawing/2014/main" id="{39CF15B8-B2B4-452F-AA8F-C695EBDEC4A3}"/>
                </a:ext>
              </a:extLst>
            </p:cNvPr>
            <p:cNvSpPr>
              <a:spLocks noChangeArrowheads="1"/>
            </p:cNvSpPr>
            <p:nvPr userDrawn="1"/>
          </p:nvSpPr>
          <p:spPr bwMode="auto">
            <a:xfrm>
              <a:off x="3698464"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4" name="Oval 14">
              <a:extLst>
                <a:ext uri="{FF2B5EF4-FFF2-40B4-BE49-F238E27FC236}">
                  <a16:creationId xmlns:a16="http://schemas.microsoft.com/office/drawing/2014/main" id="{E69F2CA1-C3F6-4BAB-BA7C-F614E2AD62D9}"/>
                </a:ext>
              </a:extLst>
            </p:cNvPr>
            <p:cNvSpPr>
              <a:spLocks noChangeArrowheads="1"/>
            </p:cNvSpPr>
            <p:nvPr userDrawn="1"/>
          </p:nvSpPr>
          <p:spPr bwMode="auto">
            <a:xfrm>
              <a:off x="3990564"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5" name="Oval 15">
              <a:extLst>
                <a:ext uri="{FF2B5EF4-FFF2-40B4-BE49-F238E27FC236}">
                  <a16:creationId xmlns:a16="http://schemas.microsoft.com/office/drawing/2014/main" id="{A000CF23-0DE8-4973-A2DC-4613102321D9}"/>
                </a:ext>
              </a:extLst>
            </p:cNvPr>
            <p:cNvSpPr>
              <a:spLocks noChangeArrowheads="1"/>
            </p:cNvSpPr>
            <p:nvPr userDrawn="1"/>
          </p:nvSpPr>
          <p:spPr bwMode="auto">
            <a:xfrm>
              <a:off x="3609564"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6" name="Oval 16">
              <a:extLst>
                <a:ext uri="{FF2B5EF4-FFF2-40B4-BE49-F238E27FC236}">
                  <a16:creationId xmlns:a16="http://schemas.microsoft.com/office/drawing/2014/main" id="{A3FCF734-65BD-4034-85CA-A1FCC5FCA4FF}"/>
                </a:ext>
              </a:extLst>
            </p:cNvPr>
            <p:cNvSpPr>
              <a:spLocks noChangeArrowheads="1"/>
            </p:cNvSpPr>
            <p:nvPr userDrawn="1"/>
          </p:nvSpPr>
          <p:spPr bwMode="auto">
            <a:xfrm>
              <a:off x="3800064"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3" name="Oval 5">
              <a:extLst>
                <a:ext uri="{FF2B5EF4-FFF2-40B4-BE49-F238E27FC236}">
                  <a16:creationId xmlns:a16="http://schemas.microsoft.com/office/drawing/2014/main" id="{5CDCC048-6191-4145-B99C-CD5D05812BC7}"/>
                </a:ext>
              </a:extLst>
            </p:cNvPr>
            <p:cNvSpPr>
              <a:spLocks noChangeArrowheads="1"/>
            </p:cNvSpPr>
            <p:nvPr userDrawn="1"/>
          </p:nvSpPr>
          <p:spPr bwMode="auto">
            <a:xfrm>
              <a:off x="4458868" y="2058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4" name="Oval 6">
              <a:extLst>
                <a:ext uri="{FF2B5EF4-FFF2-40B4-BE49-F238E27FC236}">
                  <a16:creationId xmlns:a16="http://schemas.microsoft.com/office/drawing/2014/main" id="{E915FD9A-E85B-461B-AA01-9E6928AFFE0D}"/>
                </a:ext>
              </a:extLst>
            </p:cNvPr>
            <p:cNvSpPr>
              <a:spLocks noChangeArrowheads="1"/>
            </p:cNvSpPr>
            <p:nvPr userDrawn="1"/>
          </p:nvSpPr>
          <p:spPr bwMode="auto">
            <a:xfrm>
              <a:off x="4079456"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5" name="Oval 7">
              <a:extLst>
                <a:ext uri="{FF2B5EF4-FFF2-40B4-BE49-F238E27FC236}">
                  <a16:creationId xmlns:a16="http://schemas.microsoft.com/office/drawing/2014/main" id="{B5366E6E-C2E9-4F91-AE55-D88ED870D6B4}"/>
                </a:ext>
              </a:extLst>
            </p:cNvPr>
            <p:cNvSpPr>
              <a:spLocks noChangeArrowheads="1"/>
            </p:cNvSpPr>
            <p:nvPr userDrawn="1"/>
          </p:nvSpPr>
          <p:spPr bwMode="auto">
            <a:xfrm>
              <a:off x="4269956"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6" name="Oval 8">
              <a:extLst>
                <a:ext uri="{FF2B5EF4-FFF2-40B4-BE49-F238E27FC236}">
                  <a16:creationId xmlns:a16="http://schemas.microsoft.com/office/drawing/2014/main" id="{2D9C2B93-9EF0-4EF7-8B37-AF73D6E8406F}"/>
                </a:ext>
              </a:extLst>
            </p:cNvPr>
            <p:cNvSpPr>
              <a:spLocks noChangeArrowheads="1"/>
            </p:cNvSpPr>
            <p:nvPr userDrawn="1"/>
          </p:nvSpPr>
          <p:spPr bwMode="auto">
            <a:xfrm>
              <a:off x="4562056"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7" name="Oval 9">
              <a:extLst>
                <a:ext uri="{FF2B5EF4-FFF2-40B4-BE49-F238E27FC236}">
                  <a16:creationId xmlns:a16="http://schemas.microsoft.com/office/drawing/2014/main" id="{983DFBEB-7516-4259-B375-B391098685BB}"/>
                </a:ext>
              </a:extLst>
            </p:cNvPr>
            <p:cNvSpPr>
              <a:spLocks noChangeArrowheads="1"/>
            </p:cNvSpPr>
            <p:nvPr userDrawn="1"/>
          </p:nvSpPr>
          <p:spPr bwMode="auto">
            <a:xfrm>
              <a:off x="4181056"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8" name="Oval 10">
              <a:extLst>
                <a:ext uri="{FF2B5EF4-FFF2-40B4-BE49-F238E27FC236}">
                  <a16:creationId xmlns:a16="http://schemas.microsoft.com/office/drawing/2014/main" id="{145D0609-1309-4683-9BF5-2A9426EA87DE}"/>
                </a:ext>
              </a:extLst>
            </p:cNvPr>
            <p:cNvSpPr>
              <a:spLocks noChangeArrowheads="1"/>
            </p:cNvSpPr>
            <p:nvPr userDrawn="1"/>
          </p:nvSpPr>
          <p:spPr bwMode="auto">
            <a:xfrm>
              <a:off x="4371556"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9" name="Oval 11">
              <a:extLst>
                <a:ext uri="{FF2B5EF4-FFF2-40B4-BE49-F238E27FC236}">
                  <a16:creationId xmlns:a16="http://schemas.microsoft.com/office/drawing/2014/main" id="{99199957-F4BB-42E4-ADCC-233E37D0E791}"/>
                </a:ext>
              </a:extLst>
            </p:cNvPr>
            <p:cNvSpPr>
              <a:spLocks noChangeArrowheads="1"/>
            </p:cNvSpPr>
            <p:nvPr userDrawn="1"/>
          </p:nvSpPr>
          <p:spPr bwMode="auto">
            <a:xfrm>
              <a:off x="4458868" y="2439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0" name="Oval 12">
              <a:extLst>
                <a:ext uri="{FF2B5EF4-FFF2-40B4-BE49-F238E27FC236}">
                  <a16:creationId xmlns:a16="http://schemas.microsoft.com/office/drawing/2014/main" id="{EF12388F-5770-49B0-80E5-7D067799B3AF}"/>
                </a:ext>
              </a:extLst>
            </p:cNvPr>
            <p:cNvSpPr>
              <a:spLocks noChangeArrowheads="1"/>
            </p:cNvSpPr>
            <p:nvPr userDrawn="1"/>
          </p:nvSpPr>
          <p:spPr bwMode="auto">
            <a:xfrm>
              <a:off x="4079456"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1" name="Oval 13">
              <a:extLst>
                <a:ext uri="{FF2B5EF4-FFF2-40B4-BE49-F238E27FC236}">
                  <a16:creationId xmlns:a16="http://schemas.microsoft.com/office/drawing/2014/main" id="{C2D69E2A-7C6F-46C1-9A6A-CE9E6F67FA05}"/>
                </a:ext>
              </a:extLst>
            </p:cNvPr>
            <p:cNvSpPr>
              <a:spLocks noChangeArrowheads="1"/>
            </p:cNvSpPr>
            <p:nvPr userDrawn="1"/>
          </p:nvSpPr>
          <p:spPr bwMode="auto">
            <a:xfrm>
              <a:off x="4269956"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2" name="Oval 14">
              <a:extLst>
                <a:ext uri="{FF2B5EF4-FFF2-40B4-BE49-F238E27FC236}">
                  <a16:creationId xmlns:a16="http://schemas.microsoft.com/office/drawing/2014/main" id="{7BF1629F-D0F9-45C4-8453-3E80D0E28FE9}"/>
                </a:ext>
              </a:extLst>
            </p:cNvPr>
            <p:cNvSpPr>
              <a:spLocks noChangeArrowheads="1"/>
            </p:cNvSpPr>
            <p:nvPr userDrawn="1"/>
          </p:nvSpPr>
          <p:spPr bwMode="auto">
            <a:xfrm>
              <a:off x="4562056"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3" name="Oval 15">
              <a:extLst>
                <a:ext uri="{FF2B5EF4-FFF2-40B4-BE49-F238E27FC236}">
                  <a16:creationId xmlns:a16="http://schemas.microsoft.com/office/drawing/2014/main" id="{EFE2E8FD-ACB2-495B-BAF8-10F6EA602BAD}"/>
                </a:ext>
              </a:extLst>
            </p:cNvPr>
            <p:cNvSpPr>
              <a:spLocks noChangeArrowheads="1"/>
            </p:cNvSpPr>
            <p:nvPr userDrawn="1"/>
          </p:nvSpPr>
          <p:spPr bwMode="auto">
            <a:xfrm>
              <a:off x="4181056"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4" name="Oval 16">
              <a:extLst>
                <a:ext uri="{FF2B5EF4-FFF2-40B4-BE49-F238E27FC236}">
                  <a16:creationId xmlns:a16="http://schemas.microsoft.com/office/drawing/2014/main" id="{AD57CF73-7BB9-43A4-8720-D1C4DB18330D}"/>
                </a:ext>
              </a:extLst>
            </p:cNvPr>
            <p:cNvSpPr>
              <a:spLocks noChangeArrowheads="1"/>
            </p:cNvSpPr>
            <p:nvPr userDrawn="1"/>
          </p:nvSpPr>
          <p:spPr bwMode="auto">
            <a:xfrm>
              <a:off x="4371556"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1" name="Oval 5">
              <a:extLst>
                <a:ext uri="{FF2B5EF4-FFF2-40B4-BE49-F238E27FC236}">
                  <a16:creationId xmlns:a16="http://schemas.microsoft.com/office/drawing/2014/main" id="{B4B22CE2-0E00-426B-9862-5AD6B7E8A206}"/>
                </a:ext>
              </a:extLst>
            </p:cNvPr>
            <p:cNvSpPr>
              <a:spLocks noChangeArrowheads="1"/>
            </p:cNvSpPr>
            <p:nvPr userDrawn="1"/>
          </p:nvSpPr>
          <p:spPr bwMode="auto">
            <a:xfrm>
              <a:off x="5030360" y="2058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2" name="Oval 6">
              <a:extLst>
                <a:ext uri="{FF2B5EF4-FFF2-40B4-BE49-F238E27FC236}">
                  <a16:creationId xmlns:a16="http://schemas.microsoft.com/office/drawing/2014/main" id="{3FF6075A-BD05-48A2-B071-8FDCBC2467C6}"/>
                </a:ext>
              </a:extLst>
            </p:cNvPr>
            <p:cNvSpPr>
              <a:spLocks noChangeArrowheads="1"/>
            </p:cNvSpPr>
            <p:nvPr userDrawn="1"/>
          </p:nvSpPr>
          <p:spPr bwMode="auto">
            <a:xfrm>
              <a:off x="4650948"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3" name="Oval 7">
              <a:extLst>
                <a:ext uri="{FF2B5EF4-FFF2-40B4-BE49-F238E27FC236}">
                  <a16:creationId xmlns:a16="http://schemas.microsoft.com/office/drawing/2014/main" id="{69A2AE0E-BB41-4C55-B3FC-10B9EDE044FB}"/>
                </a:ext>
              </a:extLst>
            </p:cNvPr>
            <p:cNvSpPr>
              <a:spLocks noChangeArrowheads="1"/>
            </p:cNvSpPr>
            <p:nvPr userDrawn="1"/>
          </p:nvSpPr>
          <p:spPr bwMode="auto">
            <a:xfrm>
              <a:off x="4841448"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4" name="Oval 8">
              <a:extLst>
                <a:ext uri="{FF2B5EF4-FFF2-40B4-BE49-F238E27FC236}">
                  <a16:creationId xmlns:a16="http://schemas.microsoft.com/office/drawing/2014/main" id="{02D54CC2-DBD3-42AF-8EB7-0EADE874C5EE}"/>
                </a:ext>
              </a:extLst>
            </p:cNvPr>
            <p:cNvSpPr>
              <a:spLocks noChangeArrowheads="1"/>
            </p:cNvSpPr>
            <p:nvPr userDrawn="1"/>
          </p:nvSpPr>
          <p:spPr bwMode="auto">
            <a:xfrm>
              <a:off x="5133548"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5" name="Oval 9">
              <a:extLst>
                <a:ext uri="{FF2B5EF4-FFF2-40B4-BE49-F238E27FC236}">
                  <a16:creationId xmlns:a16="http://schemas.microsoft.com/office/drawing/2014/main" id="{C2C0C256-4CF3-4BA9-BE22-F55228F5E1D1}"/>
                </a:ext>
              </a:extLst>
            </p:cNvPr>
            <p:cNvSpPr>
              <a:spLocks noChangeArrowheads="1"/>
            </p:cNvSpPr>
            <p:nvPr userDrawn="1"/>
          </p:nvSpPr>
          <p:spPr bwMode="auto">
            <a:xfrm>
              <a:off x="4752548"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6" name="Oval 10">
              <a:extLst>
                <a:ext uri="{FF2B5EF4-FFF2-40B4-BE49-F238E27FC236}">
                  <a16:creationId xmlns:a16="http://schemas.microsoft.com/office/drawing/2014/main" id="{E60CA78D-FA25-4027-A7B4-EE195E1BC075}"/>
                </a:ext>
              </a:extLst>
            </p:cNvPr>
            <p:cNvSpPr>
              <a:spLocks noChangeArrowheads="1"/>
            </p:cNvSpPr>
            <p:nvPr userDrawn="1"/>
          </p:nvSpPr>
          <p:spPr bwMode="auto">
            <a:xfrm>
              <a:off x="4943048"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7" name="Oval 11">
              <a:extLst>
                <a:ext uri="{FF2B5EF4-FFF2-40B4-BE49-F238E27FC236}">
                  <a16:creationId xmlns:a16="http://schemas.microsoft.com/office/drawing/2014/main" id="{CFA60F4C-0C45-4A3D-A445-63602910D0A7}"/>
                </a:ext>
              </a:extLst>
            </p:cNvPr>
            <p:cNvSpPr>
              <a:spLocks noChangeArrowheads="1"/>
            </p:cNvSpPr>
            <p:nvPr userDrawn="1"/>
          </p:nvSpPr>
          <p:spPr bwMode="auto">
            <a:xfrm>
              <a:off x="5030360" y="2439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8" name="Oval 12">
              <a:extLst>
                <a:ext uri="{FF2B5EF4-FFF2-40B4-BE49-F238E27FC236}">
                  <a16:creationId xmlns:a16="http://schemas.microsoft.com/office/drawing/2014/main" id="{B33C9267-6E67-49D6-A8E1-E65FFE0BB1CF}"/>
                </a:ext>
              </a:extLst>
            </p:cNvPr>
            <p:cNvSpPr>
              <a:spLocks noChangeArrowheads="1"/>
            </p:cNvSpPr>
            <p:nvPr userDrawn="1"/>
          </p:nvSpPr>
          <p:spPr bwMode="auto">
            <a:xfrm>
              <a:off x="4650948"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9" name="Oval 13">
              <a:extLst>
                <a:ext uri="{FF2B5EF4-FFF2-40B4-BE49-F238E27FC236}">
                  <a16:creationId xmlns:a16="http://schemas.microsoft.com/office/drawing/2014/main" id="{F2DC1DE0-FD46-4652-9B5F-0172D9C29CF4}"/>
                </a:ext>
              </a:extLst>
            </p:cNvPr>
            <p:cNvSpPr>
              <a:spLocks noChangeArrowheads="1"/>
            </p:cNvSpPr>
            <p:nvPr userDrawn="1"/>
          </p:nvSpPr>
          <p:spPr bwMode="auto">
            <a:xfrm>
              <a:off x="4841448"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0" name="Oval 14">
              <a:extLst>
                <a:ext uri="{FF2B5EF4-FFF2-40B4-BE49-F238E27FC236}">
                  <a16:creationId xmlns:a16="http://schemas.microsoft.com/office/drawing/2014/main" id="{F861D862-BD72-4E7A-AECB-979C6D07A9BF}"/>
                </a:ext>
              </a:extLst>
            </p:cNvPr>
            <p:cNvSpPr>
              <a:spLocks noChangeArrowheads="1"/>
            </p:cNvSpPr>
            <p:nvPr userDrawn="1"/>
          </p:nvSpPr>
          <p:spPr bwMode="auto">
            <a:xfrm>
              <a:off x="5133548"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1" name="Oval 15">
              <a:extLst>
                <a:ext uri="{FF2B5EF4-FFF2-40B4-BE49-F238E27FC236}">
                  <a16:creationId xmlns:a16="http://schemas.microsoft.com/office/drawing/2014/main" id="{8E42B860-4ACE-4F59-A0C6-216FE5D2C8F4}"/>
                </a:ext>
              </a:extLst>
            </p:cNvPr>
            <p:cNvSpPr>
              <a:spLocks noChangeArrowheads="1"/>
            </p:cNvSpPr>
            <p:nvPr userDrawn="1"/>
          </p:nvSpPr>
          <p:spPr bwMode="auto">
            <a:xfrm>
              <a:off x="4752548"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2" name="Oval 16">
              <a:extLst>
                <a:ext uri="{FF2B5EF4-FFF2-40B4-BE49-F238E27FC236}">
                  <a16:creationId xmlns:a16="http://schemas.microsoft.com/office/drawing/2014/main" id="{CFC654EE-8821-451E-B882-D4E65B00261A}"/>
                </a:ext>
              </a:extLst>
            </p:cNvPr>
            <p:cNvSpPr>
              <a:spLocks noChangeArrowheads="1"/>
            </p:cNvSpPr>
            <p:nvPr userDrawn="1"/>
          </p:nvSpPr>
          <p:spPr bwMode="auto">
            <a:xfrm>
              <a:off x="4943048"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9" name="Oval 5">
              <a:extLst>
                <a:ext uri="{FF2B5EF4-FFF2-40B4-BE49-F238E27FC236}">
                  <a16:creationId xmlns:a16="http://schemas.microsoft.com/office/drawing/2014/main" id="{601B671A-863D-4B8A-A21A-CCDA7380AD77}"/>
                </a:ext>
              </a:extLst>
            </p:cNvPr>
            <p:cNvSpPr>
              <a:spLocks noChangeArrowheads="1"/>
            </p:cNvSpPr>
            <p:nvPr userDrawn="1"/>
          </p:nvSpPr>
          <p:spPr bwMode="auto">
            <a:xfrm>
              <a:off x="5601852" y="2058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0" name="Oval 6">
              <a:extLst>
                <a:ext uri="{FF2B5EF4-FFF2-40B4-BE49-F238E27FC236}">
                  <a16:creationId xmlns:a16="http://schemas.microsoft.com/office/drawing/2014/main" id="{E8C4C4ED-CBB6-4BC9-A45A-E913F4C9EB45}"/>
                </a:ext>
              </a:extLst>
            </p:cNvPr>
            <p:cNvSpPr>
              <a:spLocks noChangeArrowheads="1"/>
            </p:cNvSpPr>
            <p:nvPr userDrawn="1"/>
          </p:nvSpPr>
          <p:spPr bwMode="auto">
            <a:xfrm>
              <a:off x="5222440"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1" name="Oval 7">
              <a:extLst>
                <a:ext uri="{FF2B5EF4-FFF2-40B4-BE49-F238E27FC236}">
                  <a16:creationId xmlns:a16="http://schemas.microsoft.com/office/drawing/2014/main" id="{1A5BFD40-EBC5-4AA0-8C20-FCAC9508AFF6}"/>
                </a:ext>
              </a:extLst>
            </p:cNvPr>
            <p:cNvSpPr>
              <a:spLocks noChangeArrowheads="1"/>
            </p:cNvSpPr>
            <p:nvPr userDrawn="1"/>
          </p:nvSpPr>
          <p:spPr bwMode="auto">
            <a:xfrm>
              <a:off x="5412940"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2" name="Oval 8">
              <a:extLst>
                <a:ext uri="{FF2B5EF4-FFF2-40B4-BE49-F238E27FC236}">
                  <a16:creationId xmlns:a16="http://schemas.microsoft.com/office/drawing/2014/main" id="{9882DFE8-903F-46B8-8F4F-67C71746CC25}"/>
                </a:ext>
              </a:extLst>
            </p:cNvPr>
            <p:cNvSpPr>
              <a:spLocks noChangeArrowheads="1"/>
            </p:cNvSpPr>
            <p:nvPr userDrawn="1"/>
          </p:nvSpPr>
          <p:spPr bwMode="auto">
            <a:xfrm>
              <a:off x="5705040"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3" name="Oval 9">
              <a:extLst>
                <a:ext uri="{FF2B5EF4-FFF2-40B4-BE49-F238E27FC236}">
                  <a16:creationId xmlns:a16="http://schemas.microsoft.com/office/drawing/2014/main" id="{5CB0AA48-02E7-4705-8DC1-880084FED424}"/>
                </a:ext>
              </a:extLst>
            </p:cNvPr>
            <p:cNvSpPr>
              <a:spLocks noChangeArrowheads="1"/>
            </p:cNvSpPr>
            <p:nvPr userDrawn="1"/>
          </p:nvSpPr>
          <p:spPr bwMode="auto">
            <a:xfrm>
              <a:off x="5324040"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4" name="Oval 10">
              <a:extLst>
                <a:ext uri="{FF2B5EF4-FFF2-40B4-BE49-F238E27FC236}">
                  <a16:creationId xmlns:a16="http://schemas.microsoft.com/office/drawing/2014/main" id="{0C4DB120-2E66-42A1-93E6-BC5DFA2A122D}"/>
                </a:ext>
              </a:extLst>
            </p:cNvPr>
            <p:cNvSpPr>
              <a:spLocks noChangeArrowheads="1"/>
            </p:cNvSpPr>
            <p:nvPr userDrawn="1"/>
          </p:nvSpPr>
          <p:spPr bwMode="auto">
            <a:xfrm>
              <a:off x="5514540"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5" name="Oval 11">
              <a:extLst>
                <a:ext uri="{FF2B5EF4-FFF2-40B4-BE49-F238E27FC236}">
                  <a16:creationId xmlns:a16="http://schemas.microsoft.com/office/drawing/2014/main" id="{3DD87B84-6E1E-45D7-AC55-308E41B59562}"/>
                </a:ext>
              </a:extLst>
            </p:cNvPr>
            <p:cNvSpPr>
              <a:spLocks noChangeArrowheads="1"/>
            </p:cNvSpPr>
            <p:nvPr userDrawn="1"/>
          </p:nvSpPr>
          <p:spPr bwMode="auto">
            <a:xfrm>
              <a:off x="5601852" y="2439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6" name="Oval 12">
              <a:extLst>
                <a:ext uri="{FF2B5EF4-FFF2-40B4-BE49-F238E27FC236}">
                  <a16:creationId xmlns:a16="http://schemas.microsoft.com/office/drawing/2014/main" id="{61C6C146-5B84-48D2-B2D9-CB69582071B2}"/>
                </a:ext>
              </a:extLst>
            </p:cNvPr>
            <p:cNvSpPr>
              <a:spLocks noChangeArrowheads="1"/>
            </p:cNvSpPr>
            <p:nvPr userDrawn="1"/>
          </p:nvSpPr>
          <p:spPr bwMode="auto">
            <a:xfrm>
              <a:off x="5222440"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7" name="Oval 13">
              <a:extLst>
                <a:ext uri="{FF2B5EF4-FFF2-40B4-BE49-F238E27FC236}">
                  <a16:creationId xmlns:a16="http://schemas.microsoft.com/office/drawing/2014/main" id="{356FF57E-872A-4AF9-9831-9526D145E756}"/>
                </a:ext>
              </a:extLst>
            </p:cNvPr>
            <p:cNvSpPr>
              <a:spLocks noChangeArrowheads="1"/>
            </p:cNvSpPr>
            <p:nvPr userDrawn="1"/>
          </p:nvSpPr>
          <p:spPr bwMode="auto">
            <a:xfrm>
              <a:off x="5412940"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8" name="Oval 14">
              <a:extLst>
                <a:ext uri="{FF2B5EF4-FFF2-40B4-BE49-F238E27FC236}">
                  <a16:creationId xmlns:a16="http://schemas.microsoft.com/office/drawing/2014/main" id="{B5C05D77-648B-4E84-B8E3-D184CF01E50B}"/>
                </a:ext>
              </a:extLst>
            </p:cNvPr>
            <p:cNvSpPr>
              <a:spLocks noChangeArrowheads="1"/>
            </p:cNvSpPr>
            <p:nvPr userDrawn="1"/>
          </p:nvSpPr>
          <p:spPr bwMode="auto">
            <a:xfrm>
              <a:off x="5705040"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9" name="Oval 15">
              <a:extLst>
                <a:ext uri="{FF2B5EF4-FFF2-40B4-BE49-F238E27FC236}">
                  <a16:creationId xmlns:a16="http://schemas.microsoft.com/office/drawing/2014/main" id="{A5FBA0CB-DED7-4802-BEC6-97A2A244489F}"/>
                </a:ext>
              </a:extLst>
            </p:cNvPr>
            <p:cNvSpPr>
              <a:spLocks noChangeArrowheads="1"/>
            </p:cNvSpPr>
            <p:nvPr userDrawn="1"/>
          </p:nvSpPr>
          <p:spPr bwMode="auto">
            <a:xfrm>
              <a:off x="5324040"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0" name="Oval 16">
              <a:extLst>
                <a:ext uri="{FF2B5EF4-FFF2-40B4-BE49-F238E27FC236}">
                  <a16:creationId xmlns:a16="http://schemas.microsoft.com/office/drawing/2014/main" id="{A7108716-B30B-436A-97B8-9D4C64ADCD54}"/>
                </a:ext>
              </a:extLst>
            </p:cNvPr>
            <p:cNvSpPr>
              <a:spLocks noChangeArrowheads="1"/>
            </p:cNvSpPr>
            <p:nvPr userDrawn="1"/>
          </p:nvSpPr>
          <p:spPr bwMode="auto">
            <a:xfrm>
              <a:off x="5514540"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7" name="Oval 5">
              <a:extLst>
                <a:ext uri="{FF2B5EF4-FFF2-40B4-BE49-F238E27FC236}">
                  <a16:creationId xmlns:a16="http://schemas.microsoft.com/office/drawing/2014/main" id="{F457FAD3-431F-4EB6-82D5-310C99490A35}"/>
                </a:ext>
              </a:extLst>
            </p:cNvPr>
            <p:cNvSpPr>
              <a:spLocks noChangeArrowheads="1"/>
            </p:cNvSpPr>
            <p:nvPr userDrawn="1"/>
          </p:nvSpPr>
          <p:spPr bwMode="auto">
            <a:xfrm>
              <a:off x="6173344" y="2058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8" name="Oval 6">
              <a:extLst>
                <a:ext uri="{FF2B5EF4-FFF2-40B4-BE49-F238E27FC236}">
                  <a16:creationId xmlns:a16="http://schemas.microsoft.com/office/drawing/2014/main" id="{E277B84F-0441-4187-9BA0-FEB392E2840D}"/>
                </a:ext>
              </a:extLst>
            </p:cNvPr>
            <p:cNvSpPr>
              <a:spLocks noChangeArrowheads="1"/>
            </p:cNvSpPr>
            <p:nvPr userDrawn="1"/>
          </p:nvSpPr>
          <p:spPr bwMode="auto">
            <a:xfrm>
              <a:off x="5793932"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9" name="Oval 7">
              <a:extLst>
                <a:ext uri="{FF2B5EF4-FFF2-40B4-BE49-F238E27FC236}">
                  <a16:creationId xmlns:a16="http://schemas.microsoft.com/office/drawing/2014/main" id="{2CEF4CF2-F2DB-4545-8BDA-BBE507E17100}"/>
                </a:ext>
              </a:extLst>
            </p:cNvPr>
            <p:cNvSpPr>
              <a:spLocks noChangeArrowheads="1"/>
            </p:cNvSpPr>
            <p:nvPr userDrawn="1"/>
          </p:nvSpPr>
          <p:spPr bwMode="auto">
            <a:xfrm>
              <a:off x="5984432"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0" name="Oval 8">
              <a:extLst>
                <a:ext uri="{FF2B5EF4-FFF2-40B4-BE49-F238E27FC236}">
                  <a16:creationId xmlns:a16="http://schemas.microsoft.com/office/drawing/2014/main" id="{49C8C9F1-7125-4BFC-8D0A-D182AAD54A3D}"/>
                </a:ext>
              </a:extLst>
            </p:cNvPr>
            <p:cNvSpPr>
              <a:spLocks noChangeArrowheads="1"/>
            </p:cNvSpPr>
            <p:nvPr userDrawn="1"/>
          </p:nvSpPr>
          <p:spPr bwMode="auto">
            <a:xfrm>
              <a:off x="6276532"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1" name="Oval 9">
              <a:extLst>
                <a:ext uri="{FF2B5EF4-FFF2-40B4-BE49-F238E27FC236}">
                  <a16:creationId xmlns:a16="http://schemas.microsoft.com/office/drawing/2014/main" id="{11304D09-806A-4BBD-831E-EFCE06AF8B0C}"/>
                </a:ext>
              </a:extLst>
            </p:cNvPr>
            <p:cNvSpPr>
              <a:spLocks noChangeArrowheads="1"/>
            </p:cNvSpPr>
            <p:nvPr userDrawn="1"/>
          </p:nvSpPr>
          <p:spPr bwMode="auto">
            <a:xfrm>
              <a:off x="5895532"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2" name="Oval 10">
              <a:extLst>
                <a:ext uri="{FF2B5EF4-FFF2-40B4-BE49-F238E27FC236}">
                  <a16:creationId xmlns:a16="http://schemas.microsoft.com/office/drawing/2014/main" id="{90A9026D-293A-4D42-BAD6-B50AFD416354}"/>
                </a:ext>
              </a:extLst>
            </p:cNvPr>
            <p:cNvSpPr>
              <a:spLocks noChangeArrowheads="1"/>
            </p:cNvSpPr>
            <p:nvPr userDrawn="1"/>
          </p:nvSpPr>
          <p:spPr bwMode="auto">
            <a:xfrm>
              <a:off x="6086032"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3" name="Oval 11">
              <a:extLst>
                <a:ext uri="{FF2B5EF4-FFF2-40B4-BE49-F238E27FC236}">
                  <a16:creationId xmlns:a16="http://schemas.microsoft.com/office/drawing/2014/main" id="{E173BC18-0D7B-47DA-BA1F-AA0E2C6ECF00}"/>
                </a:ext>
              </a:extLst>
            </p:cNvPr>
            <p:cNvSpPr>
              <a:spLocks noChangeArrowheads="1"/>
            </p:cNvSpPr>
            <p:nvPr userDrawn="1"/>
          </p:nvSpPr>
          <p:spPr bwMode="auto">
            <a:xfrm>
              <a:off x="6173344" y="2439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4" name="Oval 12">
              <a:extLst>
                <a:ext uri="{FF2B5EF4-FFF2-40B4-BE49-F238E27FC236}">
                  <a16:creationId xmlns:a16="http://schemas.microsoft.com/office/drawing/2014/main" id="{0BAF668E-54E2-45C6-BF41-90B7A6AF5AF2}"/>
                </a:ext>
              </a:extLst>
            </p:cNvPr>
            <p:cNvSpPr>
              <a:spLocks noChangeArrowheads="1"/>
            </p:cNvSpPr>
            <p:nvPr userDrawn="1"/>
          </p:nvSpPr>
          <p:spPr bwMode="auto">
            <a:xfrm>
              <a:off x="5793932"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5" name="Oval 13">
              <a:extLst>
                <a:ext uri="{FF2B5EF4-FFF2-40B4-BE49-F238E27FC236}">
                  <a16:creationId xmlns:a16="http://schemas.microsoft.com/office/drawing/2014/main" id="{1F8BD2E3-5FC6-4A76-90D2-F11C3A5E9DB2}"/>
                </a:ext>
              </a:extLst>
            </p:cNvPr>
            <p:cNvSpPr>
              <a:spLocks noChangeArrowheads="1"/>
            </p:cNvSpPr>
            <p:nvPr userDrawn="1"/>
          </p:nvSpPr>
          <p:spPr bwMode="auto">
            <a:xfrm>
              <a:off x="5984432"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6" name="Oval 14">
              <a:extLst>
                <a:ext uri="{FF2B5EF4-FFF2-40B4-BE49-F238E27FC236}">
                  <a16:creationId xmlns:a16="http://schemas.microsoft.com/office/drawing/2014/main" id="{6722AEE2-541C-4DB8-B426-EDFCC380525C}"/>
                </a:ext>
              </a:extLst>
            </p:cNvPr>
            <p:cNvSpPr>
              <a:spLocks noChangeArrowheads="1"/>
            </p:cNvSpPr>
            <p:nvPr userDrawn="1"/>
          </p:nvSpPr>
          <p:spPr bwMode="auto">
            <a:xfrm>
              <a:off x="6276532"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7" name="Oval 15">
              <a:extLst>
                <a:ext uri="{FF2B5EF4-FFF2-40B4-BE49-F238E27FC236}">
                  <a16:creationId xmlns:a16="http://schemas.microsoft.com/office/drawing/2014/main" id="{9FA8D9F2-62E3-49BB-A795-7784B04D487A}"/>
                </a:ext>
              </a:extLst>
            </p:cNvPr>
            <p:cNvSpPr>
              <a:spLocks noChangeArrowheads="1"/>
            </p:cNvSpPr>
            <p:nvPr userDrawn="1"/>
          </p:nvSpPr>
          <p:spPr bwMode="auto">
            <a:xfrm>
              <a:off x="5895532"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8" name="Oval 16">
              <a:extLst>
                <a:ext uri="{FF2B5EF4-FFF2-40B4-BE49-F238E27FC236}">
                  <a16:creationId xmlns:a16="http://schemas.microsoft.com/office/drawing/2014/main" id="{431C20BE-5E4F-4C6F-A6D3-3D3BCD58836A}"/>
                </a:ext>
              </a:extLst>
            </p:cNvPr>
            <p:cNvSpPr>
              <a:spLocks noChangeArrowheads="1"/>
            </p:cNvSpPr>
            <p:nvPr userDrawn="1"/>
          </p:nvSpPr>
          <p:spPr bwMode="auto">
            <a:xfrm>
              <a:off x="6086032"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5" name="Oval 5">
              <a:extLst>
                <a:ext uri="{FF2B5EF4-FFF2-40B4-BE49-F238E27FC236}">
                  <a16:creationId xmlns:a16="http://schemas.microsoft.com/office/drawing/2014/main" id="{DCC1A504-5FB0-43D1-AFD5-CDDC1A05506A}"/>
                </a:ext>
              </a:extLst>
            </p:cNvPr>
            <p:cNvSpPr>
              <a:spLocks noChangeArrowheads="1"/>
            </p:cNvSpPr>
            <p:nvPr userDrawn="1"/>
          </p:nvSpPr>
          <p:spPr bwMode="auto">
            <a:xfrm>
              <a:off x="6744836" y="2058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6" name="Oval 6">
              <a:extLst>
                <a:ext uri="{FF2B5EF4-FFF2-40B4-BE49-F238E27FC236}">
                  <a16:creationId xmlns:a16="http://schemas.microsoft.com/office/drawing/2014/main" id="{BC025D01-5C2B-4EC6-A1FF-54BE9B28FC17}"/>
                </a:ext>
              </a:extLst>
            </p:cNvPr>
            <p:cNvSpPr>
              <a:spLocks noChangeArrowheads="1"/>
            </p:cNvSpPr>
            <p:nvPr userDrawn="1"/>
          </p:nvSpPr>
          <p:spPr bwMode="auto">
            <a:xfrm>
              <a:off x="6365424"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7" name="Oval 7">
              <a:extLst>
                <a:ext uri="{FF2B5EF4-FFF2-40B4-BE49-F238E27FC236}">
                  <a16:creationId xmlns:a16="http://schemas.microsoft.com/office/drawing/2014/main" id="{268C3CB7-20BC-483D-B116-4DF09C5EFBE2}"/>
                </a:ext>
              </a:extLst>
            </p:cNvPr>
            <p:cNvSpPr>
              <a:spLocks noChangeArrowheads="1"/>
            </p:cNvSpPr>
            <p:nvPr userDrawn="1"/>
          </p:nvSpPr>
          <p:spPr bwMode="auto">
            <a:xfrm>
              <a:off x="6555924"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8" name="Oval 8">
              <a:extLst>
                <a:ext uri="{FF2B5EF4-FFF2-40B4-BE49-F238E27FC236}">
                  <a16:creationId xmlns:a16="http://schemas.microsoft.com/office/drawing/2014/main" id="{D38A9640-178E-497A-8496-907BF90AAE39}"/>
                </a:ext>
              </a:extLst>
            </p:cNvPr>
            <p:cNvSpPr>
              <a:spLocks noChangeArrowheads="1"/>
            </p:cNvSpPr>
            <p:nvPr userDrawn="1"/>
          </p:nvSpPr>
          <p:spPr bwMode="auto">
            <a:xfrm>
              <a:off x="6848024"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9" name="Oval 9">
              <a:extLst>
                <a:ext uri="{FF2B5EF4-FFF2-40B4-BE49-F238E27FC236}">
                  <a16:creationId xmlns:a16="http://schemas.microsoft.com/office/drawing/2014/main" id="{0328B657-5586-44B8-AAB6-9212A0DA6670}"/>
                </a:ext>
              </a:extLst>
            </p:cNvPr>
            <p:cNvSpPr>
              <a:spLocks noChangeArrowheads="1"/>
            </p:cNvSpPr>
            <p:nvPr userDrawn="1"/>
          </p:nvSpPr>
          <p:spPr bwMode="auto">
            <a:xfrm>
              <a:off x="6467024"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0" name="Oval 10">
              <a:extLst>
                <a:ext uri="{FF2B5EF4-FFF2-40B4-BE49-F238E27FC236}">
                  <a16:creationId xmlns:a16="http://schemas.microsoft.com/office/drawing/2014/main" id="{C65CE825-0360-4964-9D2D-69444AFCF4E9}"/>
                </a:ext>
              </a:extLst>
            </p:cNvPr>
            <p:cNvSpPr>
              <a:spLocks noChangeArrowheads="1"/>
            </p:cNvSpPr>
            <p:nvPr userDrawn="1"/>
          </p:nvSpPr>
          <p:spPr bwMode="auto">
            <a:xfrm>
              <a:off x="6657524"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1" name="Oval 11">
              <a:extLst>
                <a:ext uri="{FF2B5EF4-FFF2-40B4-BE49-F238E27FC236}">
                  <a16:creationId xmlns:a16="http://schemas.microsoft.com/office/drawing/2014/main" id="{A71B1DB2-7FA0-4DEA-A6BD-ED12A467E166}"/>
                </a:ext>
              </a:extLst>
            </p:cNvPr>
            <p:cNvSpPr>
              <a:spLocks noChangeArrowheads="1"/>
            </p:cNvSpPr>
            <p:nvPr userDrawn="1"/>
          </p:nvSpPr>
          <p:spPr bwMode="auto">
            <a:xfrm>
              <a:off x="6744836" y="2439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2" name="Oval 12">
              <a:extLst>
                <a:ext uri="{FF2B5EF4-FFF2-40B4-BE49-F238E27FC236}">
                  <a16:creationId xmlns:a16="http://schemas.microsoft.com/office/drawing/2014/main" id="{CC29BC47-644C-418A-8701-678948543B1A}"/>
                </a:ext>
              </a:extLst>
            </p:cNvPr>
            <p:cNvSpPr>
              <a:spLocks noChangeArrowheads="1"/>
            </p:cNvSpPr>
            <p:nvPr userDrawn="1"/>
          </p:nvSpPr>
          <p:spPr bwMode="auto">
            <a:xfrm>
              <a:off x="6365424"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3" name="Oval 13">
              <a:extLst>
                <a:ext uri="{FF2B5EF4-FFF2-40B4-BE49-F238E27FC236}">
                  <a16:creationId xmlns:a16="http://schemas.microsoft.com/office/drawing/2014/main" id="{88B250F1-5E50-469C-87A9-AAFF23B45513}"/>
                </a:ext>
              </a:extLst>
            </p:cNvPr>
            <p:cNvSpPr>
              <a:spLocks noChangeArrowheads="1"/>
            </p:cNvSpPr>
            <p:nvPr userDrawn="1"/>
          </p:nvSpPr>
          <p:spPr bwMode="auto">
            <a:xfrm>
              <a:off x="6555924"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4" name="Oval 14">
              <a:extLst>
                <a:ext uri="{FF2B5EF4-FFF2-40B4-BE49-F238E27FC236}">
                  <a16:creationId xmlns:a16="http://schemas.microsoft.com/office/drawing/2014/main" id="{56B1F52F-2F1D-4FDA-88EA-D3278F0A70FA}"/>
                </a:ext>
              </a:extLst>
            </p:cNvPr>
            <p:cNvSpPr>
              <a:spLocks noChangeArrowheads="1"/>
            </p:cNvSpPr>
            <p:nvPr userDrawn="1"/>
          </p:nvSpPr>
          <p:spPr bwMode="auto">
            <a:xfrm>
              <a:off x="6848024"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5" name="Oval 15">
              <a:extLst>
                <a:ext uri="{FF2B5EF4-FFF2-40B4-BE49-F238E27FC236}">
                  <a16:creationId xmlns:a16="http://schemas.microsoft.com/office/drawing/2014/main" id="{9AA1F456-2246-499D-B396-E4A2FCE2C69B}"/>
                </a:ext>
              </a:extLst>
            </p:cNvPr>
            <p:cNvSpPr>
              <a:spLocks noChangeArrowheads="1"/>
            </p:cNvSpPr>
            <p:nvPr userDrawn="1"/>
          </p:nvSpPr>
          <p:spPr bwMode="auto">
            <a:xfrm>
              <a:off x="6467024"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6" name="Oval 16">
              <a:extLst>
                <a:ext uri="{FF2B5EF4-FFF2-40B4-BE49-F238E27FC236}">
                  <a16:creationId xmlns:a16="http://schemas.microsoft.com/office/drawing/2014/main" id="{F68AE27A-5B3B-4772-B861-5E66D9BF2319}"/>
                </a:ext>
              </a:extLst>
            </p:cNvPr>
            <p:cNvSpPr>
              <a:spLocks noChangeArrowheads="1"/>
            </p:cNvSpPr>
            <p:nvPr userDrawn="1"/>
          </p:nvSpPr>
          <p:spPr bwMode="auto">
            <a:xfrm>
              <a:off x="6657524"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3" name="Oval 5">
              <a:extLst>
                <a:ext uri="{FF2B5EF4-FFF2-40B4-BE49-F238E27FC236}">
                  <a16:creationId xmlns:a16="http://schemas.microsoft.com/office/drawing/2014/main" id="{B8FB2D1E-564E-456D-8068-BF6C58F4BB2E}"/>
                </a:ext>
              </a:extLst>
            </p:cNvPr>
            <p:cNvSpPr>
              <a:spLocks noChangeArrowheads="1"/>
            </p:cNvSpPr>
            <p:nvPr userDrawn="1"/>
          </p:nvSpPr>
          <p:spPr bwMode="auto">
            <a:xfrm>
              <a:off x="7316328" y="2058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4" name="Oval 6">
              <a:extLst>
                <a:ext uri="{FF2B5EF4-FFF2-40B4-BE49-F238E27FC236}">
                  <a16:creationId xmlns:a16="http://schemas.microsoft.com/office/drawing/2014/main" id="{B84BBB77-4CD1-4D0C-8432-468DF1E1FDD6}"/>
                </a:ext>
              </a:extLst>
            </p:cNvPr>
            <p:cNvSpPr>
              <a:spLocks noChangeArrowheads="1"/>
            </p:cNvSpPr>
            <p:nvPr userDrawn="1"/>
          </p:nvSpPr>
          <p:spPr bwMode="auto">
            <a:xfrm>
              <a:off x="6936916"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5" name="Oval 7">
              <a:extLst>
                <a:ext uri="{FF2B5EF4-FFF2-40B4-BE49-F238E27FC236}">
                  <a16:creationId xmlns:a16="http://schemas.microsoft.com/office/drawing/2014/main" id="{A1E2E8EF-652A-425E-A472-FC982F7AC7B0}"/>
                </a:ext>
              </a:extLst>
            </p:cNvPr>
            <p:cNvSpPr>
              <a:spLocks noChangeArrowheads="1"/>
            </p:cNvSpPr>
            <p:nvPr userDrawn="1"/>
          </p:nvSpPr>
          <p:spPr bwMode="auto">
            <a:xfrm>
              <a:off x="7127416"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6" name="Oval 8">
              <a:extLst>
                <a:ext uri="{FF2B5EF4-FFF2-40B4-BE49-F238E27FC236}">
                  <a16:creationId xmlns:a16="http://schemas.microsoft.com/office/drawing/2014/main" id="{C3F6482C-9915-4189-AA1A-C67DBA9ABC39}"/>
                </a:ext>
              </a:extLst>
            </p:cNvPr>
            <p:cNvSpPr>
              <a:spLocks noChangeArrowheads="1"/>
            </p:cNvSpPr>
            <p:nvPr userDrawn="1"/>
          </p:nvSpPr>
          <p:spPr bwMode="auto">
            <a:xfrm>
              <a:off x="7419516"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7" name="Oval 9">
              <a:extLst>
                <a:ext uri="{FF2B5EF4-FFF2-40B4-BE49-F238E27FC236}">
                  <a16:creationId xmlns:a16="http://schemas.microsoft.com/office/drawing/2014/main" id="{75C1168E-BEA3-42CA-B0A3-F6698A265D5C}"/>
                </a:ext>
              </a:extLst>
            </p:cNvPr>
            <p:cNvSpPr>
              <a:spLocks noChangeArrowheads="1"/>
            </p:cNvSpPr>
            <p:nvPr userDrawn="1"/>
          </p:nvSpPr>
          <p:spPr bwMode="auto">
            <a:xfrm>
              <a:off x="7038516"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8" name="Oval 10">
              <a:extLst>
                <a:ext uri="{FF2B5EF4-FFF2-40B4-BE49-F238E27FC236}">
                  <a16:creationId xmlns:a16="http://schemas.microsoft.com/office/drawing/2014/main" id="{00C823C2-1F0B-4ED3-B48F-0A6FACCCC796}"/>
                </a:ext>
              </a:extLst>
            </p:cNvPr>
            <p:cNvSpPr>
              <a:spLocks noChangeArrowheads="1"/>
            </p:cNvSpPr>
            <p:nvPr userDrawn="1"/>
          </p:nvSpPr>
          <p:spPr bwMode="auto">
            <a:xfrm>
              <a:off x="7229016"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9" name="Oval 11">
              <a:extLst>
                <a:ext uri="{FF2B5EF4-FFF2-40B4-BE49-F238E27FC236}">
                  <a16:creationId xmlns:a16="http://schemas.microsoft.com/office/drawing/2014/main" id="{426E632E-1069-496F-9067-8BB4D6C085F0}"/>
                </a:ext>
              </a:extLst>
            </p:cNvPr>
            <p:cNvSpPr>
              <a:spLocks noChangeArrowheads="1"/>
            </p:cNvSpPr>
            <p:nvPr userDrawn="1"/>
          </p:nvSpPr>
          <p:spPr bwMode="auto">
            <a:xfrm>
              <a:off x="7316328" y="2439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0" name="Oval 12">
              <a:extLst>
                <a:ext uri="{FF2B5EF4-FFF2-40B4-BE49-F238E27FC236}">
                  <a16:creationId xmlns:a16="http://schemas.microsoft.com/office/drawing/2014/main" id="{03AA8D88-F1CB-46CA-9238-D16B0EACBC26}"/>
                </a:ext>
              </a:extLst>
            </p:cNvPr>
            <p:cNvSpPr>
              <a:spLocks noChangeArrowheads="1"/>
            </p:cNvSpPr>
            <p:nvPr userDrawn="1"/>
          </p:nvSpPr>
          <p:spPr bwMode="auto">
            <a:xfrm>
              <a:off x="6936916"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1" name="Oval 13">
              <a:extLst>
                <a:ext uri="{FF2B5EF4-FFF2-40B4-BE49-F238E27FC236}">
                  <a16:creationId xmlns:a16="http://schemas.microsoft.com/office/drawing/2014/main" id="{80EE9793-7E99-4E0D-B8FA-75BA55A1DF9F}"/>
                </a:ext>
              </a:extLst>
            </p:cNvPr>
            <p:cNvSpPr>
              <a:spLocks noChangeArrowheads="1"/>
            </p:cNvSpPr>
            <p:nvPr userDrawn="1"/>
          </p:nvSpPr>
          <p:spPr bwMode="auto">
            <a:xfrm>
              <a:off x="7127416"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2" name="Oval 14">
              <a:extLst>
                <a:ext uri="{FF2B5EF4-FFF2-40B4-BE49-F238E27FC236}">
                  <a16:creationId xmlns:a16="http://schemas.microsoft.com/office/drawing/2014/main" id="{576B5980-2BAA-4FB4-8CD3-45047E30B612}"/>
                </a:ext>
              </a:extLst>
            </p:cNvPr>
            <p:cNvSpPr>
              <a:spLocks noChangeArrowheads="1"/>
            </p:cNvSpPr>
            <p:nvPr userDrawn="1"/>
          </p:nvSpPr>
          <p:spPr bwMode="auto">
            <a:xfrm>
              <a:off x="7419516"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3" name="Oval 15">
              <a:extLst>
                <a:ext uri="{FF2B5EF4-FFF2-40B4-BE49-F238E27FC236}">
                  <a16:creationId xmlns:a16="http://schemas.microsoft.com/office/drawing/2014/main" id="{B198B3D7-98FD-415D-A66D-55199B4B157F}"/>
                </a:ext>
              </a:extLst>
            </p:cNvPr>
            <p:cNvSpPr>
              <a:spLocks noChangeArrowheads="1"/>
            </p:cNvSpPr>
            <p:nvPr userDrawn="1"/>
          </p:nvSpPr>
          <p:spPr bwMode="auto">
            <a:xfrm>
              <a:off x="7038516"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4" name="Oval 16">
              <a:extLst>
                <a:ext uri="{FF2B5EF4-FFF2-40B4-BE49-F238E27FC236}">
                  <a16:creationId xmlns:a16="http://schemas.microsoft.com/office/drawing/2014/main" id="{E57CE4B1-4156-4186-AF11-DB2DBBB34DFB}"/>
                </a:ext>
              </a:extLst>
            </p:cNvPr>
            <p:cNvSpPr>
              <a:spLocks noChangeArrowheads="1"/>
            </p:cNvSpPr>
            <p:nvPr userDrawn="1"/>
          </p:nvSpPr>
          <p:spPr bwMode="auto">
            <a:xfrm>
              <a:off x="7229016"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81" name="Oval 5">
              <a:extLst>
                <a:ext uri="{FF2B5EF4-FFF2-40B4-BE49-F238E27FC236}">
                  <a16:creationId xmlns:a16="http://schemas.microsoft.com/office/drawing/2014/main" id="{67880CD3-2716-4B56-9D3A-A16E04AD3692}"/>
                </a:ext>
              </a:extLst>
            </p:cNvPr>
            <p:cNvSpPr>
              <a:spLocks noChangeArrowheads="1"/>
            </p:cNvSpPr>
            <p:nvPr userDrawn="1"/>
          </p:nvSpPr>
          <p:spPr bwMode="auto">
            <a:xfrm>
              <a:off x="7887820" y="2058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82" name="Oval 6">
              <a:extLst>
                <a:ext uri="{FF2B5EF4-FFF2-40B4-BE49-F238E27FC236}">
                  <a16:creationId xmlns:a16="http://schemas.microsoft.com/office/drawing/2014/main" id="{3D13C84A-A5DB-4C8F-BA56-404E59F51608}"/>
                </a:ext>
              </a:extLst>
            </p:cNvPr>
            <p:cNvSpPr>
              <a:spLocks noChangeArrowheads="1"/>
            </p:cNvSpPr>
            <p:nvPr userDrawn="1"/>
          </p:nvSpPr>
          <p:spPr bwMode="auto">
            <a:xfrm>
              <a:off x="7508408"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83" name="Oval 7">
              <a:extLst>
                <a:ext uri="{FF2B5EF4-FFF2-40B4-BE49-F238E27FC236}">
                  <a16:creationId xmlns:a16="http://schemas.microsoft.com/office/drawing/2014/main" id="{8D3505B7-50FF-4985-85C6-C763265A5F55}"/>
                </a:ext>
              </a:extLst>
            </p:cNvPr>
            <p:cNvSpPr>
              <a:spLocks noChangeArrowheads="1"/>
            </p:cNvSpPr>
            <p:nvPr userDrawn="1"/>
          </p:nvSpPr>
          <p:spPr bwMode="auto">
            <a:xfrm>
              <a:off x="7698908"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84" name="Oval 8">
              <a:extLst>
                <a:ext uri="{FF2B5EF4-FFF2-40B4-BE49-F238E27FC236}">
                  <a16:creationId xmlns:a16="http://schemas.microsoft.com/office/drawing/2014/main" id="{C7BE43A5-DEE9-479F-B294-D710BD40F71B}"/>
                </a:ext>
              </a:extLst>
            </p:cNvPr>
            <p:cNvSpPr>
              <a:spLocks noChangeArrowheads="1"/>
            </p:cNvSpPr>
            <p:nvPr userDrawn="1"/>
          </p:nvSpPr>
          <p:spPr bwMode="auto">
            <a:xfrm>
              <a:off x="7991008"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85" name="Oval 9">
              <a:extLst>
                <a:ext uri="{FF2B5EF4-FFF2-40B4-BE49-F238E27FC236}">
                  <a16:creationId xmlns:a16="http://schemas.microsoft.com/office/drawing/2014/main" id="{6032081E-56E4-491A-96DE-A00016BA2C11}"/>
                </a:ext>
              </a:extLst>
            </p:cNvPr>
            <p:cNvSpPr>
              <a:spLocks noChangeArrowheads="1"/>
            </p:cNvSpPr>
            <p:nvPr userDrawn="1"/>
          </p:nvSpPr>
          <p:spPr bwMode="auto">
            <a:xfrm>
              <a:off x="7610008"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86" name="Oval 10">
              <a:extLst>
                <a:ext uri="{FF2B5EF4-FFF2-40B4-BE49-F238E27FC236}">
                  <a16:creationId xmlns:a16="http://schemas.microsoft.com/office/drawing/2014/main" id="{7946578C-EAE8-4FF2-BE5C-62B9CD6F99AC}"/>
                </a:ext>
              </a:extLst>
            </p:cNvPr>
            <p:cNvSpPr>
              <a:spLocks noChangeArrowheads="1"/>
            </p:cNvSpPr>
            <p:nvPr userDrawn="1"/>
          </p:nvSpPr>
          <p:spPr bwMode="auto">
            <a:xfrm>
              <a:off x="7800508"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87" name="Oval 11">
              <a:extLst>
                <a:ext uri="{FF2B5EF4-FFF2-40B4-BE49-F238E27FC236}">
                  <a16:creationId xmlns:a16="http://schemas.microsoft.com/office/drawing/2014/main" id="{6289BF9C-FAF7-4B60-8DAE-87E0DC6D4DA6}"/>
                </a:ext>
              </a:extLst>
            </p:cNvPr>
            <p:cNvSpPr>
              <a:spLocks noChangeArrowheads="1"/>
            </p:cNvSpPr>
            <p:nvPr userDrawn="1"/>
          </p:nvSpPr>
          <p:spPr bwMode="auto">
            <a:xfrm>
              <a:off x="7887820" y="2439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88" name="Oval 12">
              <a:extLst>
                <a:ext uri="{FF2B5EF4-FFF2-40B4-BE49-F238E27FC236}">
                  <a16:creationId xmlns:a16="http://schemas.microsoft.com/office/drawing/2014/main" id="{16863A8B-D57B-436C-9FD8-D3D4B28786C2}"/>
                </a:ext>
              </a:extLst>
            </p:cNvPr>
            <p:cNvSpPr>
              <a:spLocks noChangeArrowheads="1"/>
            </p:cNvSpPr>
            <p:nvPr userDrawn="1"/>
          </p:nvSpPr>
          <p:spPr bwMode="auto">
            <a:xfrm>
              <a:off x="7508408"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89" name="Oval 13">
              <a:extLst>
                <a:ext uri="{FF2B5EF4-FFF2-40B4-BE49-F238E27FC236}">
                  <a16:creationId xmlns:a16="http://schemas.microsoft.com/office/drawing/2014/main" id="{1B718BA0-1B05-489D-92B9-CE7DE3C94F91}"/>
                </a:ext>
              </a:extLst>
            </p:cNvPr>
            <p:cNvSpPr>
              <a:spLocks noChangeArrowheads="1"/>
            </p:cNvSpPr>
            <p:nvPr userDrawn="1"/>
          </p:nvSpPr>
          <p:spPr bwMode="auto">
            <a:xfrm>
              <a:off x="7698908"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0" name="Oval 14">
              <a:extLst>
                <a:ext uri="{FF2B5EF4-FFF2-40B4-BE49-F238E27FC236}">
                  <a16:creationId xmlns:a16="http://schemas.microsoft.com/office/drawing/2014/main" id="{8E482F3E-C3D0-4DAD-8FE5-7DD070C29B29}"/>
                </a:ext>
              </a:extLst>
            </p:cNvPr>
            <p:cNvSpPr>
              <a:spLocks noChangeArrowheads="1"/>
            </p:cNvSpPr>
            <p:nvPr userDrawn="1"/>
          </p:nvSpPr>
          <p:spPr bwMode="auto">
            <a:xfrm>
              <a:off x="7991008"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1" name="Oval 15">
              <a:extLst>
                <a:ext uri="{FF2B5EF4-FFF2-40B4-BE49-F238E27FC236}">
                  <a16:creationId xmlns:a16="http://schemas.microsoft.com/office/drawing/2014/main" id="{D55A498F-5EEA-42B6-BBF5-FADB2823FC9A}"/>
                </a:ext>
              </a:extLst>
            </p:cNvPr>
            <p:cNvSpPr>
              <a:spLocks noChangeArrowheads="1"/>
            </p:cNvSpPr>
            <p:nvPr userDrawn="1"/>
          </p:nvSpPr>
          <p:spPr bwMode="auto">
            <a:xfrm>
              <a:off x="7610008"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2" name="Oval 16">
              <a:extLst>
                <a:ext uri="{FF2B5EF4-FFF2-40B4-BE49-F238E27FC236}">
                  <a16:creationId xmlns:a16="http://schemas.microsoft.com/office/drawing/2014/main" id="{E089C213-274B-40E1-8F68-CC38FD93B782}"/>
                </a:ext>
              </a:extLst>
            </p:cNvPr>
            <p:cNvSpPr>
              <a:spLocks noChangeArrowheads="1"/>
            </p:cNvSpPr>
            <p:nvPr userDrawn="1"/>
          </p:nvSpPr>
          <p:spPr bwMode="auto">
            <a:xfrm>
              <a:off x="7800508"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70" name="Oval 6">
              <a:extLst>
                <a:ext uri="{FF2B5EF4-FFF2-40B4-BE49-F238E27FC236}">
                  <a16:creationId xmlns:a16="http://schemas.microsoft.com/office/drawing/2014/main" id="{A66CBB56-0C53-4C3C-B761-4D97999E0ABF}"/>
                </a:ext>
              </a:extLst>
            </p:cNvPr>
            <p:cNvSpPr>
              <a:spLocks noChangeArrowheads="1"/>
            </p:cNvSpPr>
            <p:nvPr userDrawn="1"/>
          </p:nvSpPr>
          <p:spPr bwMode="auto">
            <a:xfrm>
              <a:off x="8079900"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76" name="Oval 12">
              <a:extLst>
                <a:ext uri="{FF2B5EF4-FFF2-40B4-BE49-F238E27FC236}">
                  <a16:creationId xmlns:a16="http://schemas.microsoft.com/office/drawing/2014/main" id="{20CF78CA-65A9-424F-94EA-FD3328A888F1}"/>
                </a:ext>
              </a:extLst>
            </p:cNvPr>
            <p:cNvSpPr>
              <a:spLocks noChangeArrowheads="1"/>
            </p:cNvSpPr>
            <p:nvPr userDrawn="1"/>
          </p:nvSpPr>
          <p:spPr bwMode="auto">
            <a:xfrm>
              <a:off x="8079900"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85" name="Oval 5">
              <a:extLst>
                <a:ext uri="{FF2B5EF4-FFF2-40B4-BE49-F238E27FC236}">
                  <a16:creationId xmlns:a16="http://schemas.microsoft.com/office/drawing/2014/main" id="{91D9CD07-4DA5-4A80-8259-62712FF1CD56}"/>
                </a:ext>
              </a:extLst>
            </p:cNvPr>
            <p:cNvSpPr>
              <a:spLocks noChangeArrowheads="1"/>
            </p:cNvSpPr>
            <p:nvPr userDrawn="1"/>
          </p:nvSpPr>
          <p:spPr bwMode="auto">
            <a:xfrm>
              <a:off x="458424" y="2058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86" name="Oval 6">
              <a:extLst>
                <a:ext uri="{FF2B5EF4-FFF2-40B4-BE49-F238E27FC236}">
                  <a16:creationId xmlns:a16="http://schemas.microsoft.com/office/drawing/2014/main" id="{0838F1B2-803F-4B15-8B90-CD3D27B4B7A2}"/>
                </a:ext>
              </a:extLst>
            </p:cNvPr>
            <p:cNvSpPr>
              <a:spLocks noChangeArrowheads="1"/>
            </p:cNvSpPr>
            <p:nvPr userDrawn="1"/>
          </p:nvSpPr>
          <p:spPr bwMode="auto">
            <a:xfrm>
              <a:off x="79012"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87" name="Oval 7">
              <a:extLst>
                <a:ext uri="{FF2B5EF4-FFF2-40B4-BE49-F238E27FC236}">
                  <a16:creationId xmlns:a16="http://schemas.microsoft.com/office/drawing/2014/main" id="{46F1D86A-B62D-48F9-8B68-F25B5C50B472}"/>
                </a:ext>
              </a:extLst>
            </p:cNvPr>
            <p:cNvSpPr>
              <a:spLocks noChangeArrowheads="1"/>
            </p:cNvSpPr>
            <p:nvPr userDrawn="1"/>
          </p:nvSpPr>
          <p:spPr bwMode="auto">
            <a:xfrm>
              <a:off x="269512" y="2058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88" name="Oval 8">
              <a:extLst>
                <a:ext uri="{FF2B5EF4-FFF2-40B4-BE49-F238E27FC236}">
                  <a16:creationId xmlns:a16="http://schemas.microsoft.com/office/drawing/2014/main" id="{EC9B87DD-68DD-4348-94C2-88F6BB8583B0}"/>
                </a:ext>
              </a:extLst>
            </p:cNvPr>
            <p:cNvSpPr>
              <a:spLocks noChangeArrowheads="1"/>
            </p:cNvSpPr>
            <p:nvPr userDrawn="1"/>
          </p:nvSpPr>
          <p:spPr bwMode="auto">
            <a:xfrm>
              <a:off x="561612"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89" name="Oval 9">
              <a:extLst>
                <a:ext uri="{FF2B5EF4-FFF2-40B4-BE49-F238E27FC236}">
                  <a16:creationId xmlns:a16="http://schemas.microsoft.com/office/drawing/2014/main" id="{ABB8AAC9-FD09-4305-873D-461DA73F9734}"/>
                </a:ext>
              </a:extLst>
            </p:cNvPr>
            <p:cNvSpPr>
              <a:spLocks noChangeArrowheads="1"/>
            </p:cNvSpPr>
            <p:nvPr userDrawn="1"/>
          </p:nvSpPr>
          <p:spPr bwMode="auto">
            <a:xfrm>
              <a:off x="180612"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90" name="Oval 10">
              <a:extLst>
                <a:ext uri="{FF2B5EF4-FFF2-40B4-BE49-F238E27FC236}">
                  <a16:creationId xmlns:a16="http://schemas.microsoft.com/office/drawing/2014/main" id="{25851457-8B1C-4908-8261-C90408F9B1B8}"/>
                </a:ext>
              </a:extLst>
            </p:cNvPr>
            <p:cNvSpPr>
              <a:spLocks noChangeArrowheads="1"/>
            </p:cNvSpPr>
            <p:nvPr userDrawn="1"/>
          </p:nvSpPr>
          <p:spPr bwMode="auto">
            <a:xfrm>
              <a:off x="371112" y="186689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91" name="Oval 11">
              <a:extLst>
                <a:ext uri="{FF2B5EF4-FFF2-40B4-BE49-F238E27FC236}">
                  <a16:creationId xmlns:a16="http://schemas.microsoft.com/office/drawing/2014/main" id="{A1AE0FD5-B4EE-4F8C-9DD1-B1686E0C213C}"/>
                </a:ext>
              </a:extLst>
            </p:cNvPr>
            <p:cNvSpPr>
              <a:spLocks noChangeArrowheads="1"/>
            </p:cNvSpPr>
            <p:nvPr userDrawn="1"/>
          </p:nvSpPr>
          <p:spPr bwMode="auto">
            <a:xfrm>
              <a:off x="458424" y="243998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92" name="Oval 12">
              <a:extLst>
                <a:ext uri="{FF2B5EF4-FFF2-40B4-BE49-F238E27FC236}">
                  <a16:creationId xmlns:a16="http://schemas.microsoft.com/office/drawing/2014/main" id="{2E1A43B0-EA02-40E8-AA86-0B1BA4B93431}"/>
                </a:ext>
              </a:extLst>
            </p:cNvPr>
            <p:cNvSpPr>
              <a:spLocks noChangeArrowheads="1"/>
            </p:cNvSpPr>
            <p:nvPr userDrawn="1"/>
          </p:nvSpPr>
          <p:spPr bwMode="auto">
            <a:xfrm>
              <a:off x="79012"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93" name="Oval 13">
              <a:extLst>
                <a:ext uri="{FF2B5EF4-FFF2-40B4-BE49-F238E27FC236}">
                  <a16:creationId xmlns:a16="http://schemas.microsoft.com/office/drawing/2014/main" id="{7553851E-A8ED-49A0-8662-7DF4177FA2C4}"/>
                </a:ext>
              </a:extLst>
            </p:cNvPr>
            <p:cNvSpPr>
              <a:spLocks noChangeArrowheads="1"/>
            </p:cNvSpPr>
            <p:nvPr userDrawn="1"/>
          </p:nvSpPr>
          <p:spPr bwMode="auto">
            <a:xfrm>
              <a:off x="269512" y="24399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94" name="Oval 14">
              <a:extLst>
                <a:ext uri="{FF2B5EF4-FFF2-40B4-BE49-F238E27FC236}">
                  <a16:creationId xmlns:a16="http://schemas.microsoft.com/office/drawing/2014/main" id="{9FD12BA9-EE01-4F4F-A947-1B7B0CA50EAE}"/>
                </a:ext>
              </a:extLst>
            </p:cNvPr>
            <p:cNvSpPr>
              <a:spLocks noChangeArrowheads="1"/>
            </p:cNvSpPr>
            <p:nvPr userDrawn="1"/>
          </p:nvSpPr>
          <p:spPr bwMode="auto">
            <a:xfrm>
              <a:off x="561612"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95" name="Oval 15">
              <a:extLst>
                <a:ext uri="{FF2B5EF4-FFF2-40B4-BE49-F238E27FC236}">
                  <a16:creationId xmlns:a16="http://schemas.microsoft.com/office/drawing/2014/main" id="{7082E85A-0D4F-4AA6-9A84-6524A2D9A9B5}"/>
                </a:ext>
              </a:extLst>
            </p:cNvPr>
            <p:cNvSpPr>
              <a:spLocks noChangeArrowheads="1"/>
            </p:cNvSpPr>
            <p:nvPr userDrawn="1"/>
          </p:nvSpPr>
          <p:spPr bwMode="auto">
            <a:xfrm>
              <a:off x="180612"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96" name="Oval 16">
              <a:extLst>
                <a:ext uri="{FF2B5EF4-FFF2-40B4-BE49-F238E27FC236}">
                  <a16:creationId xmlns:a16="http://schemas.microsoft.com/office/drawing/2014/main" id="{EC413B90-42C9-4213-8A29-04E02CD2FEA4}"/>
                </a:ext>
              </a:extLst>
            </p:cNvPr>
            <p:cNvSpPr>
              <a:spLocks noChangeArrowheads="1"/>
            </p:cNvSpPr>
            <p:nvPr userDrawn="1"/>
          </p:nvSpPr>
          <p:spPr bwMode="auto">
            <a:xfrm>
              <a:off x="371112" y="224948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099" name="Oval 5">
              <a:extLst>
                <a:ext uri="{FF2B5EF4-FFF2-40B4-BE49-F238E27FC236}">
                  <a16:creationId xmlns:a16="http://schemas.microsoft.com/office/drawing/2014/main" id="{6FEAC72B-3D93-45CE-80D2-E0F495658E74}"/>
                </a:ext>
              </a:extLst>
            </p:cNvPr>
            <p:cNvSpPr>
              <a:spLocks noChangeArrowheads="1"/>
            </p:cNvSpPr>
            <p:nvPr userDrawn="1"/>
          </p:nvSpPr>
          <p:spPr bwMode="auto">
            <a:xfrm>
              <a:off x="1028227" y="3582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00" name="Oval 6">
              <a:extLst>
                <a:ext uri="{FF2B5EF4-FFF2-40B4-BE49-F238E27FC236}">
                  <a16:creationId xmlns:a16="http://schemas.microsoft.com/office/drawing/2014/main" id="{E0DEE922-77FB-4092-8F9E-230E6625FDDC}"/>
                </a:ext>
              </a:extLst>
            </p:cNvPr>
            <p:cNvSpPr>
              <a:spLocks noChangeArrowheads="1"/>
            </p:cNvSpPr>
            <p:nvPr userDrawn="1"/>
          </p:nvSpPr>
          <p:spPr bwMode="auto">
            <a:xfrm>
              <a:off x="648815"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01" name="Oval 7">
              <a:extLst>
                <a:ext uri="{FF2B5EF4-FFF2-40B4-BE49-F238E27FC236}">
                  <a16:creationId xmlns:a16="http://schemas.microsoft.com/office/drawing/2014/main" id="{7B8E20ED-917C-4C8A-88F9-4DDF1B33B5ED}"/>
                </a:ext>
              </a:extLst>
            </p:cNvPr>
            <p:cNvSpPr>
              <a:spLocks noChangeArrowheads="1"/>
            </p:cNvSpPr>
            <p:nvPr userDrawn="1"/>
          </p:nvSpPr>
          <p:spPr bwMode="auto">
            <a:xfrm>
              <a:off x="839315"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02" name="Oval 8">
              <a:extLst>
                <a:ext uri="{FF2B5EF4-FFF2-40B4-BE49-F238E27FC236}">
                  <a16:creationId xmlns:a16="http://schemas.microsoft.com/office/drawing/2014/main" id="{6A57A33B-A193-4C15-A001-C6C10585B355}"/>
                </a:ext>
              </a:extLst>
            </p:cNvPr>
            <p:cNvSpPr>
              <a:spLocks noChangeArrowheads="1"/>
            </p:cNvSpPr>
            <p:nvPr userDrawn="1"/>
          </p:nvSpPr>
          <p:spPr bwMode="auto">
            <a:xfrm>
              <a:off x="1131415"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03" name="Oval 9">
              <a:extLst>
                <a:ext uri="{FF2B5EF4-FFF2-40B4-BE49-F238E27FC236}">
                  <a16:creationId xmlns:a16="http://schemas.microsoft.com/office/drawing/2014/main" id="{9E0F061B-808C-4949-BB39-50B189EB916A}"/>
                </a:ext>
              </a:extLst>
            </p:cNvPr>
            <p:cNvSpPr>
              <a:spLocks noChangeArrowheads="1"/>
            </p:cNvSpPr>
            <p:nvPr userDrawn="1"/>
          </p:nvSpPr>
          <p:spPr bwMode="auto">
            <a:xfrm>
              <a:off x="750415"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04" name="Oval 10">
              <a:extLst>
                <a:ext uri="{FF2B5EF4-FFF2-40B4-BE49-F238E27FC236}">
                  <a16:creationId xmlns:a16="http://schemas.microsoft.com/office/drawing/2014/main" id="{2815C52A-FCA3-4A3F-9C8A-D29CC9FBBF43}"/>
                </a:ext>
              </a:extLst>
            </p:cNvPr>
            <p:cNvSpPr>
              <a:spLocks noChangeArrowheads="1"/>
            </p:cNvSpPr>
            <p:nvPr userDrawn="1"/>
          </p:nvSpPr>
          <p:spPr bwMode="auto">
            <a:xfrm>
              <a:off x="940915"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05" name="Oval 11">
              <a:extLst>
                <a:ext uri="{FF2B5EF4-FFF2-40B4-BE49-F238E27FC236}">
                  <a16:creationId xmlns:a16="http://schemas.microsoft.com/office/drawing/2014/main" id="{CA19138F-D6DD-4FF7-8BB9-4A9900AE2791}"/>
                </a:ext>
              </a:extLst>
            </p:cNvPr>
            <p:cNvSpPr>
              <a:spLocks noChangeArrowheads="1"/>
            </p:cNvSpPr>
            <p:nvPr userDrawn="1"/>
          </p:nvSpPr>
          <p:spPr bwMode="auto">
            <a:xfrm>
              <a:off x="1028227" y="3963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06" name="Oval 12">
              <a:extLst>
                <a:ext uri="{FF2B5EF4-FFF2-40B4-BE49-F238E27FC236}">
                  <a16:creationId xmlns:a16="http://schemas.microsoft.com/office/drawing/2014/main" id="{685FEA86-B1A6-4E09-ADF1-2F9AD09C054F}"/>
                </a:ext>
              </a:extLst>
            </p:cNvPr>
            <p:cNvSpPr>
              <a:spLocks noChangeArrowheads="1"/>
            </p:cNvSpPr>
            <p:nvPr userDrawn="1"/>
          </p:nvSpPr>
          <p:spPr bwMode="auto">
            <a:xfrm>
              <a:off x="648815"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07" name="Oval 13">
              <a:extLst>
                <a:ext uri="{FF2B5EF4-FFF2-40B4-BE49-F238E27FC236}">
                  <a16:creationId xmlns:a16="http://schemas.microsoft.com/office/drawing/2014/main" id="{93827299-0FD9-41F6-9E40-66CE858D57AB}"/>
                </a:ext>
              </a:extLst>
            </p:cNvPr>
            <p:cNvSpPr>
              <a:spLocks noChangeArrowheads="1"/>
            </p:cNvSpPr>
            <p:nvPr userDrawn="1"/>
          </p:nvSpPr>
          <p:spPr bwMode="auto">
            <a:xfrm>
              <a:off x="839315"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08" name="Oval 14">
              <a:extLst>
                <a:ext uri="{FF2B5EF4-FFF2-40B4-BE49-F238E27FC236}">
                  <a16:creationId xmlns:a16="http://schemas.microsoft.com/office/drawing/2014/main" id="{F0A53BA5-6430-43C0-B4D5-6119F93AF690}"/>
                </a:ext>
              </a:extLst>
            </p:cNvPr>
            <p:cNvSpPr>
              <a:spLocks noChangeArrowheads="1"/>
            </p:cNvSpPr>
            <p:nvPr userDrawn="1"/>
          </p:nvSpPr>
          <p:spPr bwMode="auto">
            <a:xfrm>
              <a:off x="1131415"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09" name="Oval 15">
              <a:extLst>
                <a:ext uri="{FF2B5EF4-FFF2-40B4-BE49-F238E27FC236}">
                  <a16:creationId xmlns:a16="http://schemas.microsoft.com/office/drawing/2014/main" id="{4704517A-984F-4474-8560-FBAE18D15064}"/>
                </a:ext>
              </a:extLst>
            </p:cNvPr>
            <p:cNvSpPr>
              <a:spLocks noChangeArrowheads="1"/>
            </p:cNvSpPr>
            <p:nvPr userDrawn="1"/>
          </p:nvSpPr>
          <p:spPr bwMode="auto">
            <a:xfrm>
              <a:off x="750415"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10" name="Oval 16">
              <a:extLst>
                <a:ext uri="{FF2B5EF4-FFF2-40B4-BE49-F238E27FC236}">
                  <a16:creationId xmlns:a16="http://schemas.microsoft.com/office/drawing/2014/main" id="{28BBAFF9-E300-4557-905E-9FAC631788E6}"/>
                </a:ext>
              </a:extLst>
            </p:cNvPr>
            <p:cNvSpPr>
              <a:spLocks noChangeArrowheads="1"/>
            </p:cNvSpPr>
            <p:nvPr userDrawn="1"/>
          </p:nvSpPr>
          <p:spPr bwMode="auto">
            <a:xfrm>
              <a:off x="940915"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7" name="Oval 5">
              <a:extLst>
                <a:ext uri="{FF2B5EF4-FFF2-40B4-BE49-F238E27FC236}">
                  <a16:creationId xmlns:a16="http://schemas.microsoft.com/office/drawing/2014/main" id="{7306064E-DA93-44E5-85AC-77065A143608}"/>
                </a:ext>
              </a:extLst>
            </p:cNvPr>
            <p:cNvSpPr>
              <a:spLocks noChangeArrowheads="1"/>
            </p:cNvSpPr>
            <p:nvPr userDrawn="1"/>
          </p:nvSpPr>
          <p:spPr bwMode="auto">
            <a:xfrm>
              <a:off x="1599719" y="3582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8" name="Oval 6">
              <a:extLst>
                <a:ext uri="{FF2B5EF4-FFF2-40B4-BE49-F238E27FC236}">
                  <a16:creationId xmlns:a16="http://schemas.microsoft.com/office/drawing/2014/main" id="{C801A400-00D6-4765-A4A0-4DABCC7E994B}"/>
                </a:ext>
              </a:extLst>
            </p:cNvPr>
            <p:cNvSpPr>
              <a:spLocks noChangeArrowheads="1"/>
            </p:cNvSpPr>
            <p:nvPr userDrawn="1"/>
          </p:nvSpPr>
          <p:spPr bwMode="auto">
            <a:xfrm>
              <a:off x="1220307"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9" name="Oval 7">
              <a:extLst>
                <a:ext uri="{FF2B5EF4-FFF2-40B4-BE49-F238E27FC236}">
                  <a16:creationId xmlns:a16="http://schemas.microsoft.com/office/drawing/2014/main" id="{038A1907-FB0E-44DB-82F6-988DC7B0931E}"/>
                </a:ext>
              </a:extLst>
            </p:cNvPr>
            <p:cNvSpPr>
              <a:spLocks noChangeArrowheads="1"/>
            </p:cNvSpPr>
            <p:nvPr userDrawn="1"/>
          </p:nvSpPr>
          <p:spPr bwMode="auto">
            <a:xfrm>
              <a:off x="1410807"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0" name="Oval 8">
              <a:extLst>
                <a:ext uri="{FF2B5EF4-FFF2-40B4-BE49-F238E27FC236}">
                  <a16:creationId xmlns:a16="http://schemas.microsoft.com/office/drawing/2014/main" id="{AD830A4E-EBFE-4AAB-A75C-0084FF80B9FD}"/>
                </a:ext>
              </a:extLst>
            </p:cNvPr>
            <p:cNvSpPr>
              <a:spLocks noChangeArrowheads="1"/>
            </p:cNvSpPr>
            <p:nvPr userDrawn="1"/>
          </p:nvSpPr>
          <p:spPr bwMode="auto">
            <a:xfrm>
              <a:off x="1702907"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1" name="Oval 9">
              <a:extLst>
                <a:ext uri="{FF2B5EF4-FFF2-40B4-BE49-F238E27FC236}">
                  <a16:creationId xmlns:a16="http://schemas.microsoft.com/office/drawing/2014/main" id="{4ED9F01E-8C93-45DA-8ACC-F90056EB19C4}"/>
                </a:ext>
              </a:extLst>
            </p:cNvPr>
            <p:cNvSpPr>
              <a:spLocks noChangeArrowheads="1"/>
            </p:cNvSpPr>
            <p:nvPr userDrawn="1"/>
          </p:nvSpPr>
          <p:spPr bwMode="auto">
            <a:xfrm>
              <a:off x="1321907"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2" name="Oval 10">
              <a:extLst>
                <a:ext uri="{FF2B5EF4-FFF2-40B4-BE49-F238E27FC236}">
                  <a16:creationId xmlns:a16="http://schemas.microsoft.com/office/drawing/2014/main" id="{AFCB41F8-80B8-46AB-8E9B-B0A08924055B}"/>
                </a:ext>
              </a:extLst>
            </p:cNvPr>
            <p:cNvSpPr>
              <a:spLocks noChangeArrowheads="1"/>
            </p:cNvSpPr>
            <p:nvPr userDrawn="1"/>
          </p:nvSpPr>
          <p:spPr bwMode="auto">
            <a:xfrm>
              <a:off x="1512407"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3" name="Oval 11">
              <a:extLst>
                <a:ext uri="{FF2B5EF4-FFF2-40B4-BE49-F238E27FC236}">
                  <a16:creationId xmlns:a16="http://schemas.microsoft.com/office/drawing/2014/main" id="{E9591242-3588-4E9C-A29B-1CF02BE515F3}"/>
                </a:ext>
              </a:extLst>
            </p:cNvPr>
            <p:cNvSpPr>
              <a:spLocks noChangeArrowheads="1"/>
            </p:cNvSpPr>
            <p:nvPr userDrawn="1"/>
          </p:nvSpPr>
          <p:spPr bwMode="auto">
            <a:xfrm>
              <a:off x="1599719" y="3963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4" name="Oval 12">
              <a:extLst>
                <a:ext uri="{FF2B5EF4-FFF2-40B4-BE49-F238E27FC236}">
                  <a16:creationId xmlns:a16="http://schemas.microsoft.com/office/drawing/2014/main" id="{BE05E7D4-CED1-41BB-A066-6970F17D3ACC}"/>
                </a:ext>
              </a:extLst>
            </p:cNvPr>
            <p:cNvSpPr>
              <a:spLocks noChangeArrowheads="1"/>
            </p:cNvSpPr>
            <p:nvPr userDrawn="1"/>
          </p:nvSpPr>
          <p:spPr bwMode="auto">
            <a:xfrm>
              <a:off x="1220307"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5" name="Oval 13">
              <a:extLst>
                <a:ext uri="{FF2B5EF4-FFF2-40B4-BE49-F238E27FC236}">
                  <a16:creationId xmlns:a16="http://schemas.microsoft.com/office/drawing/2014/main" id="{EC61AB9E-DC38-4374-A3A9-4E2CC84818A1}"/>
                </a:ext>
              </a:extLst>
            </p:cNvPr>
            <p:cNvSpPr>
              <a:spLocks noChangeArrowheads="1"/>
            </p:cNvSpPr>
            <p:nvPr userDrawn="1"/>
          </p:nvSpPr>
          <p:spPr bwMode="auto">
            <a:xfrm>
              <a:off x="1410807"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6" name="Oval 14">
              <a:extLst>
                <a:ext uri="{FF2B5EF4-FFF2-40B4-BE49-F238E27FC236}">
                  <a16:creationId xmlns:a16="http://schemas.microsoft.com/office/drawing/2014/main" id="{E678D9D4-CB5B-4967-A089-7012C70BF0B5}"/>
                </a:ext>
              </a:extLst>
            </p:cNvPr>
            <p:cNvSpPr>
              <a:spLocks noChangeArrowheads="1"/>
            </p:cNvSpPr>
            <p:nvPr userDrawn="1"/>
          </p:nvSpPr>
          <p:spPr bwMode="auto">
            <a:xfrm>
              <a:off x="1702907"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7" name="Oval 15">
              <a:extLst>
                <a:ext uri="{FF2B5EF4-FFF2-40B4-BE49-F238E27FC236}">
                  <a16:creationId xmlns:a16="http://schemas.microsoft.com/office/drawing/2014/main" id="{DB860B6A-7E7F-4275-A9B3-3A84E094FEF2}"/>
                </a:ext>
              </a:extLst>
            </p:cNvPr>
            <p:cNvSpPr>
              <a:spLocks noChangeArrowheads="1"/>
            </p:cNvSpPr>
            <p:nvPr userDrawn="1"/>
          </p:nvSpPr>
          <p:spPr bwMode="auto">
            <a:xfrm>
              <a:off x="1321907"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8" name="Oval 16">
              <a:extLst>
                <a:ext uri="{FF2B5EF4-FFF2-40B4-BE49-F238E27FC236}">
                  <a16:creationId xmlns:a16="http://schemas.microsoft.com/office/drawing/2014/main" id="{7F6A40E7-2FA6-4F39-9ADB-479DA45947FF}"/>
                </a:ext>
              </a:extLst>
            </p:cNvPr>
            <p:cNvSpPr>
              <a:spLocks noChangeArrowheads="1"/>
            </p:cNvSpPr>
            <p:nvPr userDrawn="1"/>
          </p:nvSpPr>
          <p:spPr bwMode="auto">
            <a:xfrm>
              <a:off x="1512407"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5" name="Oval 5">
              <a:extLst>
                <a:ext uri="{FF2B5EF4-FFF2-40B4-BE49-F238E27FC236}">
                  <a16:creationId xmlns:a16="http://schemas.microsoft.com/office/drawing/2014/main" id="{575DAF5D-B241-4F92-8893-AFB035879142}"/>
                </a:ext>
              </a:extLst>
            </p:cNvPr>
            <p:cNvSpPr>
              <a:spLocks noChangeArrowheads="1"/>
            </p:cNvSpPr>
            <p:nvPr userDrawn="1"/>
          </p:nvSpPr>
          <p:spPr bwMode="auto">
            <a:xfrm>
              <a:off x="2171211" y="3582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6" name="Oval 6">
              <a:extLst>
                <a:ext uri="{FF2B5EF4-FFF2-40B4-BE49-F238E27FC236}">
                  <a16:creationId xmlns:a16="http://schemas.microsoft.com/office/drawing/2014/main" id="{72FAC531-B8BA-45B5-88FE-E8F933D8353A}"/>
                </a:ext>
              </a:extLst>
            </p:cNvPr>
            <p:cNvSpPr>
              <a:spLocks noChangeArrowheads="1"/>
            </p:cNvSpPr>
            <p:nvPr userDrawn="1"/>
          </p:nvSpPr>
          <p:spPr bwMode="auto">
            <a:xfrm>
              <a:off x="1791799"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7" name="Oval 7">
              <a:extLst>
                <a:ext uri="{FF2B5EF4-FFF2-40B4-BE49-F238E27FC236}">
                  <a16:creationId xmlns:a16="http://schemas.microsoft.com/office/drawing/2014/main" id="{081530FE-391A-430B-B6B0-7AAC865CA7C2}"/>
                </a:ext>
              </a:extLst>
            </p:cNvPr>
            <p:cNvSpPr>
              <a:spLocks noChangeArrowheads="1"/>
            </p:cNvSpPr>
            <p:nvPr userDrawn="1"/>
          </p:nvSpPr>
          <p:spPr bwMode="auto">
            <a:xfrm>
              <a:off x="1982299"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8" name="Oval 8">
              <a:extLst>
                <a:ext uri="{FF2B5EF4-FFF2-40B4-BE49-F238E27FC236}">
                  <a16:creationId xmlns:a16="http://schemas.microsoft.com/office/drawing/2014/main" id="{79528D49-71ED-4DDC-ADE8-FD56CE07C15A}"/>
                </a:ext>
              </a:extLst>
            </p:cNvPr>
            <p:cNvSpPr>
              <a:spLocks noChangeArrowheads="1"/>
            </p:cNvSpPr>
            <p:nvPr userDrawn="1"/>
          </p:nvSpPr>
          <p:spPr bwMode="auto">
            <a:xfrm>
              <a:off x="2274399"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9" name="Oval 9">
              <a:extLst>
                <a:ext uri="{FF2B5EF4-FFF2-40B4-BE49-F238E27FC236}">
                  <a16:creationId xmlns:a16="http://schemas.microsoft.com/office/drawing/2014/main" id="{787B13DB-2AD5-4A15-9891-5CA848AE0425}"/>
                </a:ext>
              </a:extLst>
            </p:cNvPr>
            <p:cNvSpPr>
              <a:spLocks noChangeArrowheads="1"/>
            </p:cNvSpPr>
            <p:nvPr userDrawn="1"/>
          </p:nvSpPr>
          <p:spPr bwMode="auto">
            <a:xfrm>
              <a:off x="1893399"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0" name="Oval 10">
              <a:extLst>
                <a:ext uri="{FF2B5EF4-FFF2-40B4-BE49-F238E27FC236}">
                  <a16:creationId xmlns:a16="http://schemas.microsoft.com/office/drawing/2014/main" id="{265B00ED-90DE-4DD9-81F1-CC22F976AE4F}"/>
                </a:ext>
              </a:extLst>
            </p:cNvPr>
            <p:cNvSpPr>
              <a:spLocks noChangeArrowheads="1"/>
            </p:cNvSpPr>
            <p:nvPr userDrawn="1"/>
          </p:nvSpPr>
          <p:spPr bwMode="auto">
            <a:xfrm>
              <a:off x="2083899"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1" name="Oval 11">
              <a:extLst>
                <a:ext uri="{FF2B5EF4-FFF2-40B4-BE49-F238E27FC236}">
                  <a16:creationId xmlns:a16="http://schemas.microsoft.com/office/drawing/2014/main" id="{AB16499B-E7F7-4440-9A3A-C25A49119B88}"/>
                </a:ext>
              </a:extLst>
            </p:cNvPr>
            <p:cNvSpPr>
              <a:spLocks noChangeArrowheads="1"/>
            </p:cNvSpPr>
            <p:nvPr userDrawn="1"/>
          </p:nvSpPr>
          <p:spPr bwMode="auto">
            <a:xfrm>
              <a:off x="2171211" y="3963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2" name="Oval 12">
              <a:extLst>
                <a:ext uri="{FF2B5EF4-FFF2-40B4-BE49-F238E27FC236}">
                  <a16:creationId xmlns:a16="http://schemas.microsoft.com/office/drawing/2014/main" id="{8B937956-D0B0-400F-A2E1-724C0A2AE940}"/>
                </a:ext>
              </a:extLst>
            </p:cNvPr>
            <p:cNvSpPr>
              <a:spLocks noChangeArrowheads="1"/>
            </p:cNvSpPr>
            <p:nvPr userDrawn="1"/>
          </p:nvSpPr>
          <p:spPr bwMode="auto">
            <a:xfrm>
              <a:off x="1791799"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3" name="Oval 13">
              <a:extLst>
                <a:ext uri="{FF2B5EF4-FFF2-40B4-BE49-F238E27FC236}">
                  <a16:creationId xmlns:a16="http://schemas.microsoft.com/office/drawing/2014/main" id="{A92906C6-EBF1-420A-A7BA-EB696E22731B}"/>
                </a:ext>
              </a:extLst>
            </p:cNvPr>
            <p:cNvSpPr>
              <a:spLocks noChangeArrowheads="1"/>
            </p:cNvSpPr>
            <p:nvPr userDrawn="1"/>
          </p:nvSpPr>
          <p:spPr bwMode="auto">
            <a:xfrm>
              <a:off x="1982299"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4" name="Oval 14">
              <a:extLst>
                <a:ext uri="{FF2B5EF4-FFF2-40B4-BE49-F238E27FC236}">
                  <a16:creationId xmlns:a16="http://schemas.microsoft.com/office/drawing/2014/main" id="{3823B436-A06E-40ED-BCC4-02FD26436286}"/>
                </a:ext>
              </a:extLst>
            </p:cNvPr>
            <p:cNvSpPr>
              <a:spLocks noChangeArrowheads="1"/>
            </p:cNvSpPr>
            <p:nvPr userDrawn="1"/>
          </p:nvSpPr>
          <p:spPr bwMode="auto">
            <a:xfrm>
              <a:off x="2274399"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5" name="Oval 15">
              <a:extLst>
                <a:ext uri="{FF2B5EF4-FFF2-40B4-BE49-F238E27FC236}">
                  <a16:creationId xmlns:a16="http://schemas.microsoft.com/office/drawing/2014/main" id="{636FA866-C60E-4FE4-B998-F66321DFFD0C}"/>
                </a:ext>
              </a:extLst>
            </p:cNvPr>
            <p:cNvSpPr>
              <a:spLocks noChangeArrowheads="1"/>
            </p:cNvSpPr>
            <p:nvPr userDrawn="1"/>
          </p:nvSpPr>
          <p:spPr bwMode="auto">
            <a:xfrm>
              <a:off x="1893399"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6" name="Oval 16">
              <a:extLst>
                <a:ext uri="{FF2B5EF4-FFF2-40B4-BE49-F238E27FC236}">
                  <a16:creationId xmlns:a16="http://schemas.microsoft.com/office/drawing/2014/main" id="{410D0EFC-4E6E-437D-9330-8A1ED4D1791E}"/>
                </a:ext>
              </a:extLst>
            </p:cNvPr>
            <p:cNvSpPr>
              <a:spLocks noChangeArrowheads="1"/>
            </p:cNvSpPr>
            <p:nvPr userDrawn="1"/>
          </p:nvSpPr>
          <p:spPr bwMode="auto">
            <a:xfrm>
              <a:off x="2083899"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3" name="Oval 5">
              <a:extLst>
                <a:ext uri="{FF2B5EF4-FFF2-40B4-BE49-F238E27FC236}">
                  <a16:creationId xmlns:a16="http://schemas.microsoft.com/office/drawing/2014/main" id="{EABA9321-F4D9-4161-8961-6D0ECB993A64}"/>
                </a:ext>
              </a:extLst>
            </p:cNvPr>
            <p:cNvSpPr>
              <a:spLocks noChangeArrowheads="1"/>
            </p:cNvSpPr>
            <p:nvPr userDrawn="1"/>
          </p:nvSpPr>
          <p:spPr bwMode="auto">
            <a:xfrm>
              <a:off x="2742703" y="3582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4" name="Oval 6">
              <a:extLst>
                <a:ext uri="{FF2B5EF4-FFF2-40B4-BE49-F238E27FC236}">
                  <a16:creationId xmlns:a16="http://schemas.microsoft.com/office/drawing/2014/main" id="{8B2A7B0B-11B2-43DB-AD56-DBCE0800E07F}"/>
                </a:ext>
              </a:extLst>
            </p:cNvPr>
            <p:cNvSpPr>
              <a:spLocks noChangeArrowheads="1"/>
            </p:cNvSpPr>
            <p:nvPr userDrawn="1"/>
          </p:nvSpPr>
          <p:spPr bwMode="auto">
            <a:xfrm>
              <a:off x="2363291"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5" name="Oval 7">
              <a:extLst>
                <a:ext uri="{FF2B5EF4-FFF2-40B4-BE49-F238E27FC236}">
                  <a16:creationId xmlns:a16="http://schemas.microsoft.com/office/drawing/2014/main" id="{25135B8B-65EB-4BAB-A642-9F5EF14F6067}"/>
                </a:ext>
              </a:extLst>
            </p:cNvPr>
            <p:cNvSpPr>
              <a:spLocks noChangeArrowheads="1"/>
            </p:cNvSpPr>
            <p:nvPr userDrawn="1"/>
          </p:nvSpPr>
          <p:spPr bwMode="auto">
            <a:xfrm>
              <a:off x="2553791"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6" name="Oval 8">
              <a:extLst>
                <a:ext uri="{FF2B5EF4-FFF2-40B4-BE49-F238E27FC236}">
                  <a16:creationId xmlns:a16="http://schemas.microsoft.com/office/drawing/2014/main" id="{3A46629B-499A-4490-8728-5B865FBB5F61}"/>
                </a:ext>
              </a:extLst>
            </p:cNvPr>
            <p:cNvSpPr>
              <a:spLocks noChangeArrowheads="1"/>
            </p:cNvSpPr>
            <p:nvPr userDrawn="1"/>
          </p:nvSpPr>
          <p:spPr bwMode="auto">
            <a:xfrm>
              <a:off x="2845891"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7" name="Oval 9">
              <a:extLst>
                <a:ext uri="{FF2B5EF4-FFF2-40B4-BE49-F238E27FC236}">
                  <a16:creationId xmlns:a16="http://schemas.microsoft.com/office/drawing/2014/main" id="{CAA58BC8-7402-4342-B540-48F0C1D2D64D}"/>
                </a:ext>
              </a:extLst>
            </p:cNvPr>
            <p:cNvSpPr>
              <a:spLocks noChangeArrowheads="1"/>
            </p:cNvSpPr>
            <p:nvPr userDrawn="1"/>
          </p:nvSpPr>
          <p:spPr bwMode="auto">
            <a:xfrm>
              <a:off x="2464891"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8" name="Oval 10">
              <a:extLst>
                <a:ext uri="{FF2B5EF4-FFF2-40B4-BE49-F238E27FC236}">
                  <a16:creationId xmlns:a16="http://schemas.microsoft.com/office/drawing/2014/main" id="{0F8C2CA1-C917-4305-B792-514B2512F252}"/>
                </a:ext>
              </a:extLst>
            </p:cNvPr>
            <p:cNvSpPr>
              <a:spLocks noChangeArrowheads="1"/>
            </p:cNvSpPr>
            <p:nvPr userDrawn="1"/>
          </p:nvSpPr>
          <p:spPr bwMode="auto">
            <a:xfrm>
              <a:off x="2655391"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9" name="Oval 11">
              <a:extLst>
                <a:ext uri="{FF2B5EF4-FFF2-40B4-BE49-F238E27FC236}">
                  <a16:creationId xmlns:a16="http://schemas.microsoft.com/office/drawing/2014/main" id="{3B8050D4-8F56-4105-AA64-E7428D468B9B}"/>
                </a:ext>
              </a:extLst>
            </p:cNvPr>
            <p:cNvSpPr>
              <a:spLocks noChangeArrowheads="1"/>
            </p:cNvSpPr>
            <p:nvPr userDrawn="1"/>
          </p:nvSpPr>
          <p:spPr bwMode="auto">
            <a:xfrm>
              <a:off x="2742703" y="3963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0" name="Oval 12">
              <a:extLst>
                <a:ext uri="{FF2B5EF4-FFF2-40B4-BE49-F238E27FC236}">
                  <a16:creationId xmlns:a16="http://schemas.microsoft.com/office/drawing/2014/main" id="{9A1DE129-B7E3-45D8-8908-9CD0E88EA535}"/>
                </a:ext>
              </a:extLst>
            </p:cNvPr>
            <p:cNvSpPr>
              <a:spLocks noChangeArrowheads="1"/>
            </p:cNvSpPr>
            <p:nvPr userDrawn="1"/>
          </p:nvSpPr>
          <p:spPr bwMode="auto">
            <a:xfrm>
              <a:off x="2363291"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1" name="Oval 13">
              <a:extLst>
                <a:ext uri="{FF2B5EF4-FFF2-40B4-BE49-F238E27FC236}">
                  <a16:creationId xmlns:a16="http://schemas.microsoft.com/office/drawing/2014/main" id="{BD10CDBA-3C69-48D4-8073-1E3E06AEB289}"/>
                </a:ext>
              </a:extLst>
            </p:cNvPr>
            <p:cNvSpPr>
              <a:spLocks noChangeArrowheads="1"/>
            </p:cNvSpPr>
            <p:nvPr userDrawn="1"/>
          </p:nvSpPr>
          <p:spPr bwMode="auto">
            <a:xfrm>
              <a:off x="2553791"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2" name="Oval 14">
              <a:extLst>
                <a:ext uri="{FF2B5EF4-FFF2-40B4-BE49-F238E27FC236}">
                  <a16:creationId xmlns:a16="http://schemas.microsoft.com/office/drawing/2014/main" id="{114ED3FB-93F9-42B4-8489-A8239725C797}"/>
                </a:ext>
              </a:extLst>
            </p:cNvPr>
            <p:cNvSpPr>
              <a:spLocks noChangeArrowheads="1"/>
            </p:cNvSpPr>
            <p:nvPr userDrawn="1"/>
          </p:nvSpPr>
          <p:spPr bwMode="auto">
            <a:xfrm>
              <a:off x="2845891"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3" name="Oval 15">
              <a:extLst>
                <a:ext uri="{FF2B5EF4-FFF2-40B4-BE49-F238E27FC236}">
                  <a16:creationId xmlns:a16="http://schemas.microsoft.com/office/drawing/2014/main" id="{833B6F8D-12FF-49A0-9626-FB72F47ABF6D}"/>
                </a:ext>
              </a:extLst>
            </p:cNvPr>
            <p:cNvSpPr>
              <a:spLocks noChangeArrowheads="1"/>
            </p:cNvSpPr>
            <p:nvPr userDrawn="1"/>
          </p:nvSpPr>
          <p:spPr bwMode="auto">
            <a:xfrm>
              <a:off x="2464891"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4" name="Oval 16">
              <a:extLst>
                <a:ext uri="{FF2B5EF4-FFF2-40B4-BE49-F238E27FC236}">
                  <a16:creationId xmlns:a16="http://schemas.microsoft.com/office/drawing/2014/main" id="{E2E5BE16-7C26-4609-99B4-1369F373050A}"/>
                </a:ext>
              </a:extLst>
            </p:cNvPr>
            <p:cNvSpPr>
              <a:spLocks noChangeArrowheads="1"/>
            </p:cNvSpPr>
            <p:nvPr userDrawn="1"/>
          </p:nvSpPr>
          <p:spPr bwMode="auto">
            <a:xfrm>
              <a:off x="2655391"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1" name="Oval 5">
              <a:extLst>
                <a:ext uri="{FF2B5EF4-FFF2-40B4-BE49-F238E27FC236}">
                  <a16:creationId xmlns:a16="http://schemas.microsoft.com/office/drawing/2014/main" id="{6F156443-C1A9-4B24-95FD-B1F6FE21A626}"/>
                </a:ext>
              </a:extLst>
            </p:cNvPr>
            <p:cNvSpPr>
              <a:spLocks noChangeArrowheads="1"/>
            </p:cNvSpPr>
            <p:nvPr userDrawn="1"/>
          </p:nvSpPr>
          <p:spPr bwMode="auto">
            <a:xfrm>
              <a:off x="3314195" y="3582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2" name="Oval 6">
              <a:extLst>
                <a:ext uri="{FF2B5EF4-FFF2-40B4-BE49-F238E27FC236}">
                  <a16:creationId xmlns:a16="http://schemas.microsoft.com/office/drawing/2014/main" id="{5985CD7D-D049-4CE2-8386-4100D5B785AA}"/>
                </a:ext>
              </a:extLst>
            </p:cNvPr>
            <p:cNvSpPr>
              <a:spLocks noChangeArrowheads="1"/>
            </p:cNvSpPr>
            <p:nvPr userDrawn="1"/>
          </p:nvSpPr>
          <p:spPr bwMode="auto">
            <a:xfrm>
              <a:off x="2934783"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3" name="Oval 7">
              <a:extLst>
                <a:ext uri="{FF2B5EF4-FFF2-40B4-BE49-F238E27FC236}">
                  <a16:creationId xmlns:a16="http://schemas.microsoft.com/office/drawing/2014/main" id="{999AEE15-5C06-4C66-8DE4-836A1AECA061}"/>
                </a:ext>
              </a:extLst>
            </p:cNvPr>
            <p:cNvSpPr>
              <a:spLocks noChangeArrowheads="1"/>
            </p:cNvSpPr>
            <p:nvPr userDrawn="1"/>
          </p:nvSpPr>
          <p:spPr bwMode="auto">
            <a:xfrm>
              <a:off x="3125283"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4" name="Oval 8">
              <a:extLst>
                <a:ext uri="{FF2B5EF4-FFF2-40B4-BE49-F238E27FC236}">
                  <a16:creationId xmlns:a16="http://schemas.microsoft.com/office/drawing/2014/main" id="{92B534A7-52F8-45AF-A421-6EAC22CCA0BD}"/>
                </a:ext>
              </a:extLst>
            </p:cNvPr>
            <p:cNvSpPr>
              <a:spLocks noChangeArrowheads="1"/>
            </p:cNvSpPr>
            <p:nvPr userDrawn="1"/>
          </p:nvSpPr>
          <p:spPr bwMode="auto">
            <a:xfrm>
              <a:off x="3417383"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5" name="Oval 9">
              <a:extLst>
                <a:ext uri="{FF2B5EF4-FFF2-40B4-BE49-F238E27FC236}">
                  <a16:creationId xmlns:a16="http://schemas.microsoft.com/office/drawing/2014/main" id="{28BB80A0-DBF9-4E8E-836E-21F59D2613FB}"/>
                </a:ext>
              </a:extLst>
            </p:cNvPr>
            <p:cNvSpPr>
              <a:spLocks noChangeArrowheads="1"/>
            </p:cNvSpPr>
            <p:nvPr userDrawn="1"/>
          </p:nvSpPr>
          <p:spPr bwMode="auto">
            <a:xfrm>
              <a:off x="3036383"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6" name="Oval 10">
              <a:extLst>
                <a:ext uri="{FF2B5EF4-FFF2-40B4-BE49-F238E27FC236}">
                  <a16:creationId xmlns:a16="http://schemas.microsoft.com/office/drawing/2014/main" id="{9EA296AE-D25F-41C5-B200-98FB92BA6971}"/>
                </a:ext>
              </a:extLst>
            </p:cNvPr>
            <p:cNvSpPr>
              <a:spLocks noChangeArrowheads="1"/>
            </p:cNvSpPr>
            <p:nvPr userDrawn="1"/>
          </p:nvSpPr>
          <p:spPr bwMode="auto">
            <a:xfrm>
              <a:off x="3226883"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7" name="Oval 11">
              <a:extLst>
                <a:ext uri="{FF2B5EF4-FFF2-40B4-BE49-F238E27FC236}">
                  <a16:creationId xmlns:a16="http://schemas.microsoft.com/office/drawing/2014/main" id="{35C72DB4-4067-4CF5-9854-0BEB81E77CCB}"/>
                </a:ext>
              </a:extLst>
            </p:cNvPr>
            <p:cNvSpPr>
              <a:spLocks noChangeArrowheads="1"/>
            </p:cNvSpPr>
            <p:nvPr userDrawn="1"/>
          </p:nvSpPr>
          <p:spPr bwMode="auto">
            <a:xfrm>
              <a:off x="3314195" y="3963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8" name="Oval 12">
              <a:extLst>
                <a:ext uri="{FF2B5EF4-FFF2-40B4-BE49-F238E27FC236}">
                  <a16:creationId xmlns:a16="http://schemas.microsoft.com/office/drawing/2014/main" id="{D4762C31-B80C-4096-9ACD-95D590DF7312}"/>
                </a:ext>
              </a:extLst>
            </p:cNvPr>
            <p:cNvSpPr>
              <a:spLocks noChangeArrowheads="1"/>
            </p:cNvSpPr>
            <p:nvPr userDrawn="1"/>
          </p:nvSpPr>
          <p:spPr bwMode="auto">
            <a:xfrm>
              <a:off x="2934783"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9" name="Oval 13">
              <a:extLst>
                <a:ext uri="{FF2B5EF4-FFF2-40B4-BE49-F238E27FC236}">
                  <a16:creationId xmlns:a16="http://schemas.microsoft.com/office/drawing/2014/main" id="{192D664B-8D41-44F2-9EF3-3ACC626D8FE2}"/>
                </a:ext>
              </a:extLst>
            </p:cNvPr>
            <p:cNvSpPr>
              <a:spLocks noChangeArrowheads="1"/>
            </p:cNvSpPr>
            <p:nvPr userDrawn="1"/>
          </p:nvSpPr>
          <p:spPr bwMode="auto">
            <a:xfrm>
              <a:off x="3125283"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0" name="Oval 14">
              <a:extLst>
                <a:ext uri="{FF2B5EF4-FFF2-40B4-BE49-F238E27FC236}">
                  <a16:creationId xmlns:a16="http://schemas.microsoft.com/office/drawing/2014/main" id="{28BC3ADE-EA79-429E-AEB2-8C3E49ECB303}"/>
                </a:ext>
              </a:extLst>
            </p:cNvPr>
            <p:cNvSpPr>
              <a:spLocks noChangeArrowheads="1"/>
            </p:cNvSpPr>
            <p:nvPr userDrawn="1"/>
          </p:nvSpPr>
          <p:spPr bwMode="auto">
            <a:xfrm>
              <a:off x="3417383"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1" name="Oval 15">
              <a:extLst>
                <a:ext uri="{FF2B5EF4-FFF2-40B4-BE49-F238E27FC236}">
                  <a16:creationId xmlns:a16="http://schemas.microsoft.com/office/drawing/2014/main" id="{6EC09976-5BC9-4668-AD9E-2C4BA04B3DA2}"/>
                </a:ext>
              </a:extLst>
            </p:cNvPr>
            <p:cNvSpPr>
              <a:spLocks noChangeArrowheads="1"/>
            </p:cNvSpPr>
            <p:nvPr userDrawn="1"/>
          </p:nvSpPr>
          <p:spPr bwMode="auto">
            <a:xfrm>
              <a:off x="3036383"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2" name="Oval 16">
              <a:extLst>
                <a:ext uri="{FF2B5EF4-FFF2-40B4-BE49-F238E27FC236}">
                  <a16:creationId xmlns:a16="http://schemas.microsoft.com/office/drawing/2014/main" id="{13721A5A-C2D0-4824-857F-E8A389ED8DAD}"/>
                </a:ext>
              </a:extLst>
            </p:cNvPr>
            <p:cNvSpPr>
              <a:spLocks noChangeArrowheads="1"/>
            </p:cNvSpPr>
            <p:nvPr userDrawn="1"/>
          </p:nvSpPr>
          <p:spPr bwMode="auto">
            <a:xfrm>
              <a:off x="3226883"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9" name="Oval 5">
              <a:extLst>
                <a:ext uri="{FF2B5EF4-FFF2-40B4-BE49-F238E27FC236}">
                  <a16:creationId xmlns:a16="http://schemas.microsoft.com/office/drawing/2014/main" id="{98CCBC3F-FBF6-4A73-816B-6F1C34AA1499}"/>
                </a:ext>
              </a:extLst>
            </p:cNvPr>
            <p:cNvSpPr>
              <a:spLocks noChangeArrowheads="1"/>
            </p:cNvSpPr>
            <p:nvPr userDrawn="1"/>
          </p:nvSpPr>
          <p:spPr bwMode="auto">
            <a:xfrm>
              <a:off x="3885687" y="3582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0" name="Oval 6">
              <a:extLst>
                <a:ext uri="{FF2B5EF4-FFF2-40B4-BE49-F238E27FC236}">
                  <a16:creationId xmlns:a16="http://schemas.microsoft.com/office/drawing/2014/main" id="{133B2808-1A30-42E9-B088-B9BAC8C6BEE6}"/>
                </a:ext>
              </a:extLst>
            </p:cNvPr>
            <p:cNvSpPr>
              <a:spLocks noChangeArrowheads="1"/>
            </p:cNvSpPr>
            <p:nvPr userDrawn="1"/>
          </p:nvSpPr>
          <p:spPr bwMode="auto">
            <a:xfrm>
              <a:off x="3506275"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1" name="Oval 7">
              <a:extLst>
                <a:ext uri="{FF2B5EF4-FFF2-40B4-BE49-F238E27FC236}">
                  <a16:creationId xmlns:a16="http://schemas.microsoft.com/office/drawing/2014/main" id="{5FC8BD09-621E-43D2-B7AE-93E729650D8E}"/>
                </a:ext>
              </a:extLst>
            </p:cNvPr>
            <p:cNvSpPr>
              <a:spLocks noChangeArrowheads="1"/>
            </p:cNvSpPr>
            <p:nvPr userDrawn="1"/>
          </p:nvSpPr>
          <p:spPr bwMode="auto">
            <a:xfrm>
              <a:off x="3696775"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2" name="Oval 8">
              <a:extLst>
                <a:ext uri="{FF2B5EF4-FFF2-40B4-BE49-F238E27FC236}">
                  <a16:creationId xmlns:a16="http://schemas.microsoft.com/office/drawing/2014/main" id="{A8D07033-66B0-4B91-A470-653C7F0D62FF}"/>
                </a:ext>
              </a:extLst>
            </p:cNvPr>
            <p:cNvSpPr>
              <a:spLocks noChangeArrowheads="1"/>
            </p:cNvSpPr>
            <p:nvPr userDrawn="1"/>
          </p:nvSpPr>
          <p:spPr bwMode="auto">
            <a:xfrm>
              <a:off x="3988875"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3" name="Oval 9">
              <a:extLst>
                <a:ext uri="{FF2B5EF4-FFF2-40B4-BE49-F238E27FC236}">
                  <a16:creationId xmlns:a16="http://schemas.microsoft.com/office/drawing/2014/main" id="{6E8D5629-990F-4990-9579-3EF7C3542A9C}"/>
                </a:ext>
              </a:extLst>
            </p:cNvPr>
            <p:cNvSpPr>
              <a:spLocks noChangeArrowheads="1"/>
            </p:cNvSpPr>
            <p:nvPr userDrawn="1"/>
          </p:nvSpPr>
          <p:spPr bwMode="auto">
            <a:xfrm>
              <a:off x="3607875"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4" name="Oval 10">
              <a:extLst>
                <a:ext uri="{FF2B5EF4-FFF2-40B4-BE49-F238E27FC236}">
                  <a16:creationId xmlns:a16="http://schemas.microsoft.com/office/drawing/2014/main" id="{701CFD76-3F1D-43F0-98C3-5D26F0E8DEB6}"/>
                </a:ext>
              </a:extLst>
            </p:cNvPr>
            <p:cNvSpPr>
              <a:spLocks noChangeArrowheads="1"/>
            </p:cNvSpPr>
            <p:nvPr userDrawn="1"/>
          </p:nvSpPr>
          <p:spPr bwMode="auto">
            <a:xfrm>
              <a:off x="3798375"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5" name="Oval 11">
              <a:extLst>
                <a:ext uri="{FF2B5EF4-FFF2-40B4-BE49-F238E27FC236}">
                  <a16:creationId xmlns:a16="http://schemas.microsoft.com/office/drawing/2014/main" id="{694919D5-1746-437A-BA2B-5A4841A971F5}"/>
                </a:ext>
              </a:extLst>
            </p:cNvPr>
            <p:cNvSpPr>
              <a:spLocks noChangeArrowheads="1"/>
            </p:cNvSpPr>
            <p:nvPr userDrawn="1"/>
          </p:nvSpPr>
          <p:spPr bwMode="auto">
            <a:xfrm>
              <a:off x="3885687" y="3963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6" name="Oval 12">
              <a:extLst>
                <a:ext uri="{FF2B5EF4-FFF2-40B4-BE49-F238E27FC236}">
                  <a16:creationId xmlns:a16="http://schemas.microsoft.com/office/drawing/2014/main" id="{E9F07BF2-1531-4662-9828-12B679B1EF5F}"/>
                </a:ext>
              </a:extLst>
            </p:cNvPr>
            <p:cNvSpPr>
              <a:spLocks noChangeArrowheads="1"/>
            </p:cNvSpPr>
            <p:nvPr userDrawn="1"/>
          </p:nvSpPr>
          <p:spPr bwMode="auto">
            <a:xfrm>
              <a:off x="3506275"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7" name="Oval 13">
              <a:extLst>
                <a:ext uri="{FF2B5EF4-FFF2-40B4-BE49-F238E27FC236}">
                  <a16:creationId xmlns:a16="http://schemas.microsoft.com/office/drawing/2014/main" id="{92FBA8B8-1478-4D24-ADA1-0E9F5A167F2B}"/>
                </a:ext>
              </a:extLst>
            </p:cNvPr>
            <p:cNvSpPr>
              <a:spLocks noChangeArrowheads="1"/>
            </p:cNvSpPr>
            <p:nvPr userDrawn="1"/>
          </p:nvSpPr>
          <p:spPr bwMode="auto">
            <a:xfrm>
              <a:off x="3696775"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8" name="Oval 14">
              <a:extLst>
                <a:ext uri="{FF2B5EF4-FFF2-40B4-BE49-F238E27FC236}">
                  <a16:creationId xmlns:a16="http://schemas.microsoft.com/office/drawing/2014/main" id="{8EEC82C2-C1C5-4716-A444-F183AA869F8F}"/>
                </a:ext>
              </a:extLst>
            </p:cNvPr>
            <p:cNvSpPr>
              <a:spLocks noChangeArrowheads="1"/>
            </p:cNvSpPr>
            <p:nvPr userDrawn="1"/>
          </p:nvSpPr>
          <p:spPr bwMode="auto">
            <a:xfrm>
              <a:off x="3988875"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9" name="Oval 15">
              <a:extLst>
                <a:ext uri="{FF2B5EF4-FFF2-40B4-BE49-F238E27FC236}">
                  <a16:creationId xmlns:a16="http://schemas.microsoft.com/office/drawing/2014/main" id="{BA6406BF-CB15-400B-A6DB-2D243ADEEE9D}"/>
                </a:ext>
              </a:extLst>
            </p:cNvPr>
            <p:cNvSpPr>
              <a:spLocks noChangeArrowheads="1"/>
            </p:cNvSpPr>
            <p:nvPr userDrawn="1"/>
          </p:nvSpPr>
          <p:spPr bwMode="auto">
            <a:xfrm>
              <a:off x="3607875"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0" name="Oval 16">
              <a:extLst>
                <a:ext uri="{FF2B5EF4-FFF2-40B4-BE49-F238E27FC236}">
                  <a16:creationId xmlns:a16="http://schemas.microsoft.com/office/drawing/2014/main" id="{366741C8-626E-47BA-9294-9873EEE9D4DF}"/>
                </a:ext>
              </a:extLst>
            </p:cNvPr>
            <p:cNvSpPr>
              <a:spLocks noChangeArrowheads="1"/>
            </p:cNvSpPr>
            <p:nvPr userDrawn="1"/>
          </p:nvSpPr>
          <p:spPr bwMode="auto">
            <a:xfrm>
              <a:off x="3798375"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7" name="Oval 5">
              <a:extLst>
                <a:ext uri="{FF2B5EF4-FFF2-40B4-BE49-F238E27FC236}">
                  <a16:creationId xmlns:a16="http://schemas.microsoft.com/office/drawing/2014/main" id="{F28537CD-81A2-4800-B4B1-040C9545F11B}"/>
                </a:ext>
              </a:extLst>
            </p:cNvPr>
            <p:cNvSpPr>
              <a:spLocks noChangeArrowheads="1"/>
            </p:cNvSpPr>
            <p:nvPr userDrawn="1"/>
          </p:nvSpPr>
          <p:spPr bwMode="auto">
            <a:xfrm>
              <a:off x="4457179" y="3582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8" name="Oval 6">
              <a:extLst>
                <a:ext uri="{FF2B5EF4-FFF2-40B4-BE49-F238E27FC236}">
                  <a16:creationId xmlns:a16="http://schemas.microsoft.com/office/drawing/2014/main" id="{51F3259D-CA8C-42F2-962C-220592A1434E}"/>
                </a:ext>
              </a:extLst>
            </p:cNvPr>
            <p:cNvSpPr>
              <a:spLocks noChangeArrowheads="1"/>
            </p:cNvSpPr>
            <p:nvPr userDrawn="1"/>
          </p:nvSpPr>
          <p:spPr bwMode="auto">
            <a:xfrm>
              <a:off x="4077767"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9" name="Oval 7">
              <a:extLst>
                <a:ext uri="{FF2B5EF4-FFF2-40B4-BE49-F238E27FC236}">
                  <a16:creationId xmlns:a16="http://schemas.microsoft.com/office/drawing/2014/main" id="{F68A7204-57C3-49AC-9CC6-EF56F8784B9B}"/>
                </a:ext>
              </a:extLst>
            </p:cNvPr>
            <p:cNvSpPr>
              <a:spLocks noChangeArrowheads="1"/>
            </p:cNvSpPr>
            <p:nvPr userDrawn="1"/>
          </p:nvSpPr>
          <p:spPr bwMode="auto">
            <a:xfrm>
              <a:off x="4268267"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0" name="Oval 8">
              <a:extLst>
                <a:ext uri="{FF2B5EF4-FFF2-40B4-BE49-F238E27FC236}">
                  <a16:creationId xmlns:a16="http://schemas.microsoft.com/office/drawing/2014/main" id="{71843466-6861-4D77-8862-3EA45DF2C549}"/>
                </a:ext>
              </a:extLst>
            </p:cNvPr>
            <p:cNvSpPr>
              <a:spLocks noChangeArrowheads="1"/>
            </p:cNvSpPr>
            <p:nvPr userDrawn="1"/>
          </p:nvSpPr>
          <p:spPr bwMode="auto">
            <a:xfrm>
              <a:off x="4560367"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1" name="Oval 9">
              <a:extLst>
                <a:ext uri="{FF2B5EF4-FFF2-40B4-BE49-F238E27FC236}">
                  <a16:creationId xmlns:a16="http://schemas.microsoft.com/office/drawing/2014/main" id="{03327001-46EF-4A09-812E-1722A1A131C4}"/>
                </a:ext>
              </a:extLst>
            </p:cNvPr>
            <p:cNvSpPr>
              <a:spLocks noChangeArrowheads="1"/>
            </p:cNvSpPr>
            <p:nvPr userDrawn="1"/>
          </p:nvSpPr>
          <p:spPr bwMode="auto">
            <a:xfrm>
              <a:off x="4179367"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2" name="Oval 10">
              <a:extLst>
                <a:ext uri="{FF2B5EF4-FFF2-40B4-BE49-F238E27FC236}">
                  <a16:creationId xmlns:a16="http://schemas.microsoft.com/office/drawing/2014/main" id="{C8E3CA8B-B0A8-4979-869A-AB3D53601056}"/>
                </a:ext>
              </a:extLst>
            </p:cNvPr>
            <p:cNvSpPr>
              <a:spLocks noChangeArrowheads="1"/>
            </p:cNvSpPr>
            <p:nvPr userDrawn="1"/>
          </p:nvSpPr>
          <p:spPr bwMode="auto">
            <a:xfrm>
              <a:off x="4369867"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3" name="Oval 11">
              <a:extLst>
                <a:ext uri="{FF2B5EF4-FFF2-40B4-BE49-F238E27FC236}">
                  <a16:creationId xmlns:a16="http://schemas.microsoft.com/office/drawing/2014/main" id="{9B8A352E-58FF-4010-AE24-A246DDFD93D9}"/>
                </a:ext>
              </a:extLst>
            </p:cNvPr>
            <p:cNvSpPr>
              <a:spLocks noChangeArrowheads="1"/>
            </p:cNvSpPr>
            <p:nvPr userDrawn="1"/>
          </p:nvSpPr>
          <p:spPr bwMode="auto">
            <a:xfrm>
              <a:off x="4457179" y="3963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4" name="Oval 12">
              <a:extLst>
                <a:ext uri="{FF2B5EF4-FFF2-40B4-BE49-F238E27FC236}">
                  <a16:creationId xmlns:a16="http://schemas.microsoft.com/office/drawing/2014/main" id="{0B8B37FC-CBAF-413F-AFED-E7854FD1F141}"/>
                </a:ext>
              </a:extLst>
            </p:cNvPr>
            <p:cNvSpPr>
              <a:spLocks noChangeArrowheads="1"/>
            </p:cNvSpPr>
            <p:nvPr userDrawn="1"/>
          </p:nvSpPr>
          <p:spPr bwMode="auto">
            <a:xfrm>
              <a:off x="4077767"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5" name="Oval 13">
              <a:extLst>
                <a:ext uri="{FF2B5EF4-FFF2-40B4-BE49-F238E27FC236}">
                  <a16:creationId xmlns:a16="http://schemas.microsoft.com/office/drawing/2014/main" id="{6677CF4B-1A41-415A-AFD2-814ED4513DCB}"/>
                </a:ext>
              </a:extLst>
            </p:cNvPr>
            <p:cNvSpPr>
              <a:spLocks noChangeArrowheads="1"/>
            </p:cNvSpPr>
            <p:nvPr userDrawn="1"/>
          </p:nvSpPr>
          <p:spPr bwMode="auto">
            <a:xfrm>
              <a:off x="4268267"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6" name="Oval 14">
              <a:extLst>
                <a:ext uri="{FF2B5EF4-FFF2-40B4-BE49-F238E27FC236}">
                  <a16:creationId xmlns:a16="http://schemas.microsoft.com/office/drawing/2014/main" id="{828A8C95-C307-491B-A1FC-B99C1DA1C37D}"/>
                </a:ext>
              </a:extLst>
            </p:cNvPr>
            <p:cNvSpPr>
              <a:spLocks noChangeArrowheads="1"/>
            </p:cNvSpPr>
            <p:nvPr userDrawn="1"/>
          </p:nvSpPr>
          <p:spPr bwMode="auto">
            <a:xfrm>
              <a:off x="4560367"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7" name="Oval 15">
              <a:extLst>
                <a:ext uri="{FF2B5EF4-FFF2-40B4-BE49-F238E27FC236}">
                  <a16:creationId xmlns:a16="http://schemas.microsoft.com/office/drawing/2014/main" id="{9A689EBF-F1D6-4232-B230-9B1027A75732}"/>
                </a:ext>
              </a:extLst>
            </p:cNvPr>
            <p:cNvSpPr>
              <a:spLocks noChangeArrowheads="1"/>
            </p:cNvSpPr>
            <p:nvPr userDrawn="1"/>
          </p:nvSpPr>
          <p:spPr bwMode="auto">
            <a:xfrm>
              <a:off x="4179367"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8" name="Oval 16">
              <a:extLst>
                <a:ext uri="{FF2B5EF4-FFF2-40B4-BE49-F238E27FC236}">
                  <a16:creationId xmlns:a16="http://schemas.microsoft.com/office/drawing/2014/main" id="{2F444EA3-9F41-48FC-9C39-6360DFBC3A8F}"/>
                </a:ext>
              </a:extLst>
            </p:cNvPr>
            <p:cNvSpPr>
              <a:spLocks noChangeArrowheads="1"/>
            </p:cNvSpPr>
            <p:nvPr userDrawn="1"/>
          </p:nvSpPr>
          <p:spPr bwMode="auto">
            <a:xfrm>
              <a:off x="4369867"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15" name="Oval 5">
              <a:extLst>
                <a:ext uri="{FF2B5EF4-FFF2-40B4-BE49-F238E27FC236}">
                  <a16:creationId xmlns:a16="http://schemas.microsoft.com/office/drawing/2014/main" id="{3430B276-661D-4E86-9C5A-B5C2F7EA5A99}"/>
                </a:ext>
              </a:extLst>
            </p:cNvPr>
            <p:cNvSpPr>
              <a:spLocks noChangeArrowheads="1"/>
            </p:cNvSpPr>
            <p:nvPr userDrawn="1"/>
          </p:nvSpPr>
          <p:spPr bwMode="auto">
            <a:xfrm>
              <a:off x="5028671" y="3582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16" name="Oval 6">
              <a:extLst>
                <a:ext uri="{FF2B5EF4-FFF2-40B4-BE49-F238E27FC236}">
                  <a16:creationId xmlns:a16="http://schemas.microsoft.com/office/drawing/2014/main" id="{CC29985C-508E-4098-A0A9-B2CBAC37F391}"/>
                </a:ext>
              </a:extLst>
            </p:cNvPr>
            <p:cNvSpPr>
              <a:spLocks noChangeArrowheads="1"/>
            </p:cNvSpPr>
            <p:nvPr userDrawn="1"/>
          </p:nvSpPr>
          <p:spPr bwMode="auto">
            <a:xfrm>
              <a:off x="4649259"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17" name="Oval 7">
              <a:extLst>
                <a:ext uri="{FF2B5EF4-FFF2-40B4-BE49-F238E27FC236}">
                  <a16:creationId xmlns:a16="http://schemas.microsoft.com/office/drawing/2014/main" id="{14D8CE3E-F4DE-43B6-B524-3AB2A55285CF}"/>
                </a:ext>
              </a:extLst>
            </p:cNvPr>
            <p:cNvSpPr>
              <a:spLocks noChangeArrowheads="1"/>
            </p:cNvSpPr>
            <p:nvPr userDrawn="1"/>
          </p:nvSpPr>
          <p:spPr bwMode="auto">
            <a:xfrm>
              <a:off x="4839759"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18" name="Oval 8">
              <a:extLst>
                <a:ext uri="{FF2B5EF4-FFF2-40B4-BE49-F238E27FC236}">
                  <a16:creationId xmlns:a16="http://schemas.microsoft.com/office/drawing/2014/main" id="{F2788F7C-7530-4692-813E-3442D37681AF}"/>
                </a:ext>
              </a:extLst>
            </p:cNvPr>
            <p:cNvSpPr>
              <a:spLocks noChangeArrowheads="1"/>
            </p:cNvSpPr>
            <p:nvPr userDrawn="1"/>
          </p:nvSpPr>
          <p:spPr bwMode="auto">
            <a:xfrm>
              <a:off x="5131859"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19" name="Oval 9">
              <a:extLst>
                <a:ext uri="{FF2B5EF4-FFF2-40B4-BE49-F238E27FC236}">
                  <a16:creationId xmlns:a16="http://schemas.microsoft.com/office/drawing/2014/main" id="{39CF57A5-FDE2-41AE-9791-B6B5554C91A5}"/>
                </a:ext>
              </a:extLst>
            </p:cNvPr>
            <p:cNvSpPr>
              <a:spLocks noChangeArrowheads="1"/>
            </p:cNvSpPr>
            <p:nvPr userDrawn="1"/>
          </p:nvSpPr>
          <p:spPr bwMode="auto">
            <a:xfrm>
              <a:off x="4750859"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0" name="Oval 10">
              <a:extLst>
                <a:ext uri="{FF2B5EF4-FFF2-40B4-BE49-F238E27FC236}">
                  <a16:creationId xmlns:a16="http://schemas.microsoft.com/office/drawing/2014/main" id="{441AAC68-FA3C-4827-B2C5-30937EB1B6D6}"/>
                </a:ext>
              </a:extLst>
            </p:cNvPr>
            <p:cNvSpPr>
              <a:spLocks noChangeArrowheads="1"/>
            </p:cNvSpPr>
            <p:nvPr userDrawn="1"/>
          </p:nvSpPr>
          <p:spPr bwMode="auto">
            <a:xfrm>
              <a:off x="4941359"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1" name="Oval 11">
              <a:extLst>
                <a:ext uri="{FF2B5EF4-FFF2-40B4-BE49-F238E27FC236}">
                  <a16:creationId xmlns:a16="http://schemas.microsoft.com/office/drawing/2014/main" id="{AAA5DF4C-D54C-44DB-BAE0-BA5D59EFEEA1}"/>
                </a:ext>
              </a:extLst>
            </p:cNvPr>
            <p:cNvSpPr>
              <a:spLocks noChangeArrowheads="1"/>
            </p:cNvSpPr>
            <p:nvPr userDrawn="1"/>
          </p:nvSpPr>
          <p:spPr bwMode="auto">
            <a:xfrm>
              <a:off x="5028671" y="3963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2" name="Oval 12">
              <a:extLst>
                <a:ext uri="{FF2B5EF4-FFF2-40B4-BE49-F238E27FC236}">
                  <a16:creationId xmlns:a16="http://schemas.microsoft.com/office/drawing/2014/main" id="{91896AEB-EE40-4BE6-9B23-E51FC1FD5236}"/>
                </a:ext>
              </a:extLst>
            </p:cNvPr>
            <p:cNvSpPr>
              <a:spLocks noChangeArrowheads="1"/>
            </p:cNvSpPr>
            <p:nvPr userDrawn="1"/>
          </p:nvSpPr>
          <p:spPr bwMode="auto">
            <a:xfrm>
              <a:off x="4649259"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3" name="Oval 13">
              <a:extLst>
                <a:ext uri="{FF2B5EF4-FFF2-40B4-BE49-F238E27FC236}">
                  <a16:creationId xmlns:a16="http://schemas.microsoft.com/office/drawing/2014/main" id="{143D7623-10AE-4746-A51A-77D9005C3D22}"/>
                </a:ext>
              </a:extLst>
            </p:cNvPr>
            <p:cNvSpPr>
              <a:spLocks noChangeArrowheads="1"/>
            </p:cNvSpPr>
            <p:nvPr userDrawn="1"/>
          </p:nvSpPr>
          <p:spPr bwMode="auto">
            <a:xfrm>
              <a:off x="4839759"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4" name="Oval 14">
              <a:extLst>
                <a:ext uri="{FF2B5EF4-FFF2-40B4-BE49-F238E27FC236}">
                  <a16:creationId xmlns:a16="http://schemas.microsoft.com/office/drawing/2014/main" id="{603FCD91-F14D-4D2D-BA22-EA1628FB466A}"/>
                </a:ext>
              </a:extLst>
            </p:cNvPr>
            <p:cNvSpPr>
              <a:spLocks noChangeArrowheads="1"/>
            </p:cNvSpPr>
            <p:nvPr userDrawn="1"/>
          </p:nvSpPr>
          <p:spPr bwMode="auto">
            <a:xfrm>
              <a:off x="5131859"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5" name="Oval 15">
              <a:extLst>
                <a:ext uri="{FF2B5EF4-FFF2-40B4-BE49-F238E27FC236}">
                  <a16:creationId xmlns:a16="http://schemas.microsoft.com/office/drawing/2014/main" id="{4BD990B0-8327-4B49-B570-7F72BEDD5009}"/>
                </a:ext>
              </a:extLst>
            </p:cNvPr>
            <p:cNvSpPr>
              <a:spLocks noChangeArrowheads="1"/>
            </p:cNvSpPr>
            <p:nvPr userDrawn="1"/>
          </p:nvSpPr>
          <p:spPr bwMode="auto">
            <a:xfrm>
              <a:off x="4750859"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6" name="Oval 16">
              <a:extLst>
                <a:ext uri="{FF2B5EF4-FFF2-40B4-BE49-F238E27FC236}">
                  <a16:creationId xmlns:a16="http://schemas.microsoft.com/office/drawing/2014/main" id="{AF595823-0EDE-4887-A291-185FA85EA441}"/>
                </a:ext>
              </a:extLst>
            </p:cNvPr>
            <p:cNvSpPr>
              <a:spLocks noChangeArrowheads="1"/>
            </p:cNvSpPr>
            <p:nvPr userDrawn="1"/>
          </p:nvSpPr>
          <p:spPr bwMode="auto">
            <a:xfrm>
              <a:off x="4941359"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03" name="Oval 5">
              <a:extLst>
                <a:ext uri="{FF2B5EF4-FFF2-40B4-BE49-F238E27FC236}">
                  <a16:creationId xmlns:a16="http://schemas.microsoft.com/office/drawing/2014/main" id="{11254C7B-CD42-4C28-AB1F-A7201431F301}"/>
                </a:ext>
              </a:extLst>
            </p:cNvPr>
            <p:cNvSpPr>
              <a:spLocks noChangeArrowheads="1"/>
            </p:cNvSpPr>
            <p:nvPr userDrawn="1"/>
          </p:nvSpPr>
          <p:spPr bwMode="auto">
            <a:xfrm>
              <a:off x="5600163" y="3582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04" name="Oval 6">
              <a:extLst>
                <a:ext uri="{FF2B5EF4-FFF2-40B4-BE49-F238E27FC236}">
                  <a16:creationId xmlns:a16="http://schemas.microsoft.com/office/drawing/2014/main" id="{5A6E3825-58B6-4CC9-8FD7-C674301E4FB9}"/>
                </a:ext>
              </a:extLst>
            </p:cNvPr>
            <p:cNvSpPr>
              <a:spLocks noChangeArrowheads="1"/>
            </p:cNvSpPr>
            <p:nvPr userDrawn="1"/>
          </p:nvSpPr>
          <p:spPr bwMode="auto">
            <a:xfrm>
              <a:off x="5220751"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05" name="Oval 7">
              <a:extLst>
                <a:ext uri="{FF2B5EF4-FFF2-40B4-BE49-F238E27FC236}">
                  <a16:creationId xmlns:a16="http://schemas.microsoft.com/office/drawing/2014/main" id="{E69398F1-F5B7-4B8E-A8D2-FF78710048A8}"/>
                </a:ext>
              </a:extLst>
            </p:cNvPr>
            <p:cNvSpPr>
              <a:spLocks noChangeArrowheads="1"/>
            </p:cNvSpPr>
            <p:nvPr userDrawn="1"/>
          </p:nvSpPr>
          <p:spPr bwMode="auto">
            <a:xfrm>
              <a:off x="5411251"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06" name="Oval 8">
              <a:extLst>
                <a:ext uri="{FF2B5EF4-FFF2-40B4-BE49-F238E27FC236}">
                  <a16:creationId xmlns:a16="http://schemas.microsoft.com/office/drawing/2014/main" id="{91FD5CA9-B7CF-4690-93D9-29FCA6DD3CE7}"/>
                </a:ext>
              </a:extLst>
            </p:cNvPr>
            <p:cNvSpPr>
              <a:spLocks noChangeArrowheads="1"/>
            </p:cNvSpPr>
            <p:nvPr userDrawn="1"/>
          </p:nvSpPr>
          <p:spPr bwMode="auto">
            <a:xfrm>
              <a:off x="5703351"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07" name="Oval 9">
              <a:extLst>
                <a:ext uri="{FF2B5EF4-FFF2-40B4-BE49-F238E27FC236}">
                  <a16:creationId xmlns:a16="http://schemas.microsoft.com/office/drawing/2014/main" id="{C7893A5E-5704-4FB2-82D0-6E30056E48DA}"/>
                </a:ext>
              </a:extLst>
            </p:cNvPr>
            <p:cNvSpPr>
              <a:spLocks noChangeArrowheads="1"/>
            </p:cNvSpPr>
            <p:nvPr userDrawn="1"/>
          </p:nvSpPr>
          <p:spPr bwMode="auto">
            <a:xfrm>
              <a:off x="5322351"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08" name="Oval 10">
              <a:extLst>
                <a:ext uri="{FF2B5EF4-FFF2-40B4-BE49-F238E27FC236}">
                  <a16:creationId xmlns:a16="http://schemas.microsoft.com/office/drawing/2014/main" id="{829C47DB-8DB7-4118-86AA-72BE58AC0A2F}"/>
                </a:ext>
              </a:extLst>
            </p:cNvPr>
            <p:cNvSpPr>
              <a:spLocks noChangeArrowheads="1"/>
            </p:cNvSpPr>
            <p:nvPr userDrawn="1"/>
          </p:nvSpPr>
          <p:spPr bwMode="auto">
            <a:xfrm>
              <a:off x="5512851"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09" name="Oval 11">
              <a:extLst>
                <a:ext uri="{FF2B5EF4-FFF2-40B4-BE49-F238E27FC236}">
                  <a16:creationId xmlns:a16="http://schemas.microsoft.com/office/drawing/2014/main" id="{F9D6654C-8DA4-4322-9E48-19F6C68CB16E}"/>
                </a:ext>
              </a:extLst>
            </p:cNvPr>
            <p:cNvSpPr>
              <a:spLocks noChangeArrowheads="1"/>
            </p:cNvSpPr>
            <p:nvPr userDrawn="1"/>
          </p:nvSpPr>
          <p:spPr bwMode="auto">
            <a:xfrm>
              <a:off x="5600163" y="3963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10" name="Oval 12">
              <a:extLst>
                <a:ext uri="{FF2B5EF4-FFF2-40B4-BE49-F238E27FC236}">
                  <a16:creationId xmlns:a16="http://schemas.microsoft.com/office/drawing/2014/main" id="{6935F249-C9CF-4852-8D03-BC81D6284CF8}"/>
                </a:ext>
              </a:extLst>
            </p:cNvPr>
            <p:cNvSpPr>
              <a:spLocks noChangeArrowheads="1"/>
            </p:cNvSpPr>
            <p:nvPr userDrawn="1"/>
          </p:nvSpPr>
          <p:spPr bwMode="auto">
            <a:xfrm>
              <a:off x="5220751"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11" name="Oval 13">
              <a:extLst>
                <a:ext uri="{FF2B5EF4-FFF2-40B4-BE49-F238E27FC236}">
                  <a16:creationId xmlns:a16="http://schemas.microsoft.com/office/drawing/2014/main" id="{BE71B5B6-81E6-4507-938B-39E5A9BBF641}"/>
                </a:ext>
              </a:extLst>
            </p:cNvPr>
            <p:cNvSpPr>
              <a:spLocks noChangeArrowheads="1"/>
            </p:cNvSpPr>
            <p:nvPr userDrawn="1"/>
          </p:nvSpPr>
          <p:spPr bwMode="auto">
            <a:xfrm>
              <a:off x="5411251"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12" name="Oval 14">
              <a:extLst>
                <a:ext uri="{FF2B5EF4-FFF2-40B4-BE49-F238E27FC236}">
                  <a16:creationId xmlns:a16="http://schemas.microsoft.com/office/drawing/2014/main" id="{60911A60-642D-462A-AF27-03CBDCCBC011}"/>
                </a:ext>
              </a:extLst>
            </p:cNvPr>
            <p:cNvSpPr>
              <a:spLocks noChangeArrowheads="1"/>
            </p:cNvSpPr>
            <p:nvPr userDrawn="1"/>
          </p:nvSpPr>
          <p:spPr bwMode="auto">
            <a:xfrm>
              <a:off x="5703351"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13" name="Oval 15">
              <a:extLst>
                <a:ext uri="{FF2B5EF4-FFF2-40B4-BE49-F238E27FC236}">
                  <a16:creationId xmlns:a16="http://schemas.microsoft.com/office/drawing/2014/main" id="{59E40548-3FA5-4999-86A5-CF97E5F4D24A}"/>
                </a:ext>
              </a:extLst>
            </p:cNvPr>
            <p:cNvSpPr>
              <a:spLocks noChangeArrowheads="1"/>
            </p:cNvSpPr>
            <p:nvPr userDrawn="1"/>
          </p:nvSpPr>
          <p:spPr bwMode="auto">
            <a:xfrm>
              <a:off x="5322351"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14" name="Oval 16">
              <a:extLst>
                <a:ext uri="{FF2B5EF4-FFF2-40B4-BE49-F238E27FC236}">
                  <a16:creationId xmlns:a16="http://schemas.microsoft.com/office/drawing/2014/main" id="{26F0CF03-B622-43FD-AFD5-745989662637}"/>
                </a:ext>
              </a:extLst>
            </p:cNvPr>
            <p:cNvSpPr>
              <a:spLocks noChangeArrowheads="1"/>
            </p:cNvSpPr>
            <p:nvPr userDrawn="1"/>
          </p:nvSpPr>
          <p:spPr bwMode="auto">
            <a:xfrm>
              <a:off x="5512851"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91" name="Oval 5">
              <a:extLst>
                <a:ext uri="{FF2B5EF4-FFF2-40B4-BE49-F238E27FC236}">
                  <a16:creationId xmlns:a16="http://schemas.microsoft.com/office/drawing/2014/main" id="{6AEB40AC-6A82-44DC-A6A6-ED7B519A042B}"/>
                </a:ext>
              </a:extLst>
            </p:cNvPr>
            <p:cNvSpPr>
              <a:spLocks noChangeArrowheads="1"/>
            </p:cNvSpPr>
            <p:nvPr userDrawn="1"/>
          </p:nvSpPr>
          <p:spPr bwMode="auto">
            <a:xfrm>
              <a:off x="6171655" y="3582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92" name="Oval 6">
              <a:extLst>
                <a:ext uri="{FF2B5EF4-FFF2-40B4-BE49-F238E27FC236}">
                  <a16:creationId xmlns:a16="http://schemas.microsoft.com/office/drawing/2014/main" id="{B1DE2C46-E828-4489-9B8F-1DDF542F9FEC}"/>
                </a:ext>
              </a:extLst>
            </p:cNvPr>
            <p:cNvSpPr>
              <a:spLocks noChangeArrowheads="1"/>
            </p:cNvSpPr>
            <p:nvPr userDrawn="1"/>
          </p:nvSpPr>
          <p:spPr bwMode="auto">
            <a:xfrm>
              <a:off x="5792243"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93" name="Oval 7">
              <a:extLst>
                <a:ext uri="{FF2B5EF4-FFF2-40B4-BE49-F238E27FC236}">
                  <a16:creationId xmlns:a16="http://schemas.microsoft.com/office/drawing/2014/main" id="{5D76FE0E-3825-4AAF-A060-E0398B1D3BF1}"/>
                </a:ext>
              </a:extLst>
            </p:cNvPr>
            <p:cNvSpPr>
              <a:spLocks noChangeArrowheads="1"/>
            </p:cNvSpPr>
            <p:nvPr userDrawn="1"/>
          </p:nvSpPr>
          <p:spPr bwMode="auto">
            <a:xfrm>
              <a:off x="5982743"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94" name="Oval 8">
              <a:extLst>
                <a:ext uri="{FF2B5EF4-FFF2-40B4-BE49-F238E27FC236}">
                  <a16:creationId xmlns:a16="http://schemas.microsoft.com/office/drawing/2014/main" id="{BF784A84-5116-4FA1-A727-AFE17B604B90}"/>
                </a:ext>
              </a:extLst>
            </p:cNvPr>
            <p:cNvSpPr>
              <a:spLocks noChangeArrowheads="1"/>
            </p:cNvSpPr>
            <p:nvPr userDrawn="1"/>
          </p:nvSpPr>
          <p:spPr bwMode="auto">
            <a:xfrm>
              <a:off x="6274843"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95" name="Oval 9">
              <a:extLst>
                <a:ext uri="{FF2B5EF4-FFF2-40B4-BE49-F238E27FC236}">
                  <a16:creationId xmlns:a16="http://schemas.microsoft.com/office/drawing/2014/main" id="{60E01137-05D4-4B05-8E5E-419F0BCCE87D}"/>
                </a:ext>
              </a:extLst>
            </p:cNvPr>
            <p:cNvSpPr>
              <a:spLocks noChangeArrowheads="1"/>
            </p:cNvSpPr>
            <p:nvPr userDrawn="1"/>
          </p:nvSpPr>
          <p:spPr bwMode="auto">
            <a:xfrm>
              <a:off x="5893843"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96" name="Oval 10">
              <a:extLst>
                <a:ext uri="{FF2B5EF4-FFF2-40B4-BE49-F238E27FC236}">
                  <a16:creationId xmlns:a16="http://schemas.microsoft.com/office/drawing/2014/main" id="{88FFACAE-3949-49E7-A982-DF71D4AFCAB8}"/>
                </a:ext>
              </a:extLst>
            </p:cNvPr>
            <p:cNvSpPr>
              <a:spLocks noChangeArrowheads="1"/>
            </p:cNvSpPr>
            <p:nvPr userDrawn="1"/>
          </p:nvSpPr>
          <p:spPr bwMode="auto">
            <a:xfrm>
              <a:off x="6084343"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97" name="Oval 11">
              <a:extLst>
                <a:ext uri="{FF2B5EF4-FFF2-40B4-BE49-F238E27FC236}">
                  <a16:creationId xmlns:a16="http://schemas.microsoft.com/office/drawing/2014/main" id="{CAD09CE3-3BE6-4A92-A9FD-100EDCC51ADC}"/>
                </a:ext>
              </a:extLst>
            </p:cNvPr>
            <p:cNvSpPr>
              <a:spLocks noChangeArrowheads="1"/>
            </p:cNvSpPr>
            <p:nvPr userDrawn="1"/>
          </p:nvSpPr>
          <p:spPr bwMode="auto">
            <a:xfrm>
              <a:off x="6171655" y="3963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98" name="Oval 12">
              <a:extLst>
                <a:ext uri="{FF2B5EF4-FFF2-40B4-BE49-F238E27FC236}">
                  <a16:creationId xmlns:a16="http://schemas.microsoft.com/office/drawing/2014/main" id="{B86A5C21-82AD-4B6D-AB31-9A37F90BC398}"/>
                </a:ext>
              </a:extLst>
            </p:cNvPr>
            <p:cNvSpPr>
              <a:spLocks noChangeArrowheads="1"/>
            </p:cNvSpPr>
            <p:nvPr userDrawn="1"/>
          </p:nvSpPr>
          <p:spPr bwMode="auto">
            <a:xfrm>
              <a:off x="5792243"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99" name="Oval 13">
              <a:extLst>
                <a:ext uri="{FF2B5EF4-FFF2-40B4-BE49-F238E27FC236}">
                  <a16:creationId xmlns:a16="http://schemas.microsoft.com/office/drawing/2014/main" id="{BC046B14-CD27-4594-B2FF-886A73D41924}"/>
                </a:ext>
              </a:extLst>
            </p:cNvPr>
            <p:cNvSpPr>
              <a:spLocks noChangeArrowheads="1"/>
            </p:cNvSpPr>
            <p:nvPr userDrawn="1"/>
          </p:nvSpPr>
          <p:spPr bwMode="auto">
            <a:xfrm>
              <a:off x="5982743"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00" name="Oval 14">
              <a:extLst>
                <a:ext uri="{FF2B5EF4-FFF2-40B4-BE49-F238E27FC236}">
                  <a16:creationId xmlns:a16="http://schemas.microsoft.com/office/drawing/2014/main" id="{42AD7F21-B65B-481B-BA62-7F62C0F7B84C}"/>
                </a:ext>
              </a:extLst>
            </p:cNvPr>
            <p:cNvSpPr>
              <a:spLocks noChangeArrowheads="1"/>
            </p:cNvSpPr>
            <p:nvPr userDrawn="1"/>
          </p:nvSpPr>
          <p:spPr bwMode="auto">
            <a:xfrm>
              <a:off x="6274843"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01" name="Oval 15">
              <a:extLst>
                <a:ext uri="{FF2B5EF4-FFF2-40B4-BE49-F238E27FC236}">
                  <a16:creationId xmlns:a16="http://schemas.microsoft.com/office/drawing/2014/main" id="{7D27D279-AFCF-4ED3-95AE-8B8CE9C64501}"/>
                </a:ext>
              </a:extLst>
            </p:cNvPr>
            <p:cNvSpPr>
              <a:spLocks noChangeArrowheads="1"/>
            </p:cNvSpPr>
            <p:nvPr userDrawn="1"/>
          </p:nvSpPr>
          <p:spPr bwMode="auto">
            <a:xfrm>
              <a:off x="5893843"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02" name="Oval 16">
              <a:extLst>
                <a:ext uri="{FF2B5EF4-FFF2-40B4-BE49-F238E27FC236}">
                  <a16:creationId xmlns:a16="http://schemas.microsoft.com/office/drawing/2014/main" id="{46B3A69B-20B9-461B-AD94-16BCE949DCBE}"/>
                </a:ext>
              </a:extLst>
            </p:cNvPr>
            <p:cNvSpPr>
              <a:spLocks noChangeArrowheads="1"/>
            </p:cNvSpPr>
            <p:nvPr userDrawn="1"/>
          </p:nvSpPr>
          <p:spPr bwMode="auto">
            <a:xfrm>
              <a:off x="6084343"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79" name="Oval 5">
              <a:extLst>
                <a:ext uri="{FF2B5EF4-FFF2-40B4-BE49-F238E27FC236}">
                  <a16:creationId xmlns:a16="http://schemas.microsoft.com/office/drawing/2014/main" id="{7EC47C80-57FC-43C0-B0D7-CC43A6FDC37F}"/>
                </a:ext>
              </a:extLst>
            </p:cNvPr>
            <p:cNvSpPr>
              <a:spLocks noChangeArrowheads="1"/>
            </p:cNvSpPr>
            <p:nvPr userDrawn="1"/>
          </p:nvSpPr>
          <p:spPr bwMode="auto">
            <a:xfrm>
              <a:off x="6743147" y="3582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80" name="Oval 6">
              <a:extLst>
                <a:ext uri="{FF2B5EF4-FFF2-40B4-BE49-F238E27FC236}">
                  <a16:creationId xmlns:a16="http://schemas.microsoft.com/office/drawing/2014/main" id="{2B0C5F38-3BA8-447C-9E1A-9EECA86CAF07}"/>
                </a:ext>
              </a:extLst>
            </p:cNvPr>
            <p:cNvSpPr>
              <a:spLocks noChangeArrowheads="1"/>
            </p:cNvSpPr>
            <p:nvPr userDrawn="1"/>
          </p:nvSpPr>
          <p:spPr bwMode="auto">
            <a:xfrm>
              <a:off x="6363735"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81" name="Oval 7">
              <a:extLst>
                <a:ext uri="{FF2B5EF4-FFF2-40B4-BE49-F238E27FC236}">
                  <a16:creationId xmlns:a16="http://schemas.microsoft.com/office/drawing/2014/main" id="{D8979BB4-00AB-48A6-BBA8-7724BB76B2F6}"/>
                </a:ext>
              </a:extLst>
            </p:cNvPr>
            <p:cNvSpPr>
              <a:spLocks noChangeArrowheads="1"/>
            </p:cNvSpPr>
            <p:nvPr userDrawn="1"/>
          </p:nvSpPr>
          <p:spPr bwMode="auto">
            <a:xfrm>
              <a:off x="6554235"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82" name="Oval 8">
              <a:extLst>
                <a:ext uri="{FF2B5EF4-FFF2-40B4-BE49-F238E27FC236}">
                  <a16:creationId xmlns:a16="http://schemas.microsoft.com/office/drawing/2014/main" id="{3710530B-7417-437F-AF26-D9BDB57AE0C9}"/>
                </a:ext>
              </a:extLst>
            </p:cNvPr>
            <p:cNvSpPr>
              <a:spLocks noChangeArrowheads="1"/>
            </p:cNvSpPr>
            <p:nvPr userDrawn="1"/>
          </p:nvSpPr>
          <p:spPr bwMode="auto">
            <a:xfrm>
              <a:off x="6846335"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83" name="Oval 9">
              <a:extLst>
                <a:ext uri="{FF2B5EF4-FFF2-40B4-BE49-F238E27FC236}">
                  <a16:creationId xmlns:a16="http://schemas.microsoft.com/office/drawing/2014/main" id="{70D79352-E1D9-4769-8738-838C5E2BD1F3}"/>
                </a:ext>
              </a:extLst>
            </p:cNvPr>
            <p:cNvSpPr>
              <a:spLocks noChangeArrowheads="1"/>
            </p:cNvSpPr>
            <p:nvPr userDrawn="1"/>
          </p:nvSpPr>
          <p:spPr bwMode="auto">
            <a:xfrm>
              <a:off x="6465335"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84" name="Oval 10">
              <a:extLst>
                <a:ext uri="{FF2B5EF4-FFF2-40B4-BE49-F238E27FC236}">
                  <a16:creationId xmlns:a16="http://schemas.microsoft.com/office/drawing/2014/main" id="{6150B5DD-0411-4682-A66D-A9E3016C02BC}"/>
                </a:ext>
              </a:extLst>
            </p:cNvPr>
            <p:cNvSpPr>
              <a:spLocks noChangeArrowheads="1"/>
            </p:cNvSpPr>
            <p:nvPr userDrawn="1"/>
          </p:nvSpPr>
          <p:spPr bwMode="auto">
            <a:xfrm>
              <a:off x="6655835"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85" name="Oval 11">
              <a:extLst>
                <a:ext uri="{FF2B5EF4-FFF2-40B4-BE49-F238E27FC236}">
                  <a16:creationId xmlns:a16="http://schemas.microsoft.com/office/drawing/2014/main" id="{17C809F1-8EF0-46D7-AD67-ECBE9C2C10F2}"/>
                </a:ext>
              </a:extLst>
            </p:cNvPr>
            <p:cNvSpPr>
              <a:spLocks noChangeArrowheads="1"/>
            </p:cNvSpPr>
            <p:nvPr userDrawn="1"/>
          </p:nvSpPr>
          <p:spPr bwMode="auto">
            <a:xfrm>
              <a:off x="6743147" y="3963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86" name="Oval 12">
              <a:extLst>
                <a:ext uri="{FF2B5EF4-FFF2-40B4-BE49-F238E27FC236}">
                  <a16:creationId xmlns:a16="http://schemas.microsoft.com/office/drawing/2014/main" id="{093AA042-4613-4637-A600-958DD3381EB1}"/>
                </a:ext>
              </a:extLst>
            </p:cNvPr>
            <p:cNvSpPr>
              <a:spLocks noChangeArrowheads="1"/>
            </p:cNvSpPr>
            <p:nvPr userDrawn="1"/>
          </p:nvSpPr>
          <p:spPr bwMode="auto">
            <a:xfrm>
              <a:off x="6363735"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87" name="Oval 13">
              <a:extLst>
                <a:ext uri="{FF2B5EF4-FFF2-40B4-BE49-F238E27FC236}">
                  <a16:creationId xmlns:a16="http://schemas.microsoft.com/office/drawing/2014/main" id="{E5FF4015-F7DE-4837-89EF-291BF7766876}"/>
                </a:ext>
              </a:extLst>
            </p:cNvPr>
            <p:cNvSpPr>
              <a:spLocks noChangeArrowheads="1"/>
            </p:cNvSpPr>
            <p:nvPr userDrawn="1"/>
          </p:nvSpPr>
          <p:spPr bwMode="auto">
            <a:xfrm>
              <a:off x="6554235"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88" name="Oval 14">
              <a:extLst>
                <a:ext uri="{FF2B5EF4-FFF2-40B4-BE49-F238E27FC236}">
                  <a16:creationId xmlns:a16="http://schemas.microsoft.com/office/drawing/2014/main" id="{E74023C8-F684-46C1-80C6-DF416573430F}"/>
                </a:ext>
              </a:extLst>
            </p:cNvPr>
            <p:cNvSpPr>
              <a:spLocks noChangeArrowheads="1"/>
            </p:cNvSpPr>
            <p:nvPr userDrawn="1"/>
          </p:nvSpPr>
          <p:spPr bwMode="auto">
            <a:xfrm>
              <a:off x="6846335"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89" name="Oval 15">
              <a:extLst>
                <a:ext uri="{FF2B5EF4-FFF2-40B4-BE49-F238E27FC236}">
                  <a16:creationId xmlns:a16="http://schemas.microsoft.com/office/drawing/2014/main" id="{2679E4EC-C00E-4DFC-A4EA-FAA9F0ADCE75}"/>
                </a:ext>
              </a:extLst>
            </p:cNvPr>
            <p:cNvSpPr>
              <a:spLocks noChangeArrowheads="1"/>
            </p:cNvSpPr>
            <p:nvPr userDrawn="1"/>
          </p:nvSpPr>
          <p:spPr bwMode="auto">
            <a:xfrm>
              <a:off x="6465335"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90" name="Oval 16">
              <a:extLst>
                <a:ext uri="{FF2B5EF4-FFF2-40B4-BE49-F238E27FC236}">
                  <a16:creationId xmlns:a16="http://schemas.microsoft.com/office/drawing/2014/main" id="{14D34D57-BEF1-44F4-B2C6-781916417B91}"/>
                </a:ext>
              </a:extLst>
            </p:cNvPr>
            <p:cNvSpPr>
              <a:spLocks noChangeArrowheads="1"/>
            </p:cNvSpPr>
            <p:nvPr userDrawn="1"/>
          </p:nvSpPr>
          <p:spPr bwMode="auto">
            <a:xfrm>
              <a:off x="6655835"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7" name="Oval 5">
              <a:extLst>
                <a:ext uri="{FF2B5EF4-FFF2-40B4-BE49-F238E27FC236}">
                  <a16:creationId xmlns:a16="http://schemas.microsoft.com/office/drawing/2014/main" id="{02D1835F-E648-4818-829A-5A149984BB4C}"/>
                </a:ext>
              </a:extLst>
            </p:cNvPr>
            <p:cNvSpPr>
              <a:spLocks noChangeArrowheads="1"/>
            </p:cNvSpPr>
            <p:nvPr userDrawn="1"/>
          </p:nvSpPr>
          <p:spPr bwMode="auto">
            <a:xfrm>
              <a:off x="7314639" y="3582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8" name="Oval 6">
              <a:extLst>
                <a:ext uri="{FF2B5EF4-FFF2-40B4-BE49-F238E27FC236}">
                  <a16:creationId xmlns:a16="http://schemas.microsoft.com/office/drawing/2014/main" id="{39A30FF3-EDAB-48F1-9396-A0FE1B31C334}"/>
                </a:ext>
              </a:extLst>
            </p:cNvPr>
            <p:cNvSpPr>
              <a:spLocks noChangeArrowheads="1"/>
            </p:cNvSpPr>
            <p:nvPr userDrawn="1"/>
          </p:nvSpPr>
          <p:spPr bwMode="auto">
            <a:xfrm>
              <a:off x="6935227"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9" name="Oval 7">
              <a:extLst>
                <a:ext uri="{FF2B5EF4-FFF2-40B4-BE49-F238E27FC236}">
                  <a16:creationId xmlns:a16="http://schemas.microsoft.com/office/drawing/2014/main" id="{6E65C7AD-D706-4C7D-9E40-D91A850A7F42}"/>
                </a:ext>
              </a:extLst>
            </p:cNvPr>
            <p:cNvSpPr>
              <a:spLocks noChangeArrowheads="1"/>
            </p:cNvSpPr>
            <p:nvPr userDrawn="1"/>
          </p:nvSpPr>
          <p:spPr bwMode="auto">
            <a:xfrm>
              <a:off x="7125727"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70" name="Oval 8">
              <a:extLst>
                <a:ext uri="{FF2B5EF4-FFF2-40B4-BE49-F238E27FC236}">
                  <a16:creationId xmlns:a16="http://schemas.microsoft.com/office/drawing/2014/main" id="{835F714A-3EEC-4261-A227-05BF13739D1C}"/>
                </a:ext>
              </a:extLst>
            </p:cNvPr>
            <p:cNvSpPr>
              <a:spLocks noChangeArrowheads="1"/>
            </p:cNvSpPr>
            <p:nvPr userDrawn="1"/>
          </p:nvSpPr>
          <p:spPr bwMode="auto">
            <a:xfrm>
              <a:off x="7417827"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71" name="Oval 9">
              <a:extLst>
                <a:ext uri="{FF2B5EF4-FFF2-40B4-BE49-F238E27FC236}">
                  <a16:creationId xmlns:a16="http://schemas.microsoft.com/office/drawing/2014/main" id="{1C18AA34-A7AD-4C96-A0D0-1F97AC50638D}"/>
                </a:ext>
              </a:extLst>
            </p:cNvPr>
            <p:cNvSpPr>
              <a:spLocks noChangeArrowheads="1"/>
            </p:cNvSpPr>
            <p:nvPr userDrawn="1"/>
          </p:nvSpPr>
          <p:spPr bwMode="auto">
            <a:xfrm>
              <a:off x="7036827"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72" name="Oval 10">
              <a:extLst>
                <a:ext uri="{FF2B5EF4-FFF2-40B4-BE49-F238E27FC236}">
                  <a16:creationId xmlns:a16="http://schemas.microsoft.com/office/drawing/2014/main" id="{66758CA3-8FCA-4059-97D3-7C976DD3276E}"/>
                </a:ext>
              </a:extLst>
            </p:cNvPr>
            <p:cNvSpPr>
              <a:spLocks noChangeArrowheads="1"/>
            </p:cNvSpPr>
            <p:nvPr userDrawn="1"/>
          </p:nvSpPr>
          <p:spPr bwMode="auto">
            <a:xfrm>
              <a:off x="7227327"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73" name="Oval 11">
              <a:extLst>
                <a:ext uri="{FF2B5EF4-FFF2-40B4-BE49-F238E27FC236}">
                  <a16:creationId xmlns:a16="http://schemas.microsoft.com/office/drawing/2014/main" id="{E0177949-D3F3-48AB-962D-6280A933FE80}"/>
                </a:ext>
              </a:extLst>
            </p:cNvPr>
            <p:cNvSpPr>
              <a:spLocks noChangeArrowheads="1"/>
            </p:cNvSpPr>
            <p:nvPr userDrawn="1"/>
          </p:nvSpPr>
          <p:spPr bwMode="auto">
            <a:xfrm>
              <a:off x="7314639" y="3963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74" name="Oval 12">
              <a:extLst>
                <a:ext uri="{FF2B5EF4-FFF2-40B4-BE49-F238E27FC236}">
                  <a16:creationId xmlns:a16="http://schemas.microsoft.com/office/drawing/2014/main" id="{ECB6BE55-6815-4BAD-9A9E-A54F18E275F3}"/>
                </a:ext>
              </a:extLst>
            </p:cNvPr>
            <p:cNvSpPr>
              <a:spLocks noChangeArrowheads="1"/>
            </p:cNvSpPr>
            <p:nvPr userDrawn="1"/>
          </p:nvSpPr>
          <p:spPr bwMode="auto">
            <a:xfrm>
              <a:off x="6935227"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75" name="Oval 13">
              <a:extLst>
                <a:ext uri="{FF2B5EF4-FFF2-40B4-BE49-F238E27FC236}">
                  <a16:creationId xmlns:a16="http://schemas.microsoft.com/office/drawing/2014/main" id="{B69B24C3-1FE5-4339-936B-AFD22872D163}"/>
                </a:ext>
              </a:extLst>
            </p:cNvPr>
            <p:cNvSpPr>
              <a:spLocks noChangeArrowheads="1"/>
            </p:cNvSpPr>
            <p:nvPr userDrawn="1"/>
          </p:nvSpPr>
          <p:spPr bwMode="auto">
            <a:xfrm>
              <a:off x="7125727"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76" name="Oval 14">
              <a:extLst>
                <a:ext uri="{FF2B5EF4-FFF2-40B4-BE49-F238E27FC236}">
                  <a16:creationId xmlns:a16="http://schemas.microsoft.com/office/drawing/2014/main" id="{0E2A801C-F39C-4A4D-965E-3BA1939B438B}"/>
                </a:ext>
              </a:extLst>
            </p:cNvPr>
            <p:cNvSpPr>
              <a:spLocks noChangeArrowheads="1"/>
            </p:cNvSpPr>
            <p:nvPr userDrawn="1"/>
          </p:nvSpPr>
          <p:spPr bwMode="auto">
            <a:xfrm>
              <a:off x="7417827"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77" name="Oval 15">
              <a:extLst>
                <a:ext uri="{FF2B5EF4-FFF2-40B4-BE49-F238E27FC236}">
                  <a16:creationId xmlns:a16="http://schemas.microsoft.com/office/drawing/2014/main" id="{A5D1D811-2D81-4053-8A03-1AB0F42D2277}"/>
                </a:ext>
              </a:extLst>
            </p:cNvPr>
            <p:cNvSpPr>
              <a:spLocks noChangeArrowheads="1"/>
            </p:cNvSpPr>
            <p:nvPr userDrawn="1"/>
          </p:nvSpPr>
          <p:spPr bwMode="auto">
            <a:xfrm>
              <a:off x="7036827"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78" name="Oval 16">
              <a:extLst>
                <a:ext uri="{FF2B5EF4-FFF2-40B4-BE49-F238E27FC236}">
                  <a16:creationId xmlns:a16="http://schemas.microsoft.com/office/drawing/2014/main" id="{2D058AA6-D760-42C0-A9BC-6B914F5D9893}"/>
                </a:ext>
              </a:extLst>
            </p:cNvPr>
            <p:cNvSpPr>
              <a:spLocks noChangeArrowheads="1"/>
            </p:cNvSpPr>
            <p:nvPr userDrawn="1"/>
          </p:nvSpPr>
          <p:spPr bwMode="auto">
            <a:xfrm>
              <a:off x="7227327"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5" name="Oval 5">
              <a:extLst>
                <a:ext uri="{FF2B5EF4-FFF2-40B4-BE49-F238E27FC236}">
                  <a16:creationId xmlns:a16="http://schemas.microsoft.com/office/drawing/2014/main" id="{9A7154A7-E939-4D0B-BA57-A0F3AAE83930}"/>
                </a:ext>
              </a:extLst>
            </p:cNvPr>
            <p:cNvSpPr>
              <a:spLocks noChangeArrowheads="1"/>
            </p:cNvSpPr>
            <p:nvPr userDrawn="1"/>
          </p:nvSpPr>
          <p:spPr bwMode="auto">
            <a:xfrm>
              <a:off x="7886131" y="3582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6" name="Oval 6">
              <a:extLst>
                <a:ext uri="{FF2B5EF4-FFF2-40B4-BE49-F238E27FC236}">
                  <a16:creationId xmlns:a16="http://schemas.microsoft.com/office/drawing/2014/main" id="{D4726A82-CCF6-4403-9305-B35A99773BC9}"/>
                </a:ext>
              </a:extLst>
            </p:cNvPr>
            <p:cNvSpPr>
              <a:spLocks noChangeArrowheads="1"/>
            </p:cNvSpPr>
            <p:nvPr userDrawn="1"/>
          </p:nvSpPr>
          <p:spPr bwMode="auto">
            <a:xfrm>
              <a:off x="7506719"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7" name="Oval 7">
              <a:extLst>
                <a:ext uri="{FF2B5EF4-FFF2-40B4-BE49-F238E27FC236}">
                  <a16:creationId xmlns:a16="http://schemas.microsoft.com/office/drawing/2014/main" id="{203B0469-21C9-47C6-A39D-E3CB0EEAD366}"/>
                </a:ext>
              </a:extLst>
            </p:cNvPr>
            <p:cNvSpPr>
              <a:spLocks noChangeArrowheads="1"/>
            </p:cNvSpPr>
            <p:nvPr userDrawn="1"/>
          </p:nvSpPr>
          <p:spPr bwMode="auto">
            <a:xfrm>
              <a:off x="7697219"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8" name="Oval 8">
              <a:extLst>
                <a:ext uri="{FF2B5EF4-FFF2-40B4-BE49-F238E27FC236}">
                  <a16:creationId xmlns:a16="http://schemas.microsoft.com/office/drawing/2014/main" id="{4C339BBA-D102-48FA-BD4C-2D322B7F080A}"/>
                </a:ext>
              </a:extLst>
            </p:cNvPr>
            <p:cNvSpPr>
              <a:spLocks noChangeArrowheads="1"/>
            </p:cNvSpPr>
            <p:nvPr userDrawn="1"/>
          </p:nvSpPr>
          <p:spPr bwMode="auto">
            <a:xfrm>
              <a:off x="7989319"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9" name="Oval 9">
              <a:extLst>
                <a:ext uri="{FF2B5EF4-FFF2-40B4-BE49-F238E27FC236}">
                  <a16:creationId xmlns:a16="http://schemas.microsoft.com/office/drawing/2014/main" id="{E6BE5A97-0AF2-49F4-A0FE-95F7A2CF45D6}"/>
                </a:ext>
              </a:extLst>
            </p:cNvPr>
            <p:cNvSpPr>
              <a:spLocks noChangeArrowheads="1"/>
            </p:cNvSpPr>
            <p:nvPr userDrawn="1"/>
          </p:nvSpPr>
          <p:spPr bwMode="auto">
            <a:xfrm>
              <a:off x="7608319"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0" name="Oval 10">
              <a:extLst>
                <a:ext uri="{FF2B5EF4-FFF2-40B4-BE49-F238E27FC236}">
                  <a16:creationId xmlns:a16="http://schemas.microsoft.com/office/drawing/2014/main" id="{36EBA866-9EA0-48C3-BCD9-B02A56D6EE2B}"/>
                </a:ext>
              </a:extLst>
            </p:cNvPr>
            <p:cNvSpPr>
              <a:spLocks noChangeArrowheads="1"/>
            </p:cNvSpPr>
            <p:nvPr userDrawn="1"/>
          </p:nvSpPr>
          <p:spPr bwMode="auto">
            <a:xfrm>
              <a:off x="7798819"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1" name="Oval 11">
              <a:extLst>
                <a:ext uri="{FF2B5EF4-FFF2-40B4-BE49-F238E27FC236}">
                  <a16:creationId xmlns:a16="http://schemas.microsoft.com/office/drawing/2014/main" id="{06827626-40F1-46A4-9F64-D9229427B96F}"/>
                </a:ext>
              </a:extLst>
            </p:cNvPr>
            <p:cNvSpPr>
              <a:spLocks noChangeArrowheads="1"/>
            </p:cNvSpPr>
            <p:nvPr userDrawn="1"/>
          </p:nvSpPr>
          <p:spPr bwMode="auto">
            <a:xfrm>
              <a:off x="7886131" y="3963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2" name="Oval 12">
              <a:extLst>
                <a:ext uri="{FF2B5EF4-FFF2-40B4-BE49-F238E27FC236}">
                  <a16:creationId xmlns:a16="http://schemas.microsoft.com/office/drawing/2014/main" id="{AC3F6708-7358-4905-B6A8-DF580979C4DB}"/>
                </a:ext>
              </a:extLst>
            </p:cNvPr>
            <p:cNvSpPr>
              <a:spLocks noChangeArrowheads="1"/>
            </p:cNvSpPr>
            <p:nvPr userDrawn="1"/>
          </p:nvSpPr>
          <p:spPr bwMode="auto">
            <a:xfrm>
              <a:off x="7506719"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3" name="Oval 13">
              <a:extLst>
                <a:ext uri="{FF2B5EF4-FFF2-40B4-BE49-F238E27FC236}">
                  <a16:creationId xmlns:a16="http://schemas.microsoft.com/office/drawing/2014/main" id="{231B2D70-D1EC-4F1A-81A4-119059EBAC4F}"/>
                </a:ext>
              </a:extLst>
            </p:cNvPr>
            <p:cNvSpPr>
              <a:spLocks noChangeArrowheads="1"/>
            </p:cNvSpPr>
            <p:nvPr userDrawn="1"/>
          </p:nvSpPr>
          <p:spPr bwMode="auto">
            <a:xfrm>
              <a:off x="7697219"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4" name="Oval 14">
              <a:extLst>
                <a:ext uri="{FF2B5EF4-FFF2-40B4-BE49-F238E27FC236}">
                  <a16:creationId xmlns:a16="http://schemas.microsoft.com/office/drawing/2014/main" id="{645AC00E-193A-4718-8B51-1462E147C058}"/>
                </a:ext>
              </a:extLst>
            </p:cNvPr>
            <p:cNvSpPr>
              <a:spLocks noChangeArrowheads="1"/>
            </p:cNvSpPr>
            <p:nvPr userDrawn="1"/>
          </p:nvSpPr>
          <p:spPr bwMode="auto">
            <a:xfrm>
              <a:off x="7989319"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5" name="Oval 15">
              <a:extLst>
                <a:ext uri="{FF2B5EF4-FFF2-40B4-BE49-F238E27FC236}">
                  <a16:creationId xmlns:a16="http://schemas.microsoft.com/office/drawing/2014/main" id="{CE07959C-9206-4F26-93D8-DACD4B3EB811}"/>
                </a:ext>
              </a:extLst>
            </p:cNvPr>
            <p:cNvSpPr>
              <a:spLocks noChangeArrowheads="1"/>
            </p:cNvSpPr>
            <p:nvPr userDrawn="1"/>
          </p:nvSpPr>
          <p:spPr bwMode="auto">
            <a:xfrm>
              <a:off x="7608319"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6" name="Oval 16">
              <a:extLst>
                <a:ext uri="{FF2B5EF4-FFF2-40B4-BE49-F238E27FC236}">
                  <a16:creationId xmlns:a16="http://schemas.microsoft.com/office/drawing/2014/main" id="{D229517D-2FFA-4E13-B4CE-8C4730B73CC8}"/>
                </a:ext>
              </a:extLst>
            </p:cNvPr>
            <p:cNvSpPr>
              <a:spLocks noChangeArrowheads="1"/>
            </p:cNvSpPr>
            <p:nvPr userDrawn="1"/>
          </p:nvSpPr>
          <p:spPr bwMode="auto">
            <a:xfrm>
              <a:off x="7798819"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44" name="Oval 6">
              <a:extLst>
                <a:ext uri="{FF2B5EF4-FFF2-40B4-BE49-F238E27FC236}">
                  <a16:creationId xmlns:a16="http://schemas.microsoft.com/office/drawing/2014/main" id="{C5CE7F9A-3BE0-4F07-9906-5C97E2CF720A}"/>
                </a:ext>
              </a:extLst>
            </p:cNvPr>
            <p:cNvSpPr>
              <a:spLocks noChangeArrowheads="1"/>
            </p:cNvSpPr>
            <p:nvPr userDrawn="1"/>
          </p:nvSpPr>
          <p:spPr bwMode="auto">
            <a:xfrm>
              <a:off x="8078211"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0" name="Oval 12">
              <a:extLst>
                <a:ext uri="{FF2B5EF4-FFF2-40B4-BE49-F238E27FC236}">
                  <a16:creationId xmlns:a16="http://schemas.microsoft.com/office/drawing/2014/main" id="{5474ACD4-4F8E-4CA4-BD48-2D79069E6D11}"/>
                </a:ext>
              </a:extLst>
            </p:cNvPr>
            <p:cNvSpPr>
              <a:spLocks noChangeArrowheads="1"/>
            </p:cNvSpPr>
            <p:nvPr userDrawn="1"/>
          </p:nvSpPr>
          <p:spPr bwMode="auto">
            <a:xfrm>
              <a:off x="8078211"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59" name="Oval 5">
              <a:extLst>
                <a:ext uri="{FF2B5EF4-FFF2-40B4-BE49-F238E27FC236}">
                  <a16:creationId xmlns:a16="http://schemas.microsoft.com/office/drawing/2014/main" id="{2F8CCE30-49C3-4667-8115-63A44B40E9BD}"/>
                </a:ext>
              </a:extLst>
            </p:cNvPr>
            <p:cNvSpPr>
              <a:spLocks noChangeArrowheads="1"/>
            </p:cNvSpPr>
            <p:nvPr userDrawn="1"/>
          </p:nvSpPr>
          <p:spPr bwMode="auto">
            <a:xfrm>
              <a:off x="456735" y="3582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60" name="Oval 6">
              <a:extLst>
                <a:ext uri="{FF2B5EF4-FFF2-40B4-BE49-F238E27FC236}">
                  <a16:creationId xmlns:a16="http://schemas.microsoft.com/office/drawing/2014/main" id="{350786F2-BD42-4774-BC8C-60D3E1DBCD1C}"/>
                </a:ext>
              </a:extLst>
            </p:cNvPr>
            <p:cNvSpPr>
              <a:spLocks noChangeArrowheads="1"/>
            </p:cNvSpPr>
            <p:nvPr userDrawn="1"/>
          </p:nvSpPr>
          <p:spPr bwMode="auto">
            <a:xfrm>
              <a:off x="77323"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61" name="Oval 7">
              <a:extLst>
                <a:ext uri="{FF2B5EF4-FFF2-40B4-BE49-F238E27FC236}">
                  <a16:creationId xmlns:a16="http://schemas.microsoft.com/office/drawing/2014/main" id="{4CA48445-DE5A-4F6C-84D6-08E40A599295}"/>
                </a:ext>
              </a:extLst>
            </p:cNvPr>
            <p:cNvSpPr>
              <a:spLocks noChangeArrowheads="1"/>
            </p:cNvSpPr>
            <p:nvPr userDrawn="1"/>
          </p:nvSpPr>
          <p:spPr bwMode="auto">
            <a:xfrm>
              <a:off x="267823" y="3582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62" name="Oval 8">
              <a:extLst>
                <a:ext uri="{FF2B5EF4-FFF2-40B4-BE49-F238E27FC236}">
                  <a16:creationId xmlns:a16="http://schemas.microsoft.com/office/drawing/2014/main" id="{3227423C-D514-4523-8CE6-FF93458244AA}"/>
                </a:ext>
              </a:extLst>
            </p:cNvPr>
            <p:cNvSpPr>
              <a:spLocks noChangeArrowheads="1"/>
            </p:cNvSpPr>
            <p:nvPr userDrawn="1"/>
          </p:nvSpPr>
          <p:spPr bwMode="auto">
            <a:xfrm>
              <a:off x="559923"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63" name="Oval 9">
              <a:extLst>
                <a:ext uri="{FF2B5EF4-FFF2-40B4-BE49-F238E27FC236}">
                  <a16:creationId xmlns:a16="http://schemas.microsoft.com/office/drawing/2014/main" id="{130F828B-61E0-4B55-847B-283410B1DBB5}"/>
                </a:ext>
              </a:extLst>
            </p:cNvPr>
            <p:cNvSpPr>
              <a:spLocks noChangeArrowheads="1"/>
            </p:cNvSpPr>
            <p:nvPr userDrawn="1"/>
          </p:nvSpPr>
          <p:spPr bwMode="auto">
            <a:xfrm>
              <a:off x="178923"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64" name="Oval 10">
              <a:extLst>
                <a:ext uri="{FF2B5EF4-FFF2-40B4-BE49-F238E27FC236}">
                  <a16:creationId xmlns:a16="http://schemas.microsoft.com/office/drawing/2014/main" id="{CDB9EDEE-9277-47B1-908A-84849EA7DED3}"/>
                </a:ext>
              </a:extLst>
            </p:cNvPr>
            <p:cNvSpPr>
              <a:spLocks noChangeArrowheads="1"/>
            </p:cNvSpPr>
            <p:nvPr userDrawn="1"/>
          </p:nvSpPr>
          <p:spPr bwMode="auto">
            <a:xfrm>
              <a:off x="369423" y="3390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65" name="Oval 11">
              <a:extLst>
                <a:ext uri="{FF2B5EF4-FFF2-40B4-BE49-F238E27FC236}">
                  <a16:creationId xmlns:a16="http://schemas.microsoft.com/office/drawing/2014/main" id="{F620E658-5CE1-4D86-9ED5-268A4EEB19FE}"/>
                </a:ext>
              </a:extLst>
            </p:cNvPr>
            <p:cNvSpPr>
              <a:spLocks noChangeArrowheads="1"/>
            </p:cNvSpPr>
            <p:nvPr userDrawn="1"/>
          </p:nvSpPr>
          <p:spPr bwMode="auto">
            <a:xfrm>
              <a:off x="456735" y="3963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66" name="Oval 12">
              <a:extLst>
                <a:ext uri="{FF2B5EF4-FFF2-40B4-BE49-F238E27FC236}">
                  <a16:creationId xmlns:a16="http://schemas.microsoft.com/office/drawing/2014/main" id="{E0723073-C152-4569-B88E-3A52897B3C13}"/>
                </a:ext>
              </a:extLst>
            </p:cNvPr>
            <p:cNvSpPr>
              <a:spLocks noChangeArrowheads="1"/>
            </p:cNvSpPr>
            <p:nvPr userDrawn="1"/>
          </p:nvSpPr>
          <p:spPr bwMode="auto">
            <a:xfrm>
              <a:off x="77323"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67" name="Oval 13">
              <a:extLst>
                <a:ext uri="{FF2B5EF4-FFF2-40B4-BE49-F238E27FC236}">
                  <a16:creationId xmlns:a16="http://schemas.microsoft.com/office/drawing/2014/main" id="{B860A1C5-2758-4C13-BC79-304990914924}"/>
                </a:ext>
              </a:extLst>
            </p:cNvPr>
            <p:cNvSpPr>
              <a:spLocks noChangeArrowheads="1"/>
            </p:cNvSpPr>
            <p:nvPr userDrawn="1"/>
          </p:nvSpPr>
          <p:spPr bwMode="auto">
            <a:xfrm>
              <a:off x="267823" y="3963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68" name="Oval 14">
              <a:extLst>
                <a:ext uri="{FF2B5EF4-FFF2-40B4-BE49-F238E27FC236}">
                  <a16:creationId xmlns:a16="http://schemas.microsoft.com/office/drawing/2014/main" id="{5271C83A-9D3E-4000-8677-0544932BE0AB}"/>
                </a:ext>
              </a:extLst>
            </p:cNvPr>
            <p:cNvSpPr>
              <a:spLocks noChangeArrowheads="1"/>
            </p:cNvSpPr>
            <p:nvPr userDrawn="1"/>
          </p:nvSpPr>
          <p:spPr bwMode="auto">
            <a:xfrm>
              <a:off x="559923"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69" name="Oval 15">
              <a:extLst>
                <a:ext uri="{FF2B5EF4-FFF2-40B4-BE49-F238E27FC236}">
                  <a16:creationId xmlns:a16="http://schemas.microsoft.com/office/drawing/2014/main" id="{D0DE0128-20AD-48AF-9F7F-3C3FE0C091A6}"/>
                </a:ext>
              </a:extLst>
            </p:cNvPr>
            <p:cNvSpPr>
              <a:spLocks noChangeArrowheads="1"/>
            </p:cNvSpPr>
            <p:nvPr userDrawn="1"/>
          </p:nvSpPr>
          <p:spPr bwMode="auto">
            <a:xfrm>
              <a:off x="178923"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70" name="Oval 16">
              <a:extLst>
                <a:ext uri="{FF2B5EF4-FFF2-40B4-BE49-F238E27FC236}">
                  <a16:creationId xmlns:a16="http://schemas.microsoft.com/office/drawing/2014/main" id="{0BDDF0EC-032A-4431-8E6A-CB8156B44D00}"/>
                </a:ext>
              </a:extLst>
            </p:cNvPr>
            <p:cNvSpPr>
              <a:spLocks noChangeArrowheads="1"/>
            </p:cNvSpPr>
            <p:nvPr userDrawn="1"/>
          </p:nvSpPr>
          <p:spPr bwMode="auto">
            <a:xfrm>
              <a:off x="369423" y="3773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373" name="Oval 5">
              <a:extLst>
                <a:ext uri="{FF2B5EF4-FFF2-40B4-BE49-F238E27FC236}">
                  <a16:creationId xmlns:a16="http://schemas.microsoft.com/office/drawing/2014/main" id="{0E95EB57-835D-480D-8BBF-D1130FADFF1A}"/>
                </a:ext>
              </a:extLst>
            </p:cNvPr>
            <p:cNvSpPr>
              <a:spLocks noChangeArrowheads="1"/>
            </p:cNvSpPr>
            <p:nvPr userDrawn="1"/>
          </p:nvSpPr>
          <p:spPr bwMode="auto">
            <a:xfrm>
              <a:off x="1028452" y="2824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4" name="Oval 6">
              <a:extLst>
                <a:ext uri="{FF2B5EF4-FFF2-40B4-BE49-F238E27FC236}">
                  <a16:creationId xmlns:a16="http://schemas.microsoft.com/office/drawing/2014/main" id="{F8E57EC9-6D20-43A2-ABA5-1269B4948F41}"/>
                </a:ext>
              </a:extLst>
            </p:cNvPr>
            <p:cNvSpPr>
              <a:spLocks noChangeArrowheads="1"/>
            </p:cNvSpPr>
            <p:nvPr userDrawn="1"/>
          </p:nvSpPr>
          <p:spPr bwMode="auto">
            <a:xfrm>
              <a:off x="649040"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5" name="Oval 7">
              <a:extLst>
                <a:ext uri="{FF2B5EF4-FFF2-40B4-BE49-F238E27FC236}">
                  <a16:creationId xmlns:a16="http://schemas.microsoft.com/office/drawing/2014/main" id="{E74B9C49-6EAF-4FAA-B049-33E0C3AA6CF9}"/>
                </a:ext>
              </a:extLst>
            </p:cNvPr>
            <p:cNvSpPr>
              <a:spLocks noChangeArrowheads="1"/>
            </p:cNvSpPr>
            <p:nvPr userDrawn="1"/>
          </p:nvSpPr>
          <p:spPr bwMode="auto">
            <a:xfrm>
              <a:off x="839540"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6" name="Oval 8">
              <a:extLst>
                <a:ext uri="{FF2B5EF4-FFF2-40B4-BE49-F238E27FC236}">
                  <a16:creationId xmlns:a16="http://schemas.microsoft.com/office/drawing/2014/main" id="{BBE09E39-D495-490D-A476-BBBD2CBBC967}"/>
                </a:ext>
              </a:extLst>
            </p:cNvPr>
            <p:cNvSpPr>
              <a:spLocks noChangeArrowheads="1"/>
            </p:cNvSpPr>
            <p:nvPr userDrawn="1"/>
          </p:nvSpPr>
          <p:spPr bwMode="auto">
            <a:xfrm>
              <a:off x="1131640"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7" name="Oval 9">
              <a:extLst>
                <a:ext uri="{FF2B5EF4-FFF2-40B4-BE49-F238E27FC236}">
                  <a16:creationId xmlns:a16="http://schemas.microsoft.com/office/drawing/2014/main" id="{74207B22-413F-463F-B545-85B89F09A86C}"/>
                </a:ext>
              </a:extLst>
            </p:cNvPr>
            <p:cNvSpPr>
              <a:spLocks noChangeArrowheads="1"/>
            </p:cNvSpPr>
            <p:nvPr userDrawn="1"/>
          </p:nvSpPr>
          <p:spPr bwMode="auto">
            <a:xfrm>
              <a:off x="750640"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8" name="Oval 10">
              <a:extLst>
                <a:ext uri="{FF2B5EF4-FFF2-40B4-BE49-F238E27FC236}">
                  <a16:creationId xmlns:a16="http://schemas.microsoft.com/office/drawing/2014/main" id="{D9C2905D-1F1F-4300-ACB2-AFF148F4A7D8}"/>
                </a:ext>
              </a:extLst>
            </p:cNvPr>
            <p:cNvSpPr>
              <a:spLocks noChangeArrowheads="1"/>
            </p:cNvSpPr>
            <p:nvPr userDrawn="1"/>
          </p:nvSpPr>
          <p:spPr bwMode="auto">
            <a:xfrm>
              <a:off x="941140"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9" name="Oval 11">
              <a:extLst>
                <a:ext uri="{FF2B5EF4-FFF2-40B4-BE49-F238E27FC236}">
                  <a16:creationId xmlns:a16="http://schemas.microsoft.com/office/drawing/2014/main" id="{C5D31049-BE05-4386-8600-9C2792A3A61B}"/>
                </a:ext>
              </a:extLst>
            </p:cNvPr>
            <p:cNvSpPr>
              <a:spLocks noChangeArrowheads="1"/>
            </p:cNvSpPr>
            <p:nvPr userDrawn="1"/>
          </p:nvSpPr>
          <p:spPr bwMode="auto">
            <a:xfrm>
              <a:off x="1028452" y="3205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80" name="Oval 12">
              <a:extLst>
                <a:ext uri="{FF2B5EF4-FFF2-40B4-BE49-F238E27FC236}">
                  <a16:creationId xmlns:a16="http://schemas.microsoft.com/office/drawing/2014/main" id="{66D0FA02-8A47-4323-BDBB-C6351123244A}"/>
                </a:ext>
              </a:extLst>
            </p:cNvPr>
            <p:cNvSpPr>
              <a:spLocks noChangeArrowheads="1"/>
            </p:cNvSpPr>
            <p:nvPr userDrawn="1"/>
          </p:nvSpPr>
          <p:spPr bwMode="auto">
            <a:xfrm>
              <a:off x="649040"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81" name="Oval 13">
              <a:extLst>
                <a:ext uri="{FF2B5EF4-FFF2-40B4-BE49-F238E27FC236}">
                  <a16:creationId xmlns:a16="http://schemas.microsoft.com/office/drawing/2014/main" id="{4CCA3E86-ACB8-4A94-BB8D-1F8456D8797A}"/>
                </a:ext>
              </a:extLst>
            </p:cNvPr>
            <p:cNvSpPr>
              <a:spLocks noChangeArrowheads="1"/>
            </p:cNvSpPr>
            <p:nvPr userDrawn="1"/>
          </p:nvSpPr>
          <p:spPr bwMode="auto">
            <a:xfrm>
              <a:off x="839540"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82" name="Oval 14">
              <a:extLst>
                <a:ext uri="{FF2B5EF4-FFF2-40B4-BE49-F238E27FC236}">
                  <a16:creationId xmlns:a16="http://schemas.microsoft.com/office/drawing/2014/main" id="{29332804-C74E-4AA0-A7D2-CF76E623551F}"/>
                </a:ext>
              </a:extLst>
            </p:cNvPr>
            <p:cNvSpPr>
              <a:spLocks noChangeArrowheads="1"/>
            </p:cNvSpPr>
            <p:nvPr userDrawn="1"/>
          </p:nvSpPr>
          <p:spPr bwMode="auto">
            <a:xfrm>
              <a:off x="1131640"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83" name="Oval 15">
              <a:extLst>
                <a:ext uri="{FF2B5EF4-FFF2-40B4-BE49-F238E27FC236}">
                  <a16:creationId xmlns:a16="http://schemas.microsoft.com/office/drawing/2014/main" id="{2AB253D5-D764-4797-9576-B1B293D352ED}"/>
                </a:ext>
              </a:extLst>
            </p:cNvPr>
            <p:cNvSpPr>
              <a:spLocks noChangeArrowheads="1"/>
            </p:cNvSpPr>
            <p:nvPr userDrawn="1"/>
          </p:nvSpPr>
          <p:spPr bwMode="auto">
            <a:xfrm>
              <a:off x="750640"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84" name="Oval 16">
              <a:extLst>
                <a:ext uri="{FF2B5EF4-FFF2-40B4-BE49-F238E27FC236}">
                  <a16:creationId xmlns:a16="http://schemas.microsoft.com/office/drawing/2014/main" id="{B40EAE71-F0DB-4C70-B745-CB0836311D84}"/>
                </a:ext>
              </a:extLst>
            </p:cNvPr>
            <p:cNvSpPr>
              <a:spLocks noChangeArrowheads="1"/>
            </p:cNvSpPr>
            <p:nvPr userDrawn="1"/>
          </p:nvSpPr>
          <p:spPr bwMode="auto">
            <a:xfrm>
              <a:off x="941140"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61" name="Oval 5">
              <a:extLst>
                <a:ext uri="{FF2B5EF4-FFF2-40B4-BE49-F238E27FC236}">
                  <a16:creationId xmlns:a16="http://schemas.microsoft.com/office/drawing/2014/main" id="{A61F8ABB-1597-4DF9-9126-E9E80D5C1AC4}"/>
                </a:ext>
              </a:extLst>
            </p:cNvPr>
            <p:cNvSpPr>
              <a:spLocks noChangeArrowheads="1"/>
            </p:cNvSpPr>
            <p:nvPr userDrawn="1"/>
          </p:nvSpPr>
          <p:spPr bwMode="auto">
            <a:xfrm>
              <a:off x="1599944" y="2824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62" name="Oval 6">
              <a:extLst>
                <a:ext uri="{FF2B5EF4-FFF2-40B4-BE49-F238E27FC236}">
                  <a16:creationId xmlns:a16="http://schemas.microsoft.com/office/drawing/2014/main" id="{516FB700-1CCD-4411-BED6-E5E0C08E1214}"/>
                </a:ext>
              </a:extLst>
            </p:cNvPr>
            <p:cNvSpPr>
              <a:spLocks noChangeArrowheads="1"/>
            </p:cNvSpPr>
            <p:nvPr userDrawn="1"/>
          </p:nvSpPr>
          <p:spPr bwMode="auto">
            <a:xfrm>
              <a:off x="1220532"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63" name="Oval 7">
              <a:extLst>
                <a:ext uri="{FF2B5EF4-FFF2-40B4-BE49-F238E27FC236}">
                  <a16:creationId xmlns:a16="http://schemas.microsoft.com/office/drawing/2014/main" id="{90E1C67E-BF25-4D27-A5DE-53A0AF846735}"/>
                </a:ext>
              </a:extLst>
            </p:cNvPr>
            <p:cNvSpPr>
              <a:spLocks noChangeArrowheads="1"/>
            </p:cNvSpPr>
            <p:nvPr userDrawn="1"/>
          </p:nvSpPr>
          <p:spPr bwMode="auto">
            <a:xfrm>
              <a:off x="1411032"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64" name="Oval 8">
              <a:extLst>
                <a:ext uri="{FF2B5EF4-FFF2-40B4-BE49-F238E27FC236}">
                  <a16:creationId xmlns:a16="http://schemas.microsoft.com/office/drawing/2014/main" id="{CA952A59-404A-4D6D-8911-55D56861D6D0}"/>
                </a:ext>
              </a:extLst>
            </p:cNvPr>
            <p:cNvSpPr>
              <a:spLocks noChangeArrowheads="1"/>
            </p:cNvSpPr>
            <p:nvPr userDrawn="1"/>
          </p:nvSpPr>
          <p:spPr bwMode="auto">
            <a:xfrm>
              <a:off x="1703132"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65" name="Oval 9">
              <a:extLst>
                <a:ext uri="{FF2B5EF4-FFF2-40B4-BE49-F238E27FC236}">
                  <a16:creationId xmlns:a16="http://schemas.microsoft.com/office/drawing/2014/main" id="{441D174E-1206-4705-9BE7-BF48F24B9601}"/>
                </a:ext>
              </a:extLst>
            </p:cNvPr>
            <p:cNvSpPr>
              <a:spLocks noChangeArrowheads="1"/>
            </p:cNvSpPr>
            <p:nvPr userDrawn="1"/>
          </p:nvSpPr>
          <p:spPr bwMode="auto">
            <a:xfrm>
              <a:off x="1322132"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66" name="Oval 10">
              <a:extLst>
                <a:ext uri="{FF2B5EF4-FFF2-40B4-BE49-F238E27FC236}">
                  <a16:creationId xmlns:a16="http://schemas.microsoft.com/office/drawing/2014/main" id="{0D31B74A-E826-4F8C-8B4B-7E4CC41DB6C3}"/>
                </a:ext>
              </a:extLst>
            </p:cNvPr>
            <p:cNvSpPr>
              <a:spLocks noChangeArrowheads="1"/>
            </p:cNvSpPr>
            <p:nvPr userDrawn="1"/>
          </p:nvSpPr>
          <p:spPr bwMode="auto">
            <a:xfrm>
              <a:off x="1512632"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67" name="Oval 11">
              <a:extLst>
                <a:ext uri="{FF2B5EF4-FFF2-40B4-BE49-F238E27FC236}">
                  <a16:creationId xmlns:a16="http://schemas.microsoft.com/office/drawing/2014/main" id="{1416DAB7-1455-4050-BA78-FE31843B0DF9}"/>
                </a:ext>
              </a:extLst>
            </p:cNvPr>
            <p:cNvSpPr>
              <a:spLocks noChangeArrowheads="1"/>
            </p:cNvSpPr>
            <p:nvPr userDrawn="1"/>
          </p:nvSpPr>
          <p:spPr bwMode="auto">
            <a:xfrm>
              <a:off x="1599944" y="3205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68" name="Oval 12">
              <a:extLst>
                <a:ext uri="{FF2B5EF4-FFF2-40B4-BE49-F238E27FC236}">
                  <a16:creationId xmlns:a16="http://schemas.microsoft.com/office/drawing/2014/main" id="{85BB4B27-4D1D-4187-A8B9-F1F2A70D4731}"/>
                </a:ext>
              </a:extLst>
            </p:cNvPr>
            <p:cNvSpPr>
              <a:spLocks noChangeArrowheads="1"/>
            </p:cNvSpPr>
            <p:nvPr userDrawn="1"/>
          </p:nvSpPr>
          <p:spPr bwMode="auto">
            <a:xfrm>
              <a:off x="1220532"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69" name="Oval 13">
              <a:extLst>
                <a:ext uri="{FF2B5EF4-FFF2-40B4-BE49-F238E27FC236}">
                  <a16:creationId xmlns:a16="http://schemas.microsoft.com/office/drawing/2014/main" id="{D46F08AF-F75C-432C-9719-275EE0952EBD}"/>
                </a:ext>
              </a:extLst>
            </p:cNvPr>
            <p:cNvSpPr>
              <a:spLocks noChangeArrowheads="1"/>
            </p:cNvSpPr>
            <p:nvPr userDrawn="1"/>
          </p:nvSpPr>
          <p:spPr bwMode="auto">
            <a:xfrm>
              <a:off x="1411032"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0" name="Oval 14">
              <a:extLst>
                <a:ext uri="{FF2B5EF4-FFF2-40B4-BE49-F238E27FC236}">
                  <a16:creationId xmlns:a16="http://schemas.microsoft.com/office/drawing/2014/main" id="{2C73606D-032B-487A-9D7B-8BB1F7AF8106}"/>
                </a:ext>
              </a:extLst>
            </p:cNvPr>
            <p:cNvSpPr>
              <a:spLocks noChangeArrowheads="1"/>
            </p:cNvSpPr>
            <p:nvPr userDrawn="1"/>
          </p:nvSpPr>
          <p:spPr bwMode="auto">
            <a:xfrm>
              <a:off x="1703132"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1" name="Oval 15">
              <a:extLst>
                <a:ext uri="{FF2B5EF4-FFF2-40B4-BE49-F238E27FC236}">
                  <a16:creationId xmlns:a16="http://schemas.microsoft.com/office/drawing/2014/main" id="{D28537C4-B7FA-4EBD-B124-9EFCB80138CE}"/>
                </a:ext>
              </a:extLst>
            </p:cNvPr>
            <p:cNvSpPr>
              <a:spLocks noChangeArrowheads="1"/>
            </p:cNvSpPr>
            <p:nvPr userDrawn="1"/>
          </p:nvSpPr>
          <p:spPr bwMode="auto">
            <a:xfrm>
              <a:off x="1322132"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2" name="Oval 16">
              <a:extLst>
                <a:ext uri="{FF2B5EF4-FFF2-40B4-BE49-F238E27FC236}">
                  <a16:creationId xmlns:a16="http://schemas.microsoft.com/office/drawing/2014/main" id="{66E46B03-C28A-4897-94E3-6EEAE1C75EA8}"/>
                </a:ext>
              </a:extLst>
            </p:cNvPr>
            <p:cNvSpPr>
              <a:spLocks noChangeArrowheads="1"/>
            </p:cNvSpPr>
            <p:nvPr userDrawn="1"/>
          </p:nvSpPr>
          <p:spPr bwMode="auto">
            <a:xfrm>
              <a:off x="1512632"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49" name="Oval 5">
              <a:extLst>
                <a:ext uri="{FF2B5EF4-FFF2-40B4-BE49-F238E27FC236}">
                  <a16:creationId xmlns:a16="http://schemas.microsoft.com/office/drawing/2014/main" id="{D017DD22-63E3-4452-B060-483983F5ADE0}"/>
                </a:ext>
              </a:extLst>
            </p:cNvPr>
            <p:cNvSpPr>
              <a:spLocks noChangeArrowheads="1"/>
            </p:cNvSpPr>
            <p:nvPr userDrawn="1"/>
          </p:nvSpPr>
          <p:spPr bwMode="auto">
            <a:xfrm>
              <a:off x="2171436" y="2824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50" name="Oval 6">
              <a:extLst>
                <a:ext uri="{FF2B5EF4-FFF2-40B4-BE49-F238E27FC236}">
                  <a16:creationId xmlns:a16="http://schemas.microsoft.com/office/drawing/2014/main" id="{A33829EE-D975-4EB2-933B-7F38B061BABC}"/>
                </a:ext>
              </a:extLst>
            </p:cNvPr>
            <p:cNvSpPr>
              <a:spLocks noChangeArrowheads="1"/>
            </p:cNvSpPr>
            <p:nvPr userDrawn="1"/>
          </p:nvSpPr>
          <p:spPr bwMode="auto">
            <a:xfrm>
              <a:off x="1792024"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51" name="Oval 7">
              <a:extLst>
                <a:ext uri="{FF2B5EF4-FFF2-40B4-BE49-F238E27FC236}">
                  <a16:creationId xmlns:a16="http://schemas.microsoft.com/office/drawing/2014/main" id="{27F9C432-63A3-4C83-8B8B-BE07D841EA38}"/>
                </a:ext>
              </a:extLst>
            </p:cNvPr>
            <p:cNvSpPr>
              <a:spLocks noChangeArrowheads="1"/>
            </p:cNvSpPr>
            <p:nvPr userDrawn="1"/>
          </p:nvSpPr>
          <p:spPr bwMode="auto">
            <a:xfrm>
              <a:off x="1982524"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52" name="Oval 8">
              <a:extLst>
                <a:ext uri="{FF2B5EF4-FFF2-40B4-BE49-F238E27FC236}">
                  <a16:creationId xmlns:a16="http://schemas.microsoft.com/office/drawing/2014/main" id="{527E1B41-6EBE-44F4-9F9B-299FE9F83C63}"/>
                </a:ext>
              </a:extLst>
            </p:cNvPr>
            <p:cNvSpPr>
              <a:spLocks noChangeArrowheads="1"/>
            </p:cNvSpPr>
            <p:nvPr userDrawn="1"/>
          </p:nvSpPr>
          <p:spPr bwMode="auto">
            <a:xfrm>
              <a:off x="2274624"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53" name="Oval 9">
              <a:extLst>
                <a:ext uri="{FF2B5EF4-FFF2-40B4-BE49-F238E27FC236}">
                  <a16:creationId xmlns:a16="http://schemas.microsoft.com/office/drawing/2014/main" id="{AECB0013-5907-4BD6-ABD5-BE41E3B05A61}"/>
                </a:ext>
              </a:extLst>
            </p:cNvPr>
            <p:cNvSpPr>
              <a:spLocks noChangeArrowheads="1"/>
            </p:cNvSpPr>
            <p:nvPr userDrawn="1"/>
          </p:nvSpPr>
          <p:spPr bwMode="auto">
            <a:xfrm>
              <a:off x="1893624"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54" name="Oval 10">
              <a:extLst>
                <a:ext uri="{FF2B5EF4-FFF2-40B4-BE49-F238E27FC236}">
                  <a16:creationId xmlns:a16="http://schemas.microsoft.com/office/drawing/2014/main" id="{D8E6EB03-97AC-42A5-B140-23FC2B6549E8}"/>
                </a:ext>
              </a:extLst>
            </p:cNvPr>
            <p:cNvSpPr>
              <a:spLocks noChangeArrowheads="1"/>
            </p:cNvSpPr>
            <p:nvPr userDrawn="1"/>
          </p:nvSpPr>
          <p:spPr bwMode="auto">
            <a:xfrm>
              <a:off x="2084124"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55" name="Oval 11">
              <a:extLst>
                <a:ext uri="{FF2B5EF4-FFF2-40B4-BE49-F238E27FC236}">
                  <a16:creationId xmlns:a16="http://schemas.microsoft.com/office/drawing/2014/main" id="{EFC13F6B-D2DC-42CE-8C9C-0080571A2036}"/>
                </a:ext>
              </a:extLst>
            </p:cNvPr>
            <p:cNvSpPr>
              <a:spLocks noChangeArrowheads="1"/>
            </p:cNvSpPr>
            <p:nvPr userDrawn="1"/>
          </p:nvSpPr>
          <p:spPr bwMode="auto">
            <a:xfrm>
              <a:off x="2171436" y="3205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56" name="Oval 12">
              <a:extLst>
                <a:ext uri="{FF2B5EF4-FFF2-40B4-BE49-F238E27FC236}">
                  <a16:creationId xmlns:a16="http://schemas.microsoft.com/office/drawing/2014/main" id="{C7320B13-FC37-4D09-80CC-9E16125B7757}"/>
                </a:ext>
              </a:extLst>
            </p:cNvPr>
            <p:cNvSpPr>
              <a:spLocks noChangeArrowheads="1"/>
            </p:cNvSpPr>
            <p:nvPr userDrawn="1"/>
          </p:nvSpPr>
          <p:spPr bwMode="auto">
            <a:xfrm>
              <a:off x="1792024"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57" name="Oval 13">
              <a:extLst>
                <a:ext uri="{FF2B5EF4-FFF2-40B4-BE49-F238E27FC236}">
                  <a16:creationId xmlns:a16="http://schemas.microsoft.com/office/drawing/2014/main" id="{253286F2-3F40-4447-BA36-CD82D5A42676}"/>
                </a:ext>
              </a:extLst>
            </p:cNvPr>
            <p:cNvSpPr>
              <a:spLocks noChangeArrowheads="1"/>
            </p:cNvSpPr>
            <p:nvPr userDrawn="1"/>
          </p:nvSpPr>
          <p:spPr bwMode="auto">
            <a:xfrm>
              <a:off x="1982524"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58" name="Oval 14">
              <a:extLst>
                <a:ext uri="{FF2B5EF4-FFF2-40B4-BE49-F238E27FC236}">
                  <a16:creationId xmlns:a16="http://schemas.microsoft.com/office/drawing/2014/main" id="{CFCDE25F-7C89-4FBC-B7B0-19510D778174}"/>
                </a:ext>
              </a:extLst>
            </p:cNvPr>
            <p:cNvSpPr>
              <a:spLocks noChangeArrowheads="1"/>
            </p:cNvSpPr>
            <p:nvPr userDrawn="1"/>
          </p:nvSpPr>
          <p:spPr bwMode="auto">
            <a:xfrm>
              <a:off x="2274624"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59" name="Oval 15">
              <a:extLst>
                <a:ext uri="{FF2B5EF4-FFF2-40B4-BE49-F238E27FC236}">
                  <a16:creationId xmlns:a16="http://schemas.microsoft.com/office/drawing/2014/main" id="{3E242A98-AAD4-4554-ABFD-B9050F4DF0EC}"/>
                </a:ext>
              </a:extLst>
            </p:cNvPr>
            <p:cNvSpPr>
              <a:spLocks noChangeArrowheads="1"/>
            </p:cNvSpPr>
            <p:nvPr userDrawn="1"/>
          </p:nvSpPr>
          <p:spPr bwMode="auto">
            <a:xfrm>
              <a:off x="1893624"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60" name="Oval 16">
              <a:extLst>
                <a:ext uri="{FF2B5EF4-FFF2-40B4-BE49-F238E27FC236}">
                  <a16:creationId xmlns:a16="http://schemas.microsoft.com/office/drawing/2014/main" id="{CE0B4425-93B8-45D6-ABD0-5A8C368C46FB}"/>
                </a:ext>
              </a:extLst>
            </p:cNvPr>
            <p:cNvSpPr>
              <a:spLocks noChangeArrowheads="1"/>
            </p:cNvSpPr>
            <p:nvPr userDrawn="1"/>
          </p:nvSpPr>
          <p:spPr bwMode="auto">
            <a:xfrm>
              <a:off x="2084124"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37" name="Oval 5">
              <a:extLst>
                <a:ext uri="{FF2B5EF4-FFF2-40B4-BE49-F238E27FC236}">
                  <a16:creationId xmlns:a16="http://schemas.microsoft.com/office/drawing/2014/main" id="{57C60658-7C3A-4BCF-A663-615641403B53}"/>
                </a:ext>
              </a:extLst>
            </p:cNvPr>
            <p:cNvSpPr>
              <a:spLocks noChangeArrowheads="1"/>
            </p:cNvSpPr>
            <p:nvPr userDrawn="1"/>
          </p:nvSpPr>
          <p:spPr bwMode="auto">
            <a:xfrm>
              <a:off x="2742928" y="2824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38" name="Oval 6">
              <a:extLst>
                <a:ext uri="{FF2B5EF4-FFF2-40B4-BE49-F238E27FC236}">
                  <a16:creationId xmlns:a16="http://schemas.microsoft.com/office/drawing/2014/main" id="{1D7C4542-8DAE-47AC-926E-E03DD1C23C7E}"/>
                </a:ext>
              </a:extLst>
            </p:cNvPr>
            <p:cNvSpPr>
              <a:spLocks noChangeArrowheads="1"/>
            </p:cNvSpPr>
            <p:nvPr userDrawn="1"/>
          </p:nvSpPr>
          <p:spPr bwMode="auto">
            <a:xfrm>
              <a:off x="2363516"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39" name="Oval 7">
              <a:extLst>
                <a:ext uri="{FF2B5EF4-FFF2-40B4-BE49-F238E27FC236}">
                  <a16:creationId xmlns:a16="http://schemas.microsoft.com/office/drawing/2014/main" id="{16F783E9-16ED-41D6-97C3-C9D45CDA503D}"/>
                </a:ext>
              </a:extLst>
            </p:cNvPr>
            <p:cNvSpPr>
              <a:spLocks noChangeArrowheads="1"/>
            </p:cNvSpPr>
            <p:nvPr userDrawn="1"/>
          </p:nvSpPr>
          <p:spPr bwMode="auto">
            <a:xfrm>
              <a:off x="2554016"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40" name="Oval 8">
              <a:extLst>
                <a:ext uri="{FF2B5EF4-FFF2-40B4-BE49-F238E27FC236}">
                  <a16:creationId xmlns:a16="http://schemas.microsoft.com/office/drawing/2014/main" id="{A322DE7B-9004-416D-9F4E-B3D029CE6883}"/>
                </a:ext>
              </a:extLst>
            </p:cNvPr>
            <p:cNvSpPr>
              <a:spLocks noChangeArrowheads="1"/>
            </p:cNvSpPr>
            <p:nvPr userDrawn="1"/>
          </p:nvSpPr>
          <p:spPr bwMode="auto">
            <a:xfrm>
              <a:off x="2846116"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41" name="Oval 9">
              <a:extLst>
                <a:ext uri="{FF2B5EF4-FFF2-40B4-BE49-F238E27FC236}">
                  <a16:creationId xmlns:a16="http://schemas.microsoft.com/office/drawing/2014/main" id="{742F42CB-BD6B-4D10-B80B-46EE1FDE18A1}"/>
                </a:ext>
              </a:extLst>
            </p:cNvPr>
            <p:cNvSpPr>
              <a:spLocks noChangeArrowheads="1"/>
            </p:cNvSpPr>
            <p:nvPr userDrawn="1"/>
          </p:nvSpPr>
          <p:spPr bwMode="auto">
            <a:xfrm>
              <a:off x="2465116"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42" name="Oval 10">
              <a:extLst>
                <a:ext uri="{FF2B5EF4-FFF2-40B4-BE49-F238E27FC236}">
                  <a16:creationId xmlns:a16="http://schemas.microsoft.com/office/drawing/2014/main" id="{26FBF02D-BFFE-4A40-AD28-8F93F93DB009}"/>
                </a:ext>
              </a:extLst>
            </p:cNvPr>
            <p:cNvSpPr>
              <a:spLocks noChangeArrowheads="1"/>
            </p:cNvSpPr>
            <p:nvPr userDrawn="1"/>
          </p:nvSpPr>
          <p:spPr bwMode="auto">
            <a:xfrm>
              <a:off x="2655616"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43" name="Oval 11">
              <a:extLst>
                <a:ext uri="{FF2B5EF4-FFF2-40B4-BE49-F238E27FC236}">
                  <a16:creationId xmlns:a16="http://schemas.microsoft.com/office/drawing/2014/main" id="{D8027E32-2724-4A9A-A161-D0FCAEB58A3C}"/>
                </a:ext>
              </a:extLst>
            </p:cNvPr>
            <p:cNvSpPr>
              <a:spLocks noChangeArrowheads="1"/>
            </p:cNvSpPr>
            <p:nvPr userDrawn="1"/>
          </p:nvSpPr>
          <p:spPr bwMode="auto">
            <a:xfrm>
              <a:off x="2742928" y="3205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44" name="Oval 12">
              <a:extLst>
                <a:ext uri="{FF2B5EF4-FFF2-40B4-BE49-F238E27FC236}">
                  <a16:creationId xmlns:a16="http://schemas.microsoft.com/office/drawing/2014/main" id="{BBA9E5AF-4EEF-4965-9DD4-BC86462AC2A9}"/>
                </a:ext>
              </a:extLst>
            </p:cNvPr>
            <p:cNvSpPr>
              <a:spLocks noChangeArrowheads="1"/>
            </p:cNvSpPr>
            <p:nvPr userDrawn="1"/>
          </p:nvSpPr>
          <p:spPr bwMode="auto">
            <a:xfrm>
              <a:off x="2363516"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45" name="Oval 13">
              <a:extLst>
                <a:ext uri="{FF2B5EF4-FFF2-40B4-BE49-F238E27FC236}">
                  <a16:creationId xmlns:a16="http://schemas.microsoft.com/office/drawing/2014/main" id="{E02A97C1-17FA-4799-863D-4CCA208A3A41}"/>
                </a:ext>
              </a:extLst>
            </p:cNvPr>
            <p:cNvSpPr>
              <a:spLocks noChangeArrowheads="1"/>
            </p:cNvSpPr>
            <p:nvPr userDrawn="1"/>
          </p:nvSpPr>
          <p:spPr bwMode="auto">
            <a:xfrm>
              <a:off x="2554016"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46" name="Oval 14">
              <a:extLst>
                <a:ext uri="{FF2B5EF4-FFF2-40B4-BE49-F238E27FC236}">
                  <a16:creationId xmlns:a16="http://schemas.microsoft.com/office/drawing/2014/main" id="{84224993-7CCD-4283-B8AD-CE2C29D4B78F}"/>
                </a:ext>
              </a:extLst>
            </p:cNvPr>
            <p:cNvSpPr>
              <a:spLocks noChangeArrowheads="1"/>
            </p:cNvSpPr>
            <p:nvPr userDrawn="1"/>
          </p:nvSpPr>
          <p:spPr bwMode="auto">
            <a:xfrm>
              <a:off x="2846116"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47" name="Oval 15">
              <a:extLst>
                <a:ext uri="{FF2B5EF4-FFF2-40B4-BE49-F238E27FC236}">
                  <a16:creationId xmlns:a16="http://schemas.microsoft.com/office/drawing/2014/main" id="{3B631BC1-7BD3-4E63-A093-47A4B5B89F41}"/>
                </a:ext>
              </a:extLst>
            </p:cNvPr>
            <p:cNvSpPr>
              <a:spLocks noChangeArrowheads="1"/>
            </p:cNvSpPr>
            <p:nvPr userDrawn="1"/>
          </p:nvSpPr>
          <p:spPr bwMode="auto">
            <a:xfrm>
              <a:off x="2465116"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48" name="Oval 16">
              <a:extLst>
                <a:ext uri="{FF2B5EF4-FFF2-40B4-BE49-F238E27FC236}">
                  <a16:creationId xmlns:a16="http://schemas.microsoft.com/office/drawing/2014/main" id="{9DE3C04D-9F07-48DA-8A27-81ED6AAC3328}"/>
                </a:ext>
              </a:extLst>
            </p:cNvPr>
            <p:cNvSpPr>
              <a:spLocks noChangeArrowheads="1"/>
            </p:cNvSpPr>
            <p:nvPr userDrawn="1"/>
          </p:nvSpPr>
          <p:spPr bwMode="auto">
            <a:xfrm>
              <a:off x="2655616"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25" name="Oval 5">
              <a:extLst>
                <a:ext uri="{FF2B5EF4-FFF2-40B4-BE49-F238E27FC236}">
                  <a16:creationId xmlns:a16="http://schemas.microsoft.com/office/drawing/2014/main" id="{EFB31738-4301-450F-97FE-45942807F99A}"/>
                </a:ext>
              </a:extLst>
            </p:cNvPr>
            <p:cNvSpPr>
              <a:spLocks noChangeArrowheads="1"/>
            </p:cNvSpPr>
            <p:nvPr userDrawn="1"/>
          </p:nvSpPr>
          <p:spPr bwMode="auto">
            <a:xfrm>
              <a:off x="3314420" y="2824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26" name="Oval 6">
              <a:extLst>
                <a:ext uri="{FF2B5EF4-FFF2-40B4-BE49-F238E27FC236}">
                  <a16:creationId xmlns:a16="http://schemas.microsoft.com/office/drawing/2014/main" id="{5A780568-47B7-485C-98BA-DC2CD90B2717}"/>
                </a:ext>
              </a:extLst>
            </p:cNvPr>
            <p:cNvSpPr>
              <a:spLocks noChangeArrowheads="1"/>
            </p:cNvSpPr>
            <p:nvPr userDrawn="1"/>
          </p:nvSpPr>
          <p:spPr bwMode="auto">
            <a:xfrm>
              <a:off x="2935008"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27" name="Oval 7">
              <a:extLst>
                <a:ext uri="{FF2B5EF4-FFF2-40B4-BE49-F238E27FC236}">
                  <a16:creationId xmlns:a16="http://schemas.microsoft.com/office/drawing/2014/main" id="{8F2E0279-D8E7-4F85-B986-C47A9FD40878}"/>
                </a:ext>
              </a:extLst>
            </p:cNvPr>
            <p:cNvSpPr>
              <a:spLocks noChangeArrowheads="1"/>
            </p:cNvSpPr>
            <p:nvPr userDrawn="1"/>
          </p:nvSpPr>
          <p:spPr bwMode="auto">
            <a:xfrm>
              <a:off x="3125508"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28" name="Oval 8">
              <a:extLst>
                <a:ext uri="{FF2B5EF4-FFF2-40B4-BE49-F238E27FC236}">
                  <a16:creationId xmlns:a16="http://schemas.microsoft.com/office/drawing/2014/main" id="{775CE8D9-F30D-4CD9-AAEE-53FED0A92084}"/>
                </a:ext>
              </a:extLst>
            </p:cNvPr>
            <p:cNvSpPr>
              <a:spLocks noChangeArrowheads="1"/>
            </p:cNvSpPr>
            <p:nvPr userDrawn="1"/>
          </p:nvSpPr>
          <p:spPr bwMode="auto">
            <a:xfrm>
              <a:off x="3417608"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29" name="Oval 9">
              <a:extLst>
                <a:ext uri="{FF2B5EF4-FFF2-40B4-BE49-F238E27FC236}">
                  <a16:creationId xmlns:a16="http://schemas.microsoft.com/office/drawing/2014/main" id="{CF249AD9-D97B-4C06-9D21-7C0A45F8022F}"/>
                </a:ext>
              </a:extLst>
            </p:cNvPr>
            <p:cNvSpPr>
              <a:spLocks noChangeArrowheads="1"/>
            </p:cNvSpPr>
            <p:nvPr userDrawn="1"/>
          </p:nvSpPr>
          <p:spPr bwMode="auto">
            <a:xfrm>
              <a:off x="3036608"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30" name="Oval 10">
              <a:extLst>
                <a:ext uri="{FF2B5EF4-FFF2-40B4-BE49-F238E27FC236}">
                  <a16:creationId xmlns:a16="http://schemas.microsoft.com/office/drawing/2014/main" id="{E54212A8-30E0-4505-B76D-D6C26E1F6200}"/>
                </a:ext>
              </a:extLst>
            </p:cNvPr>
            <p:cNvSpPr>
              <a:spLocks noChangeArrowheads="1"/>
            </p:cNvSpPr>
            <p:nvPr userDrawn="1"/>
          </p:nvSpPr>
          <p:spPr bwMode="auto">
            <a:xfrm>
              <a:off x="3227108"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31" name="Oval 11">
              <a:extLst>
                <a:ext uri="{FF2B5EF4-FFF2-40B4-BE49-F238E27FC236}">
                  <a16:creationId xmlns:a16="http://schemas.microsoft.com/office/drawing/2014/main" id="{B3D187FF-EEBE-4143-B114-7DAB8249BB4F}"/>
                </a:ext>
              </a:extLst>
            </p:cNvPr>
            <p:cNvSpPr>
              <a:spLocks noChangeArrowheads="1"/>
            </p:cNvSpPr>
            <p:nvPr userDrawn="1"/>
          </p:nvSpPr>
          <p:spPr bwMode="auto">
            <a:xfrm>
              <a:off x="3314420" y="3205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32" name="Oval 12">
              <a:extLst>
                <a:ext uri="{FF2B5EF4-FFF2-40B4-BE49-F238E27FC236}">
                  <a16:creationId xmlns:a16="http://schemas.microsoft.com/office/drawing/2014/main" id="{B8117B36-BBEC-4C42-B2CA-EF4BC5BA1DF2}"/>
                </a:ext>
              </a:extLst>
            </p:cNvPr>
            <p:cNvSpPr>
              <a:spLocks noChangeArrowheads="1"/>
            </p:cNvSpPr>
            <p:nvPr userDrawn="1"/>
          </p:nvSpPr>
          <p:spPr bwMode="auto">
            <a:xfrm>
              <a:off x="2935008"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33" name="Oval 13">
              <a:extLst>
                <a:ext uri="{FF2B5EF4-FFF2-40B4-BE49-F238E27FC236}">
                  <a16:creationId xmlns:a16="http://schemas.microsoft.com/office/drawing/2014/main" id="{5AA99952-732B-487F-AD30-51374FFC4457}"/>
                </a:ext>
              </a:extLst>
            </p:cNvPr>
            <p:cNvSpPr>
              <a:spLocks noChangeArrowheads="1"/>
            </p:cNvSpPr>
            <p:nvPr userDrawn="1"/>
          </p:nvSpPr>
          <p:spPr bwMode="auto">
            <a:xfrm>
              <a:off x="3125508"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34" name="Oval 14">
              <a:extLst>
                <a:ext uri="{FF2B5EF4-FFF2-40B4-BE49-F238E27FC236}">
                  <a16:creationId xmlns:a16="http://schemas.microsoft.com/office/drawing/2014/main" id="{F95DC23E-3168-46FF-A32C-138E74C5626B}"/>
                </a:ext>
              </a:extLst>
            </p:cNvPr>
            <p:cNvSpPr>
              <a:spLocks noChangeArrowheads="1"/>
            </p:cNvSpPr>
            <p:nvPr userDrawn="1"/>
          </p:nvSpPr>
          <p:spPr bwMode="auto">
            <a:xfrm>
              <a:off x="3417608"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35" name="Oval 15">
              <a:extLst>
                <a:ext uri="{FF2B5EF4-FFF2-40B4-BE49-F238E27FC236}">
                  <a16:creationId xmlns:a16="http://schemas.microsoft.com/office/drawing/2014/main" id="{15EF2898-C4F2-4D21-B5F8-194F551AE9F3}"/>
                </a:ext>
              </a:extLst>
            </p:cNvPr>
            <p:cNvSpPr>
              <a:spLocks noChangeArrowheads="1"/>
            </p:cNvSpPr>
            <p:nvPr userDrawn="1"/>
          </p:nvSpPr>
          <p:spPr bwMode="auto">
            <a:xfrm>
              <a:off x="3036608"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36" name="Oval 16">
              <a:extLst>
                <a:ext uri="{FF2B5EF4-FFF2-40B4-BE49-F238E27FC236}">
                  <a16:creationId xmlns:a16="http://schemas.microsoft.com/office/drawing/2014/main" id="{045B3DAE-827C-4AE1-8555-BF431966D8F5}"/>
                </a:ext>
              </a:extLst>
            </p:cNvPr>
            <p:cNvSpPr>
              <a:spLocks noChangeArrowheads="1"/>
            </p:cNvSpPr>
            <p:nvPr userDrawn="1"/>
          </p:nvSpPr>
          <p:spPr bwMode="auto">
            <a:xfrm>
              <a:off x="3227108"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13" name="Oval 5">
              <a:extLst>
                <a:ext uri="{FF2B5EF4-FFF2-40B4-BE49-F238E27FC236}">
                  <a16:creationId xmlns:a16="http://schemas.microsoft.com/office/drawing/2014/main" id="{85F038A2-BCEC-49BE-A424-B08890C142F0}"/>
                </a:ext>
              </a:extLst>
            </p:cNvPr>
            <p:cNvSpPr>
              <a:spLocks noChangeArrowheads="1"/>
            </p:cNvSpPr>
            <p:nvPr userDrawn="1"/>
          </p:nvSpPr>
          <p:spPr bwMode="auto">
            <a:xfrm>
              <a:off x="3885912" y="2824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14" name="Oval 6">
              <a:extLst>
                <a:ext uri="{FF2B5EF4-FFF2-40B4-BE49-F238E27FC236}">
                  <a16:creationId xmlns:a16="http://schemas.microsoft.com/office/drawing/2014/main" id="{593F0408-8630-4F7C-BE1A-91582FA2958C}"/>
                </a:ext>
              </a:extLst>
            </p:cNvPr>
            <p:cNvSpPr>
              <a:spLocks noChangeArrowheads="1"/>
            </p:cNvSpPr>
            <p:nvPr userDrawn="1"/>
          </p:nvSpPr>
          <p:spPr bwMode="auto">
            <a:xfrm>
              <a:off x="3506500"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15" name="Oval 7">
              <a:extLst>
                <a:ext uri="{FF2B5EF4-FFF2-40B4-BE49-F238E27FC236}">
                  <a16:creationId xmlns:a16="http://schemas.microsoft.com/office/drawing/2014/main" id="{BD998252-4247-4B07-AD94-35283947224D}"/>
                </a:ext>
              </a:extLst>
            </p:cNvPr>
            <p:cNvSpPr>
              <a:spLocks noChangeArrowheads="1"/>
            </p:cNvSpPr>
            <p:nvPr userDrawn="1"/>
          </p:nvSpPr>
          <p:spPr bwMode="auto">
            <a:xfrm>
              <a:off x="3697000"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16" name="Oval 8">
              <a:extLst>
                <a:ext uri="{FF2B5EF4-FFF2-40B4-BE49-F238E27FC236}">
                  <a16:creationId xmlns:a16="http://schemas.microsoft.com/office/drawing/2014/main" id="{6E51E705-B6E3-4982-B244-9449CD0B97A8}"/>
                </a:ext>
              </a:extLst>
            </p:cNvPr>
            <p:cNvSpPr>
              <a:spLocks noChangeArrowheads="1"/>
            </p:cNvSpPr>
            <p:nvPr userDrawn="1"/>
          </p:nvSpPr>
          <p:spPr bwMode="auto">
            <a:xfrm>
              <a:off x="3989100"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17" name="Oval 9">
              <a:extLst>
                <a:ext uri="{FF2B5EF4-FFF2-40B4-BE49-F238E27FC236}">
                  <a16:creationId xmlns:a16="http://schemas.microsoft.com/office/drawing/2014/main" id="{04C9225A-6BB7-4763-8335-70FA9B2DC40B}"/>
                </a:ext>
              </a:extLst>
            </p:cNvPr>
            <p:cNvSpPr>
              <a:spLocks noChangeArrowheads="1"/>
            </p:cNvSpPr>
            <p:nvPr userDrawn="1"/>
          </p:nvSpPr>
          <p:spPr bwMode="auto">
            <a:xfrm>
              <a:off x="3608100"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18" name="Oval 10">
              <a:extLst>
                <a:ext uri="{FF2B5EF4-FFF2-40B4-BE49-F238E27FC236}">
                  <a16:creationId xmlns:a16="http://schemas.microsoft.com/office/drawing/2014/main" id="{413D7685-77F6-48A1-BE2A-F89D44188D01}"/>
                </a:ext>
              </a:extLst>
            </p:cNvPr>
            <p:cNvSpPr>
              <a:spLocks noChangeArrowheads="1"/>
            </p:cNvSpPr>
            <p:nvPr userDrawn="1"/>
          </p:nvSpPr>
          <p:spPr bwMode="auto">
            <a:xfrm>
              <a:off x="3798600"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19" name="Oval 11">
              <a:extLst>
                <a:ext uri="{FF2B5EF4-FFF2-40B4-BE49-F238E27FC236}">
                  <a16:creationId xmlns:a16="http://schemas.microsoft.com/office/drawing/2014/main" id="{704872FD-153F-4713-B012-899859953800}"/>
                </a:ext>
              </a:extLst>
            </p:cNvPr>
            <p:cNvSpPr>
              <a:spLocks noChangeArrowheads="1"/>
            </p:cNvSpPr>
            <p:nvPr userDrawn="1"/>
          </p:nvSpPr>
          <p:spPr bwMode="auto">
            <a:xfrm>
              <a:off x="3885912" y="3205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20" name="Oval 12">
              <a:extLst>
                <a:ext uri="{FF2B5EF4-FFF2-40B4-BE49-F238E27FC236}">
                  <a16:creationId xmlns:a16="http://schemas.microsoft.com/office/drawing/2014/main" id="{9C61B709-B6A8-4380-BB91-F76841A2F558}"/>
                </a:ext>
              </a:extLst>
            </p:cNvPr>
            <p:cNvSpPr>
              <a:spLocks noChangeArrowheads="1"/>
            </p:cNvSpPr>
            <p:nvPr userDrawn="1"/>
          </p:nvSpPr>
          <p:spPr bwMode="auto">
            <a:xfrm>
              <a:off x="3506500"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21" name="Oval 13">
              <a:extLst>
                <a:ext uri="{FF2B5EF4-FFF2-40B4-BE49-F238E27FC236}">
                  <a16:creationId xmlns:a16="http://schemas.microsoft.com/office/drawing/2014/main" id="{E0156ADB-9581-4155-A991-2A086D4E09EE}"/>
                </a:ext>
              </a:extLst>
            </p:cNvPr>
            <p:cNvSpPr>
              <a:spLocks noChangeArrowheads="1"/>
            </p:cNvSpPr>
            <p:nvPr userDrawn="1"/>
          </p:nvSpPr>
          <p:spPr bwMode="auto">
            <a:xfrm>
              <a:off x="3697000"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22" name="Oval 14">
              <a:extLst>
                <a:ext uri="{FF2B5EF4-FFF2-40B4-BE49-F238E27FC236}">
                  <a16:creationId xmlns:a16="http://schemas.microsoft.com/office/drawing/2014/main" id="{26F71971-26DF-4334-AFA2-B9E5845E4F68}"/>
                </a:ext>
              </a:extLst>
            </p:cNvPr>
            <p:cNvSpPr>
              <a:spLocks noChangeArrowheads="1"/>
            </p:cNvSpPr>
            <p:nvPr userDrawn="1"/>
          </p:nvSpPr>
          <p:spPr bwMode="auto">
            <a:xfrm>
              <a:off x="3989100"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23" name="Oval 15">
              <a:extLst>
                <a:ext uri="{FF2B5EF4-FFF2-40B4-BE49-F238E27FC236}">
                  <a16:creationId xmlns:a16="http://schemas.microsoft.com/office/drawing/2014/main" id="{7576071F-25B8-44F7-88A8-BB3D552B8272}"/>
                </a:ext>
              </a:extLst>
            </p:cNvPr>
            <p:cNvSpPr>
              <a:spLocks noChangeArrowheads="1"/>
            </p:cNvSpPr>
            <p:nvPr userDrawn="1"/>
          </p:nvSpPr>
          <p:spPr bwMode="auto">
            <a:xfrm>
              <a:off x="3608100"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24" name="Oval 16">
              <a:extLst>
                <a:ext uri="{FF2B5EF4-FFF2-40B4-BE49-F238E27FC236}">
                  <a16:creationId xmlns:a16="http://schemas.microsoft.com/office/drawing/2014/main" id="{13697013-A5D9-492C-98FA-0A6CAFF3EEF4}"/>
                </a:ext>
              </a:extLst>
            </p:cNvPr>
            <p:cNvSpPr>
              <a:spLocks noChangeArrowheads="1"/>
            </p:cNvSpPr>
            <p:nvPr userDrawn="1"/>
          </p:nvSpPr>
          <p:spPr bwMode="auto">
            <a:xfrm>
              <a:off x="3798600"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01" name="Oval 5">
              <a:extLst>
                <a:ext uri="{FF2B5EF4-FFF2-40B4-BE49-F238E27FC236}">
                  <a16:creationId xmlns:a16="http://schemas.microsoft.com/office/drawing/2014/main" id="{7C1F2E64-59E9-4623-89B1-F2BEF197EF25}"/>
                </a:ext>
              </a:extLst>
            </p:cNvPr>
            <p:cNvSpPr>
              <a:spLocks noChangeArrowheads="1"/>
            </p:cNvSpPr>
            <p:nvPr userDrawn="1"/>
          </p:nvSpPr>
          <p:spPr bwMode="auto">
            <a:xfrm>
              <a:off x="4457404" y="2824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02" name="Oval 6">
              <a:extLst>
                <a:ext uri="{FF2B5EF4-FFF2-40B4-BE49-F238E27FC236}">
                  <a16:creationId xmlns:a16="http://schemas.microsoft.com/office/drawing/2014/main" id="{6BCA3F07-14D5-4EAB-AEC0-2801A41B3FAA}"/>
                </a:ext>
              </a:extLst>
            </p:cNvPr>
            <p:cNvSpPr>
              <a:spLocks noChangeArrowheads="1"/>
            </p:cNvSpPr>
            <p:nvPr userDrawn="1"/>
          </p:nvSpPr>
          <p:spPr bwMode="auto">
            <a:xfrm>
              <a:off x="4077992"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03" name="Oval 7">
              <a:extLst>
                <a:ext uri="{FF2B5EF4-FFF2-40B4-BE49-F238E27FC236}">
                  <a16:creationId xmlns:a16="http://schemas.microsoft.com/office/drawing/2014/main" id="{089C06E0-A13F-4E70-987C-FF5E4B689959}"/>
                </a:ext>
              </a:extLst>
            </p:cNvPr>
            <p:cNvSpPr>
              <a:spLocks noChangeArrowheads="1"/>
            </p:cNvSpPr>
            <p:nvPr userDrawn="1"/>
          </p:nvSpPr>
          <p:spPr bwMode="auto">
            <a:xfrm>
              <a:off x="4268492"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04" name="Oval 8">
              <a:extLst>
                <a:ext uri="{FF2B5EF4-FFF2-40B4-BE49-F238E27FC236}">
                  <a16:creationId xmlns:a16="http://schemas.microsoft.com/office/drawing/2014/main" id="{D6015AEE-8840-403B-9976-4D0E1131A946}"/>
                </a:ext>
              </a:extLst>
            </p:cNvPr>
            <p:cNvSpPr>
              <a:spLocks noChangeArrowheads="1"/>
            </p:cNvSpPr>
            <p:nvPr userDrawn="1"/>
          </p:nvSpPr>
          <p:spPr bwMode="auto">
            <a:xfrm>
              <a:off x="4560592"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05" name="Oval 9">
              <a:extLst>
                <a:ext uri="{FF2B5EF4-FFF2-40B4-BE49-F238E27FC236}">
                  <a16:creationId xmlns:a16="http://schemas.microsoft.com/office/drawing/2014/main" id="{3785E441-6BF7-4356-850C-FA4EBE1A6459}"/>
                </a:ext>
              </a:extLst>
            </p:cNvPr>
            <p:cNvSpPr>
              <a:spLocks noChangeArrowheads="1"/>
            </p:cNvSpPr>
            <p:nvPr userDrawn="1"/>
          </p:nvSpPr>
          <p:spPr bwMode="auto">
            <a:xfrm>
              <a:off x="4179592"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06" name="Oval 10">
              <a:extLst>
                <a:ext uri="{FF2B5EF4-FFF2-40B4-BE49-F238E27FC236}">
                  <a16:creationId xmlns:a16="http://schemas.microsoft.com/office/drawing/2014/main" id="{D83F1024-FEE3-492B-9BA8-8EA3743F881D}"/>
                </a:ext>
              </a:extLst>
            </p:cNvPr>
            <p:cNvSpPr>
              <a:spLocks noChangeArrowheads="1"/>
            </p:cNvSpPr>
            <p:nvPr userDrawn="1"/>
          </p:nvSpPr>
          <p:spPr bwMode="auto">
            <a:xfrm>
              <a:off x="4370092"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07" name="Oval 11">
              <a:extLst>
                <a:ext uri="{FF2B5EF4-FFF2-40B4-BE49-F238E27FC236}">
                  <a16:creationId xmlns:a16="http://schemas.microsoft.com/office/drawing/2014/main" id="{20DA51EE-F522-45BE-B362-3E452ADD7497}"/>
                </a:ext>
              </a:extLst>
            </p:cNvPr>
            <p:cNvSpPr>
              <a:spLocks noChangeArrowheads="1"/>
            </p:cNvSpPr>
            <p:nvPr userDrawn="1"/>
          </p:nvSpPr>
          <p:spPr bwMode="auto">
            <a:xfrm>
              <a:off x="4457404" y="3205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08" name="Oval 12">
              <a:extLst>
                <a:ext uri="{FF2B5EF4-FFF2-40B4-BE49-F238E27FC236}">
                  <a16:creationId xmlns:a16="http://schemas.microsoft.com/office/drawing/2014/main" id="{E04F8427-23D5-4E34-AE92-3C0A4A1813BA}"/>
                </a:ext>
              </a:extLst>
            </p:cNvPr>
            <p:cNvSpPr>
              <a:spLocks noChangeArrowheads="1"/>
            </p:cNvSpPr>
            <p:nvPr userDrawn="1"/>
          </p:nvSpPr>
          <p:spPr bwMode="auto">
            <a:xfrm>
              <a:off x="4077992"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09" name="Oval 13">
              <a:extLst>
                <a:ext uri="{FF2B5EF4-FFF2-40B4-BE49-F238E27FC236}">
                  <a16:creationId xmlns:a16="http://schemas.microsoft.com/office/drawing/2014/main" id="{80242D0E-1708-407A-825B-77BD95717594}"/>
                </a:ext>
              </a:extLst>
            </p:cNvPr>
            <p:cNvSpPr>
              <a:spLocks noChangeArrowheads="1"/>
            </p:cNvSpPr>
            <p:nvPr userDrawn="1"/>
          </p:nvSpPr>
          <p:spPr bwMode="auto">
            <a:xfrm>
              <a:off x="4268492"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10" name="Oval 14">
              <a:extLst>
                <a:ext uri="{FF2B5EF4-FFF2-40B4-BE49-F238E27FC236}">
                  <a16:creationId xmlns:a16="http://schemas.microsoft.com/office/drawing/2014/main" id="{50938C39-6B54-413F-B749-224AA9E8C9AC}"/>
                </a:ext>
              </a:extLst>
            </p:cNvPr>
            <p:cNvSpPr>
              <a:spLocks noChangeArrowheads="1"/>
            </p:cNvSpPr>
            <p:nvPr userDrawn="1"/>
          </p:nvSpPr>
          <p:spPr bwMode="auto">
            <a:xfrm>
              <a:off x="4560592"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11" name="Oval 15">
              <a:extLst>
                <a:ext uri="{FF2B5EF4-FFF2-40B4-BE49-F238E27FC236}">
                  <a16:creationId xmlns:a16="http://schemas.microsoft.com/office/drawing/2014/main" id="{C9899179-D90E-41F6-A737-E4C130C1B98D}"/>
                </a:ext>
              </a:extLst>
            </p:cNvPr>
            <p:cNvSpPr>
              <a:spLocks noChangeArrowheads="1"/>
            </p:cNvSpPr>
            <p:nvPr userDrawn="1"/>
          </p:nvSpPr>
          <p:spPr bwMode="auto">
            <a:xfrm>
              <a:off x="4179592"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12" name="Oval 16">
              <a:extLst>
                <a:ext uri="{FF2B5EF4-FFF2-40B4-BE49-F238E27FC236}">
                  <a16:creationId xmlns:a16="http://schemas.microsoft.com/office/drawing/2014/main" id="{30DE42C0-6F08-4212-97DC-B85DBFA47097}"/>
                </a:ext>
              </a:extLst>
            </p:cNvPr>
            <p:cNvSpPr>
              <a:spLocks noChangeArrowheads="1"/>
            </p:cNvSpPr>
            <p:nvPr userDrawn="1"/>
          </p:nvSpPr>
          <p:spPr bwMode="auto">
            <a:xfrm>
              <a:off x="4370092"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89" name="Oval 5">
              <a:extLst>
                <a:ext uri="{FF2B5EF4-FFF2-40B4-BE49-F238E27FC236}">
                  <a16:creationId xmlns:a16="http://schemas.microsoft.com/office/drawing/2014/main" id="{1A81A8E1-A08D-42A5-9956-88D196EC93C6}"/>
                </a:ext>
              </a:extLst>
            </p:cNvPr>
            <p:cNvSpPr>
              <a:spLocks noChangeArrowheads="1"/>
            </p:cNvSpPr>
            <p:nvPr userDrawn="1"/>
          </p:nvSpPr>
          <p:spPr bwMode="auto">
            <a:xfrm>
              <a:off x="5028896" y="2824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0" name="Oval 6">
              <a:extLst>
                <a:ext uri="{FF2B5EF4-FFF2-40B4-BE49-F238E27FC236}">
                  <a16:creationId xmlns:a16="http://schemas.microsoft.com/office/drawing/2014/main" id="{F5D04A36-9AC6-4F87-B31A-4AA830E9C0D4}"/>
                </a:ext>
              </a:extLst>
            </p:cNvPr>
            <p:cNvSpPr>
              <a:spLocks noChangeArrowheads="1"/>
            </p:cNvSpPr>
            <p:nvPr userDrawn="1"/>
          </p:nvSpPr>
          <p:spPr bwMode="auto">
            <a:xfrm>
              <a:off x="4649484"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1" name="Oval 7">
              <a:extLst>
                <a:ext uri="{FF2B5EF4-FFF2-40B4-BE49-F238E27FC236}">
                  <a16:creationId xmlns:a16="http://schemas.microsoft.com/office/drawing/2014/main" id="{D294AD88-BD4D-45C8-A70E-339EBB4B22D5}"/>
                </a:ext>
              </a:extLst>
            </p:cNvPr>
            <p:cNvSpPr>
              <a:spLocks noChangeArrowheads="1"/>
            </p:cNvSpPr>
            <p:nvPr userDrawn="1"/>
          </p:nvSpPr>
          <p:spPr bwMode="auto">
            <a:xfrm>
              <a:off x="4839984"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2" name="Oval 8">
              <a:extLst>
                <a:ext uri="{FF2B5EF4-FFF2-40B4-BE49-F238E27FC236}">
                  <a16:creationId xmlns:a16="http://schemas.microsoft.com/office/drawing/2014/main" id="{A3AFA077-497F-443B-841D-FB7482C41A7F}"/>
                </a:ext>
              </a:extLst>
            </p:cNvPr>
            <p:cNvSpPr>
              <a:spLocks noChangeArrowheads="1"/>
            </p:cNvSpPr>
            <p:nvPr userDrawn="1"/>
          </p:nvSpPr>
          <p:spPr bwMode="auto">
            <a:xfrm>
              <a:off x="5132084"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3" name="Oval 9">
              <a:extLst>
                <a:ext uri="{FF2B5EF4-FFF2-40B4-BE49-F238E27FC236}">
                  <a16:creationId xmlns:a16="http://schemas.microsoft.com/office/drawing/2014/main" id="{3493D5C4-602F-483B-AFD6-F2D1C2195235}"/>
                </a:ext>
              </a:extLst>
            </p:cNvPr>
            <p:cNvSpPr>
              <a:spLocks noChangeArrowheads="1"/>
            </p:cNvSpPr>
            <p:nvPr userDrawn="1"/>
          </p:nvSpPr>
          <p:spPr bwMode="auto">
            <a:xfrm>
              <a:off x="4751084"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4" name="Oval 10">
              <a:extLst>
                <a:ext uri="{FF2B5EF4-FFF2-40B4-BE49-F238E27FC236}">
                  <a16:creationId xmlns:a16="http://schemas.microsoft.com/office/drawing/2014/main" id="{AF010545-20B3-4B21-A163-548777687E72}"/>
                </a:ext>
              </a:extLst>
            </p:cNvPr>
            <p:cNvSpPr>
              <a:spLocks noChangeArrowheads="1"/>
            </p:cNvSpPr>
            <p:nvPr userDrawn="1"/>
          </p:nvSpPr>
          <p:spPr bwMode="auto">
            <a:xfrm>
              <a:off x="4941584"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5" name="Oval 11">
              <a:extLst>
                <a:ext uri="{FF2B5EF4-FFF2-40B4-BE49-F238E27FC236}">
                  <a16:creationId xmlns:a16="http://schemas.microsoft.com/office/drawing/2014/main" id="{274E4F7E-9F07-4815-8973-1DC5E31B2DAB}"/>
                </a:ext>
              </a:extLst>
            </p:cNvPr>
            <p:cNvSpPr>
              <a:spLocks noChangeArrowheads="1"/>
            </p:cNvSpPr>
            <p:nvPr userDrawn="1"/>
          </p:nvSpPr>
          <p:spPr bwMode="auto">
            <a:xfrm>
              <a:off x="5028896" y="3205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6" name="Oval 12">
              <a:extLst>
                <a:ext uri="{FF2B5EF4-FFF2-40B4-BE49-F238E27FC236}">
                  <a16:creationId xmlns:a16="http://schemas.microsoft.com/office/drawing/2014/main" id="{61A37A73-9ED2-4DD4-8D15-762FD9758612}"/>
                </a:ext>
              </a:extLst>
            </p:cNvPr>
            <p:cNvSpPr>
              <a:spLocks noChangeArrowheads="1"/>
            </p:cNvSpPr>
            <p:nvPr userDrawn="1"/>
          </p:nvSpPr>
          <p:spPr bwMode="auto">
            <a:xfrm>
              <a:off x="4649484"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7" name="Oval 13">
              <a:extLst>
                <a:ext uri="{FF2B5EF4-FFF2-40B4-BE49-F238E27FC236}">
                  <a16:creationId xmlns:a16="http://schemas.microsoft.com/office/drawing/2014/main" id="{D5097F42-998B-4E51-8415-ADF4B2471C9E}"/>
                </a:ext>
              </a:extLst>
            </p:cNvPr>
            <p:cNvSpPr>
              <a:spLocks noChangeArrowheads="1"/>
            </p:cNvSpPr>
            <p:nvPr userDrawn="1"/>
          </p:nvSpPr>
          <p:spPr bwMode="auto">
            <a:xfrm>
              <a:off x="4839984"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8" name="Oval 14">
              <a:extLst>
                <a:ext uri="{FF2B5EF4-FFF2-40B4-BE49-F238E27FC236}">
                  <a16:creationId xmlns:a16="http://schemas.microsoft.com/office/drawing/2014/main" id="{19117779-9B5C-4F59-BEC7-A4B3C87659EB}"/>
                </a:ext>
              </a:extLst>
            </p:cNvPr>
            <p:cNvSpPr>
              <a:spLocks noChangeArrowheads="1"/>
            </p:cNvSpPr>
            <p:nvPr userDrawn="1"/>
          </p:nvSpPr>
          <p:spPr bwMode="auto">
            <a:xfrm>
              <a:off x="5132084"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9" name="Oval 15">
              <a:extLst>
                <a:ext uri="{FF2B5EF4-FFF2-40B4-BE49-F238E27FC236}">
                  <a16:creationId xmlns:a16="http://schemas.microsoft.com/office/drawing/2014/main" id="{83F30241-4701-4EAE-A61F-72C43FF66BC8}"/>
                </a:ext>
              </a:extLst>
            </p:cNvPr>
            <p:cNvSpPr>
              <a:spLocks noChangeArrowheads="1"/>
            </p:cNvSpPr>
            <p:nvPr userDrawn="1"/>
          </p:nvSpPr>
          <p:spPr bwMode="auto">
            <a:xfrm>
              <a:off x="4751084"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00" name="Oval 16">
              <a:extLst>
                <a:ext uri="{FF2B5EF4-FFF2-40B4-BE49-F238E27FC236}">
                  <a16:creationId xmlns:a16="http://schemas.microsoft.com/office/drawing/2014/main" id="{6BD0E948-018E-47C1-9352-1B2A9307A475}"/>
                </a:ext>
              </a:extLst>
            </p:cNvPr>
            <p:cNvSpPr>
              <a:spLocks noChangeArrowheads="1"/>
            </p:cNvSpPr>
            <p:nvPr userDrawn="1"/>
          </p:nvSpPr>
          <p:spPr bwMode="auto">
            <a:xfrm>
              <a:off x="4941584"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7" name="Oval 5">
              <a:extLst>
                <a:ext uri="{FF2B5EF4-FFF2-40B4-BE49-F238E27FC236}">
                  <a16:creationId xmlns:a16="http://schemas.microsoft.com/office/drawing/2014/main" id="{C533EF5A-E4D6-4901-8763-960D64E2CCFB}"/>
                </a:ext>
              </a:extLst>
            </p:cNvPr>
            <p:cNvSpPr>
              <a:spLocks noChangeArrowheads="1"/>
            </p:cNvSpPr>
            <p:nvPr userDrawn="1"/>
          </p:nvSpPr>
          <p:spPr bwMode="auto">
            <a:xfrm>
              <a:off x="5600388" y="2824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8" name="Oval 6">
              <a:extLst>
                <a:ext uri="{FF2B5EF4-FFF2-40B4-BE49-F238E27FC236}">
                  <a16:creationId xmlns:a16="http://schemas.microsoft.com/office/drawing/2014/main" id="{6707C4F6-95B2-4BE9-AEED-36668C7E3ED4}"/>
                </a:ext>
              </a:extLst>
            </p:cNvPr>
            <p:cNvSpPr>
              <a:spLocks noChangeArrowheads="1"/>
            </p:cNvSpPr>
            <p:nvPr userDrawn="1"/>
          </p:nvSpPr>
          <p:spPr bwMode="auto">
            <a:xfrm>
              <a:off x="5220976"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9" name="Oval 7">
              <a:extLst>
                <a:ext uri="{FF2B5EF4-FFF2-40B4-BE49-F238E27FC236}">
                  <a16:creationId xmlns:a16="http://schemas.microsoft.com/office/drawing/2014/main" id="{FD22DA64-A95A-4CFA-AA57-84F7ABDC5EC5}"/>
                </a:ext>
              </a:extLst>
            </p:cNvPr>
            <p:cNvSpPr>
              <a:spLocks noChangeArrowheads="1"/>
            </p:cNvSpPr>
            <p:nvPr userDrawn="1"/>
          </p:nvSpPr>
          <p:spPr bwMode="auto">
            <a:xfrm>
              <a:off x="5411476"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80" name="Oval 8">
              <a:extLst>
                <a:ext uri="{FF2B5EF4-FFF2-40B4-BE49-F238E27FC236}">
                  <a16:creationId xmlns:a16="http://schemas.microsoft.com/office/drawing/2014/main" id="{8F24CA97-8665-4FF1-8C19-72186991EA04}"/>
                </a:ext>
              </a:extLst>
            </p:cNvPr>
            <p:cNvSpPr>
              <a:spLocks noChangeArrowheads="1"/>
            </p:cNvSpPr>
            <p:nvPr userDrawn="1"/>
          </p:nvSpPr>
          <p:spPr bwMode="auto">
            <a:xfrm>
              <a:off x="5703576"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81" name="Oval 9">
              <a:extLst>
                <a:ext uri="{FF2B5EF4-FFF2-40B4-BE49-F238E27FC236}">
                  <a16:creationId xmlns:a16="http://schemas.microsoft.com/office/drawing/2014/main" id="{58E58D74-F29A-4CF5-8C95-ECCC4C932C03}"/>
                </a:ext>
              </a:extLst>
            </p:cNvPr>
            <p:cNvSpPr>
              <a:spLocks noChangeArrowheads="1"/>
            </p:cNvSpPr>
            <p:nvPr userDrawn="1"/>
          </p:nvSpPr>
          <p:spPr bwMode="auto">
            <a:xfrm>
              <a:off x="5322576"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82" name="Oval 10">
              <a:extLst>
                <a:ext uri="{FF2B5EF4-FFF2-40B4-BE49-F238E27FC236}">
                  <a16:creationId xmlns:a16="http://schemas.microsoft.com/office/drawing/2014/main" id="{698E96B6-B851-4D98-A224-D8BA960159CF}"/>
                </a:ext>
              </a:extLst>
            </p:cNvPr>
            <p:cNvSpPr>
              <a:spLocks noChangeArrowheads="1"/>
            </p:cNvSpPr>
            <p:nvPr userDrawn="1"/>
          </p:nvSpPr>
          <p:spPr bwMode="auto">
            <a:xfrm>
              <a:off x="5513076"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83" name="Oval 11">
              <a:extLst>
                <a:ext uri="{FF2B5EF4-FFF2-40B4-BE49-F238E27FC236}">
                  <a16:creationId xmlns:a16="http://schemas.microsoft.com/office/drawing/2014/main" id="{CEEBB270-EBA3-487D-917B-DD9432CCFFD9}"/>
                </a:ext>
              </a:extLst>
            </p:cNvPr>
            <p:cNvSpPr>
              <a:spLocks noChangeArrowheads="1"/>
            </p:cNvSpPr>
            <p:nvPr userDrawn="1"/>
          </p:nvSpPr>
          <p:spPr bwMode="auto">
            <a:xfrm>
              <a:off x="5600388" y="3205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84" name="Oval 12">
              <a:extLst>
                <a:ext uri="{FF2B5EF4-FFF2-40B4-BE49-F238E27FC236}">
                  <a16:creationId xmlns:a16="http://schemas.microsoft.com/office/drawing/2014/main" id="{3577F0B3-E3E6-4371-8D87-49A0A3A31A2D}"/>
                </a:ext>
              </a:extLst>
            </p:cNvPr>
            <p:cNvSpPr>
              <a:spLocks noChangeArrowheads="1"/>
            </p:cNvSpPr>
            <p:nvPr userDrawn="1"/>
          </p:nvSpPr>
          <p:spPr bwMode="auto">
            <a:xfrm>
              <a:off x="5220976"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85" name="Oval 13">
              <a:extLst>
                <a:ext uri="{FF2B5EF4-FFF2-40B4-BE49-F238E27FC236}">
                  <a16:creationId xmlns:a16="http://schemas.microsoft.com/office/drawing/2014/main" id="{35D23B4E-C07C-4E9E-A3F1-011781C02B9A}"/>
                </a:ext>
              </a:extLst>
            </p:cNvPr>
            <p:cNvSpPr>
              <a:spLocks noChangeArrowheads="1"/>
            </p:cNvSpPr>
            <p:nvPr userDrawn="1"/>
          </p:nvSpPr>
          <p:spPr bwMode="auto">
            <a:xfrm>
              <a:off x="5411476"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86" name="Oval 14">
              <a:extLst>
                <a:ext uri="{FF2B5EF4-FFF2-40B4-BE49-F238E27FC236}">
                  <a16:creationId xmlns:a16="http://schemas.microsoft.com/office/drawing/2014/main" id="{8A062E49-9DFF-40A2-ABC2-82CA6CDF4575}"/>
                </a:ext>
              </a:extLst>
            </p:cNvPr>
            <p:cNvSpPr>
              <a:spLocks noChangeArrowheads="1"/>
            </p:cNvSpPr>
            <p:nvPr userDrawn="1"/>
          </p:nvSpPr>
          <p:spPr bwMode="auto">
            <a:xfrm>
              <a:off x="5703576"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87" name="Oval 15">
              <a:extLst>
                <a:ext uri="{FF2B5EF4-FFF2-40B4-BE49-F238E27FC236}">
                  <a16:creationId xmlns:a16="http://schemas.microsoft.com/office/drawing/2014/main" id="{811A606D-E40D-4FF1-A6E7-FFA722F5E694}"/>
                </a:ext>
              </a:extLst>
            </p:cNvPr>
            <p:cNvSpPr>
              <a:spLocks noChangeArrowheads="1"/>
            </p:cNvSpPr>
            <p:nvPr userDrawn="1"/>
          </p:nvSpPr>
          <p:spPr bwMode="auto">
            <a:xfrm>
              <a:off x="5322576"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88" name="Oval 16">
              <a:extLst>
                <a:ext uri="{FF2B5EF4-FFF2-40B4-BE49-F238E27FC236}">
                  <a16:creationId xmlns:a16="http://schemas.microsoft.com/office/drawing/2014/main" id="{F21EB5DE-D77D-41D7-BF87-A235935C0F21}"/>
                </a:ext>
              </a:extLst>
            </p:cNvPr>
            <p:cNvSpPr>
              <a:spLocks noChangeArrowheads="1"/>
            </p:cNvSpPr>
            <p:nvPr userDrawn="1"/>
          </p:nvSpPr>
          <p:spPr bwMode="auto">
            <a:xfrm>
              <a:off x="5513076"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5" name="Oval 5">
              <a:extLst>
                <a:ext uri="{FF2B5EF4-FFF2-40B4-BE49-F238E27FC236}">
                  <a16:creationId xmlns:a16="http://schemas.microsoft.com/office/drawing/2014/main" id="{CBB84DBF-E33A-4B79-98B4-A9C73201CFE9}"/>
                </a:ext>
              </a:extLst>
            </p:cNvPr>
            <p:cNvSpPr>
              <a:spLocks noChangeArrowheads="1"/>
            </p:cNvSpPr>
            <p:nvPr userDrawn="1"/>
          </p:nvSpPr>
          <p:spPr bwMode="auto">
            <a:xfrm>
              <a:off x="6171880" y="2824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6" name="Oval 6">
              <a:extLst>
                <a:ext uri="{FF2B5EF4-FFF2-40B4-BE49-F238E27FC236}">
                  <a16:creationId xmlns:a16="http://schemas.microsoft.com/office/drawing/2014/main" id="{3C04B1AD-ABDA-4FAB-851F-4A0AE36B9B00}"/>
                </a:ext>
              </a:extLst>
            </p:cNvPr>
            <p:cNvSpPr>
              <a:spLocks noChangeArrowheads="1"/>
            </p:cNvSpPr>
            <p:nvPr userDrawn="1"/>
          </p:nvSpPr>
          <p:spPr bwMode="auto">
            <a:xfrm>
              <a:off x="5792468"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7" name="Oval 7">
              <a:extLst>
                <a:ext uri="{FF2B5EF4-FFF2-40B4-BE49-F238E27FC236}">
                  <a16:creationId xmlns:a16="http://schemas.microsoft.com/office/drawing/2014/main" id="{9DD1FACD-4F75-42FE-9575-6EC18A3B4C43}"/>
                </a:ext>
              </a:extLst>
            </p:cNvPr>
            <p:cNvSpPr>
              <a:spLocks noChangeArrowheads="1"/>
            </p:cNvSpPr>
            <p:nvPr userDrawn="1"/>
          </p:nvSpPr>
          <p:spPr bwMode="auto">
            <a:xfrm>
              <a:off x="5982968"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8" name="Oval 8">
              <a:extLst>
                <a:ext uri="{FF2B5EF4-FFF2-40B4-BE49-F238E27FC236}">
                  <a16:creationId xmlns:a16="http://schemas.microsoft.com/office/drawing/2014/main" id="{1E1BAFD2-70C2-4EA8-8555-3A203F9DD650}"/>
                </a:ext>
              </a:extLst>
            </p:cNvPr>
            <p:cNvSpPr>
              <a:spLocks noChangeArrowheads="1"/>
            </p:cNvSpPr>
            <p:nvPr userDrawn="1"/>
          </p:nvSpPr>
          <p:spPr bwMode="auto">
            <a:xfrm>
              <a:off x="6275068"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9" name="Oval 9">
              <a:extLst>
                <a:ext uri="{FF2B5EF4-FFF2-40B4-BE49-F238E27FC236}">
                  <a16:creationId xmlns:a16="http://schemas.microsoft.com/office/drawing/2014/main" id="{F6791B5D-61CE-4F4D-8B77-E815F23D7637}"/>
                </a:ext>
              </a:extLst>
            </p:cNvPr>
            <p:cNvSpPr>
              <a:spLocks noChangeArrowheads="1"/>
            </p:cNvSpPr>
            <p:nvPr userDrawn="1"/>
          </p:nvSpPr>
          <p:spPr bwMode="auto">
            <a:xfrm>
              <a:off x="5894068"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0" name="Oval 10">
              <a:extLst>
                <a:ext uri="{FF2B5EF4-FFF2-40B4-BE49-F238E27FC236}">
                  <a16:creationId xmlns:a16="http://schemas.microsoft.com/office/drawing/2014/main" id="{AAE462CB-0F6D-4582-BEAD-2798FA8001F0}"/>
                </a:ext>
              </a:extLst>
            </p:cNvPr>
            <p:cNvSpPr>
              <a:spLocks noChangeArrowheads="1"/>
            </p:cNvSpPr>
            <p:nvPr userDrawn="1"/>
          </p:nvSpPr>
          <p:spPr bwMode="auto">
            <a:xfrm>
              <a:off x="6084568"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1" name="Oval 11">
              <a:extLst>
                <a:ext uri="{FF2B5EF4-FFF2-40B4-BE49-F238E27FC236}">
                  <a16:creationId xmlns:a16="http://schemas.microsoft.com/office/drawing/2014/main" id="{1FA504F2-1F22-421C-8873-5B9D009EFFC8}"/>
                </a:ext>
              </a:extLst>
            </p:cNvPr>
            <p:cNvSpPr>
              <a:spLocks noChangeArrowheads="1"/>
            </p:cNvSpPr>
            <p:nvPr userDrawn="1"/>
          </p:nvSpPr>
          <p:spPr bwMode="auto">
            <a:xfrm>
              <a:off x="6171880" y="3205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2" name="Oval 12">
              <a:extLst>
                <a:ext uri="{FF2B5EF4-FFF2-40B4-BE49-F238E27FC236}">
                  <a16:creationId xmlns:a16="http://schemas.microsoft.com/office/drawing/2014/main" id="{E4F07C89-FA58-4821-8503-72F6D2D4F1BB}"/>
                </a:ext>
              </a:extLst>
            </p:cNvPr>
            <p:cNvSpPr>
              <a:spLocks noChangeArrowheads="1"/>
            </p:cNvSpPr>
            <p:nvPr userDrawn="1"/>
          </p:nvSpPr>
          <p:spPr bwMode="auto">
            <a:xfrm>
              <a:off x="5792468"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3" name="Oval 13">
              <a:extLst>
                <a:ext uri="{FF2B5EF4-FFF2-40B4-BE49-F238E27FC236}">
                  <a16:creationId xmlns:a16="http://schemas.microsoft.com/office/drawing/2014/main" id="{0164DC22-3093-4AD7-AD43-5A19025446A2}"/>
                </a:ext>
              </a:extLst>
            </p:cNvPr>
            <p:cNvSpPr>
              <a:spLocks noChangeArrowheads="1"/>
            </p:cNvSpPr>
            <p:nvPr userDrawn="1"/>
          </p:nvSpPr>
          <p:spPr bwMode="auto">
            <a:xfrm>
              <a:off x="5982968"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4" name="Oval 14">
              <a:extLst>
                <a:ext uri="{FF2B5EF4-FFF2-40B4-BE49-F238E27FC236}">
                  <a16:creationId xmlns:a16="http://schemas.microsoft.com/office/drawing/2014/main" id="{E4D12CA7-6036-409C-8D81-E5815CF9ACF7}"/>
                </a:ext>
              </a:extLst>
            </p:cNvPr>
            <p:cNvSpPr>
              <a:spLocks noChangeArrowheads="1"/>
            </p:cNvSpPr>
            <p:nvPr userDrawn="1"/>
          </p:nvSpPr>
          <p:spPr bwMode="auto">
            <a:xfrm>
              <a:off x="6275068"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5" name="Oval 15">
              <a:extLst>
                <a:ext uri="{FF2B5EF4-FFF2-40B4-BE49-F238E27FC236}">
                  <a16:creationId xmlns:a16="http://schemas.microsoft.com/office/drawing/2014/main" id="{CB1F781F-011D-410C-9D6E-D52399B1AA55}"/>
                </a:ext>
              </a:extLst>
            </p:cNvPr>
            <p:cNvSpPr>
              <a:spLocks noChangeArrowheads="1"/>
            </p:cNvSpPr>
            <p:nvPr userDrawn="1"/>
          </p:nvSpPr>
          <p:spPr bwMode="auto">
            <a:xfrm>
              <a:off x="5894068"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6" name="Oval 16">
              <a:extLst>
                <a:ext uri="{FF2B5EF4-FFF2-40B4-BE49-F238E27FC236}">
                  <a16:creationId xmlns:a16="http://schemas.microsoft.com/office/drawing/2014/main" id="{915141AA-22DF-46CD-A74D-5C6EC3D553E0}"/>
                </a:ext>
              </a:extLst>
            </p:cNvPr>
            <p:cNvSpPr>
              <a:spLocks noChangeArrowheads="1"/>
            </p:cNvSpPr>
            <p:nvPr userDrawn="1"/>
          </p:nvSpPr>
          <p:spPr bwMode="auto">
            <a:xfrm>
              <a:off x="6084568"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3" name="Oval 5">
              <a:extLst>
                <a:ext uri="{FF2B5EF4-FFF2-40B4-BE49-F238E27FC236}">
                  <a16:creationId xmlns:a16="http://schemas.microsoft.com/office/drawing/2014/main" id="{692855F4-1AC2-4438-9E45-4FDF9C9D1B37}"/>
                </a:ext>
              </a:extLst>
            </p:cNvPr>
            <p:cNvSpPr>
              <a:spLocks noChangeArrowheads="1"/>
            </p:cNvSpPr>
            <p:nvPr userDrawn="1"/>
          </p:nvSpPr>
          <p:spPr bwMode="auto">
            <a:xfrm>
              <a:off x="6743372" y="2824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4" name="Oval 6">
              <a:extLst>
                <a:ext uri="{FF2B5EF4-FFF2-40B4-BE49-F238E27FC236}">
                  <a16:creationId xmlns:a16="http://schemas.microsoft.com/office/drawing/2014/main" id="{AEF33D28-CAF4-48B5-8B93-B6E23261EE4A}"/>
                </a:ext>
              </a:extLst>
            </p:cNvPr>
            <p:cNvSpPr>
              <a:spLocks noChangeArrowheads="1"/>
            </p:cNvSpPr>
            <p:nvPr userDrawn="1"/>
          </p:nvSpPr>
          <p:spPr bwMode="auto">
            <a:xfrm>
              <a:off x="6363960"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5" name="Oval 7">
              <a:extLst>
                <a:ext uri="{FF2B5EF4-FFF2-40B4-BE49-F238E27FC236}">
                  <a16:creationId xmlns:a16="http://schemas.microsoft.com/office/drawing/2014/main" id="{3857C9C5-12F2-4E1B-A6CF-9663CDF59663}"/>
                </a:ext>
              </a:extLst>
            </p:cNvPr>
            <p:cNvSpPr>
              <a:spLocks noChangeArrowheads="1"/>
            </p:cNvSpPr>
            <p:nvPr userDrawn="1"/>
          </p:nvSpPr>
          <p:spPr bwMode="auto">
            <a:xfrm>
              <a:off x="6554460"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6" name="Oval 8">
              <a:extLst>
                <a:ext uri="{FF2B5EF4-FFF2-40B4-BE49-F238E27FC236}">
                  <a16:creationId xmlns:a16="http://schemas.microsoft.com/office/drawing/2014/main" id="{1D7FD05B-9604-4610-9AC6-E7C58EC5AE55}"/>
                </a:ext>
              </a:extLst>
            </p:cNvPr>
            <p:cNvSpPr>
              <a:spLocks noChangeArrowheads="1"/>
            </p:cNvSpPr>
            <p:nvPr userDrawn="1"/>
          </p:nvSpPr>
          <p:spPr bwMode="auto">
            <a:xfrm>
              <a:off x="6846560"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7" name="Oval 9">
              <a:extLst>
                <a:ext uri="{FF2B5EF4-FFF2-40B4-BE49-F238E27FC236}">
                  <a16:creationId xmlns:a16="http://schemas.microsoft.com/office/drawing/2014/main" id="{F1AA4891-98DA-4947-A083-040349C074F0}"/>
                </a:ext>
              </a:extLst>
            </p:cNvPr>
            <p:cNvSpPr>
              <a:spLocks noChangeArrowheads="1"/>
            </p:cNvSpPr>
            <p:nvPr userDrawn="1"/>
          </p:nvSpPr>
          <p:spPr bwMode="auto">
            <a:xfrm>
              <a:off x="6465560"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8" name="Oval 10">
              <a:extLst>
                <a:ext uri="{FF2B5EF4-FFF2-40B4-BE49-F238E27FC236}">
                  <a16:creationId xmlns:a16="http://schemas.microsoft.com/office/drawing/2014/main" id="{30C71DA3-7921-4C1E-8714-C103DB938D4F}"/>
                </a:ext>
              </a:extLst>
            </p:cNvPr>
            <p:cNvSpPr>
              <a:spLocks noChangeArrowheads="1"/>
            </p:cNvSpPr>
            <p:nvPr userDrawn="1"/>
          </p:nvSpPr>
          <p:spPr bwMode="auto">
            <a:xfrm>
              <a:off x="6656060"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9" name="Oval 11">
              <a:extLst>
                <a:ext uri="{FF2B5EF4-FFF2-40B4-BE49-F238E27FC236}">
                  <a16:creationId xmlns:a16="http://schemas.microsoft.com/office/drawing/2014/main" id="{3843CB53-A3E0-4BF9-A0A2-81DD93EAD0B4}"/>
                </a:ext>
              </a:extLst>
            </p:cNvPr>
            <p:cNvSpPr>
              <a:spLocks noChangeArrowheads="1"/>
            </p:cNvSpPr>
            <p:nvPr userDrawn="1"/>
          </p:nvSpPr>
          <p:spPr bwMode="auto">
            <a:xfrm>
              <a:off x="6743372" y="3205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0" name="Oval 12">
              <a:extLst>
                <a:ext uri="{FF2B5EF4-FFF2-40B4-BE49-F238E27FC236}">
                  <a16:creationId xmlns:a16="http://schemas.microsoft.com/office/drawing/2014/main" id="{FA30F4C3-CEAE-443D-A963-D758026D5F0D}"/>
                </a:ext>
              </a:extLst>
            </p:cNvPr>
            <p:cNvSpPr>
              <a:spLocks noChangeArrowheads="1"/>
            </p:cNvSpPr>
            <p:nvPr userDrawn="1"/>
          </p:nvSpPr>
          <p:spPr bwMode="auto">
            <a:xfrm>
              <a:off x="6363960"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1" name="Oval 13">
              <a:extLst>
                <a:ext uri="{FF2B5EF4-FFF2-40B4-BE49-F238E27FC236}">
                  <a16:creationId xmlns:a16="http://schemas.microsoft.com/office/drawing/2014/main" id="{76067188-D16E-42F7-963F-9D6E21AB6FFD}"/>
                </a:ext>
              </a:extLst>
            </p:cNvPr>
            <p:cNvSpPr>
              <a:spLocks noChangeArrowheads="1"/>
            </p:cNvSpPr>
            <p:nvPr userDrawn="1"/>
          </p:nvSpPr>
          <p:spPr bwMode="auto">
            <a:xfrm>
              <a:off x="6554460"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2" name="Oval 14">
              <a:extLst>
                <a:ext uri="{FF2B5EF4-FFF2-40B4-BE49-F238E27FC236}">
                  <a16:creationId xmlns:a16="http://schemas.microsoft.com/office/drawing/2014/main" id="{C63CD7BC-ED10-4099-A7EF-BF20F9CA7DCB}"/>
                </a:ext>
              </a:extLst>
            </p:cNvPr>
            <p:cNvSpPr>
              <a:spLocks noChangeArrowheads="1"/>
            </p:cNvSpPr>
            <p:nvPr userDrawn="1"/>
          </p:nvSpPr>
          <p:spPr bwMode="auto">
            <a:xfrm>
              <a:off x="6846560"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3" name="Oval 15">
              <a:extLst>
                <a:ext uri="{FF2B5EF4-FFF2-40B4-BE49-F238E27FC236}">
                  <a16:creationId xmlns:a16="http://schemas.microsoft.com/office/drawing/2014/main" id="{A2715CBE-CF36-4B53-94D7-4C93B3557250}"/>
                </a:ext>
              </a:extLst>
            </p:cNvPr>
            <p:cNvSpPr>
              <a:spLocks noChangeArrowheads="1"/>
            </p:cNvSpPr>
            <p:nvPr userDrawn="1"/>
          </p:nvSpPr>
          <p:spPr bwMode="auto">
            <a:xfrm>
              <a:off x="6465560"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4" name="Oval 16">
              <a:extLst>
                <a:ext uri="{FF2B5EF4-FFF2-40B4-BE49-F238E27FC236}">
                  <a16:creationId xmlns:a16="http://schemas.microsoft.com/office/drawing/2014/main" id="{8AF5AA20-8CB0-44C6-891B-C5005CFCD12B}"/>
                </a:ext>
              </a:extLst>
            </p:cNvPr>
            <p:cNvSpPr>
              <a:spLocks noChangeArrowheads="1"/>
            </p:cNvSpPr>
            <p:nvPr userDrawn="1"/>
          </p:nvSpPr>
          <p:spPr bwMode="auto">
            <a:xfrm>
              <a:off x="6656060"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1" name="Oval 5">
              <a:extLst>
                <a:ext uri="{FF2B5EF4-FFF2-40B4-BE49-F238E27FC236}">
                  <a16:creationId xmlns:a16="http://schemas.microsoft.com/office/drawing/2014/main" id="{F684DB37-72FA-4B02-A571-E26E6B9B0A54}"/>
                </a:ext>
              </a:extLst>
            </p:cNvPr>
            <p:cNvSpPr>
              <a:spLocks noChangeArrowheads="1"/>
            </p:cNvSpPr>
            <p:nvPr userDrawn="1"/>
          </p:nvSpPr>
          <p:spPr bwMode="auto">
            <a:xfrm>
              <a:off x="7314864" y="2824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2" name="Oval 6">
              <a:extLst>
                <a:ext uri="{FF2B5EF4-FFF2-40B4-BE49-F238E27FC236}">
                  <a16:creationId xmlns:a16="http://schemas.microsoft.com/office/drawing/2014/main" id="{1EF85473-DBCD-4895-A98A-9485F2BCD037}"/>
                </a:ext>
              </a:extLst>
            </p:cNvPr>
            <p:cNvSpPr>
              <a:spLocks noChangeArrowheads="1"/>
            </p:cNvSpPr>
            <p:nvPr userDrawn="1"/>
          </p:nvSpPr>
          <p:spPr bwMode="auto">
            <a:xfrm>
              <a:off x="6935452"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3" name="Oval 7">
              <a:extLst>
                <a:ext uri="{FF2B5EF4-FFF2-40B4-BE49-F238E27FC236}">
                  <a16:creationId xmlns:a16="http://schemas.microsoft.com/office/drawing/2014/main" id="{A344538A-2A7F-46BE-9BC6-2BA9525234E5}"/>
                </a:ext>
              </a:extLst>
            </p:cNvPr>
            <p:cNvSpPr>
              <a:spLocks noChangeArrowheads="1"/>
            </p:cNvSpPr>
            <p:nvPr userDrawn="1"/>
          </p:nvSpPr>
          <p:spPr bwMode="auto">
            <a:xfrm>
              <a:off x="7125952"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4" name="Oval 8">
              <a:extLst>
                <a:ext uri="{FF2B5EF4-FFF2-40B4-BE49-F238E27FC236}">
                  <a16:creationId xmlns:a16="http://schemas.microsoft.com/office/drawing/2014/main" id="{E6B37F05-27B2-4808-9778-B87DC4A9E5AE}"/>
                </a:ext>
              </a:extLst>
            </p:cNvPr>
            <p:cNvSpPr>
              <a:spLocks noChangeArrowheads="1"/>
            </p:cNvSpPr>
            <p:nvPr userDrawn="1"/>
          </p:nvSpPr>
          <p:spPr bwMode="auto">
            <a:xfrm>
              <a:off x="7418052"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5" name="Oval 9">
              <a:extLst>
                <a:ext uri="{FF2B5EF4-FFF2-40B4-BE49-F238E27FC236}">
                  <a16:creationId xmlns:a16="http://schemas.microsoft.com/office/drawing/2014/main" id="{E72CA34A-7A36-47A5-9885-2FCC7D6F07A5}"/>
                </a:ext>
              </a:extLst>
            </p:cNvPr>
            <p:cNvSpPr>
              <a:spLocks noChangeArrowheads="1"/>
            </p:cNvSpPr>
            <p:nvPr userDrawn="1"/>
          </p:nvSpPr>
          <p:spPr bwMode="auto">
            <a:xfrm>
              <a:off x="7037052"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6" name="Oval 10">
              <a:extLst>
                <a:ext uri="{FF2B5EF4-FFF2-40B4-BE49-F238E27FC236}">
                  <a16:creationId xmlns:a16="http://schemas.microsoft.com/office/drawing/2014/main" id="{420366E6-77FB-458C-8DE0-70A290082BE7}"/>
                </a:ext>
              </a:extLst>
            </p:cNvPr>
            <p:cNvSpPr>
              <a:spLocks noChangeArrowheads="1"/>
            </p:cNvSpPr>
            <p:nvPr userDrawn="1"/>
          </p:nvSpPr>
          <p:spPr bwMode="auto">
            <a:xfrm>
              <a:off x="7227552"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7" name="Oval 11">
              <a:extLst>
                <a:ext uri="{FF2B5EF4-FFF2-40B4-BE49-F238E27FC236}">
                  <a16:creationId xmlns:a16="http://schemas.microsoft.com/office/drawing/2014/main" id="{5C7E6724-DDA5-4753-9AC5-E1FFE0A7D24B}"/>
                </a:ext>
              </a:extLst>
            </p:cNvPr>
            <p:cNvSpPr>
              <a:spLocks noChangeArrowheads="1"/>
            </p:cNvSpPr>
            <p:nvPr userDrawn="1"/>
          </p:nvSpPr>
          <p:spPr bwMode="auto">
            <a:xfrm>
              <a:off x="7314864" y="3205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8" name="Oval 12">
              <a:extLst>
                <a:ext uri="{FF2B5EF4-FFF2-40B4-BE49-F238E27FC236}">
                  <a16:creationId xmlns:a16="http://schemas.microsoft.com/office/drawing/2014/main" id="{EA4C2EAC-484A-4C47-974D-089F52C3632D}"/>
                </a:ext>
              </a:extLst>
            </p:cNvPr>
            <p:cNvSpPr>
              <a:spLocks noChangeArrowheads="1"/>
            </p:cNvSpPr>
            <p:nvPr userDrawn="1"/>
          </p:nvSpPr>
          <p:spPr bwMode="auto">
            <a:xfrm>
              <a:off x="6935452"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9" name="Oval 13">
              <a:extLst>
                <a:ext uri="{FF2B5EF4-FFF2-40B4-BE49-F238E27FC236}">
                  <a16:creationId xmlns:a16="http://schemas.microsoft.com/office/drawing/2014/main" id="{D8F19626-6E0C-4F11-BB78-23109466AA67}"/>
                </a:ext>
              </a:extLst>
            </p:cNvPr>
            <p:cNvSpPr>
              <a:spLocks noChangeArrowheads="1"/>
            </p:cNvSpPr>
            <p:nvPr userDrawn="1"/>
          </p:nvSpPr>
          <p:spPr bwMode="auto">
            <a:xfrm>
              <a:off x="7125952"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0" name="Oval 14">
              <a:extLst>
                <a:ext uri="{FF2B5EF4-FFF2-40B4-BE49-F238E27FC236}">
                  <a16:creationId xmlns:a16="http://schemas.microsoft.com/office/drawing/2014/main" id="{03B7E13F-35B9-4D3E-B787-947C51B027BA}"/>
                </a:ext>
              </a:extLst>
            </p:cNvPr>
            <p:cNvSpPr>
              <a:spLocks noChangeArrowheads="1"/>
            </p:cNvSpPr>
            <p:nvPr userDrawn="1"/>
          </p:nvSpPr>
          <p:spPr bwMode="auto">
            <a:xfrm>
              <a:off x="7418052"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1" name="Oval 15">
              <a:extLst>
                <a:ext uri="{FF2B5EF4-FFF2-40B4-BE49-F238E27FC236}">
                  <a16:creationId xmlns:a16="http://schemas.microsoft.com/office/drawing/2014/main" id="{0C178744-7D45-4EB1-A993-79A92CFC9D21}"/>
                </a:ext>
              </a:extLst>
            </p:cNvPr>
            <p:cNvSpPr>
              <a:spLocks noChangeArrowheads="1"/>
            </p:cNvSpPr>
            <p:nvPr userDrawn="1"/>
          </p:nvSpPr>
          <p:spPr bwMode="auto">
            <a:xfrm>
              <a:off x="7037052"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2" name="Oval 16">
              <a:extLst>
                <a:ext uri="{FF2B5EF4-FFF2-40B4-BE49-F238E27FC236}">
                  <a16:creationId xmlns:a16="http://schemas.microsoft.com/office/drawing/2014/main" id="{5450D605-7FD4-4AAB-ABA4-60C4DCF879BD}"/>
                </a:ext>
              </a:extLst>
            </p:cNvPr>
            <p:cNvSpPr>
              <a:spLocks noChangeArrowheads="1"/>
            </p:cNvSpPr>
            <p:nvPr userDrawn="1"/>
          </p:nvSpPr>
          <p:spPr bwMode="auto">
            <a:xfrm>
              <a:off x="7227552"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9" name="Oval 5">
              <a:extLst>
                <a:ext uri="{FF2B5EF4-FFF2-40B4-BE49-F238E27FC236}">
                  <a16:creationId xmlns:a16="http://schemas.microsoft.com/office/drawing/2014/main" id="{1FF72A4E-7D64-4FA5-B412-E81AF818B4C4}"/>
                </a:ext>
              </a:extLst>
            </p:cNvPr>
            <p:cNvSpPr>
              <a:spLocks noChangeArrowheads="1"/>
            </p:cNvSpPr>
            <p:nvPr userDrawn="1"/>
          </p:nvSpPr>
          <p:spPr bwMode="auto">
            <a:xfrm>
              <a:off x="7886356" y="2824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0" name="Oval 6">
              <a:extLst>
                <a:ext uri="{FF2B5EF4-FFF2-40B4-BE49-F238E27FC236}">
                  <a16:creationId xmlns:a16="http://schemas.microsoft.com/office/drawing/2014/main" id="{1408835C-B64A-47EA-8D2C-B9AC6DA33CDB}"/>
                </a:ext>
              </a:extLst>
            </p:cNvPr>
            <p:cNvSpPr>
              <a:spLocks noChangeArrowheads="1"/>
            </p:cNvSpPr>
            <p:nvPr userDrawn="1"/>
          </p:nvSpPr>
          <p:spPr bwMode="auto">
            <a:xfrm>
              <a:off x="7506944"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1" name="Oval 7">
              <a:extLst>
                <a:ext uri="{FF2B5EF4-FFF2-40B4-BE49-F238E27FC236}">
                  <a16:creationId xmlns:a16="http://schemas.microsoft.com/office/drawing/2014/main" id="{D629E6FE-C3C1-4C56-8553-53883FD7605F}"/>
                </a:ext>
              </a:extLst>
            </p:cNvPr>
            <p:cNvSpPr>
              <a:spLocks noChangeArrowheads="1"/>
            </p:cNvSpPr>
            <p:nvPr userDrawn="1"/>
          </p:nvSpPr>
          <p:spPr bwMode="auto">
            <a:xfrm>
              <a:off x="7697444"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2" name="Oval 8">
              <a:extLst>
                <a:ext uri="{FF2B5EF4-FFF2-40B4-BE49-F238E27FC236}">
                  <a16:creationId xmlns:a16="http://schemas.microsoft.com/office/drawing/2014/main" id="{A44C8CF7-6E24-4473-A1F6-C6444E1DFADA}"/>
                </a:ext>
              </a:extLst>
            </p:cNvPr>
            <p:cNvSpPr>
              <a:spLocks noChangeArrowheads="1"/>
            </p:cNvSpPr>
            <p:nvPr userDrawn="1"/>
          </p:nvSpPr>
          <p:spPr bwMode="auto">
            <a:xfrm>
              <a:off x="7989544"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3" name="Oval 9">
              <a:extLst>
                <a:ext uri="{FF2B5EF4-FFF2-40B4-BE49-F238E27FC236}">
                  <a16:creationId xmlns:a16="http://schemas.microsoft.com/office/drawing/2014/main" id="{1E44B5B9-7C6F-4C95-BBC8-BFC0FDECD66C}"/>
                </a:ext>
              </a:extLst>
            </p:cNvPr>
            <p:cNvSpPr>
              <a:spLocks noChangeArrowheads="1"/>
            </p:cNvSpPr>
            <p:nvPr userDrawn="1"/>
          </p:nvSpPr>
          <p:spPr bwMode="auto">
            <a:xfrm>
              <a:off x="7608544"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4" name="Oval 10">
              <a:extLst>
                <a:ext uri="{FF2B5EF4-FFF2-40B4-BE49-F238E27FC236}">
                  <a16:creationId xmlns:a16="http://schemas.microsoft.com/office/drawing/2014/main" id="{AE79D3A2-58F6-4A1F-92D9-AAAB91C24701}"/>
                </a:ext>
              </a:extLst>
            </p:cNvPr>
            <p:cNvSpPr>
              <a:spLocks noChangeArrowheads="1"/>
            </p:cNvSpPr>
            <p:nvPr userDrawn="1"/>
          </p:nvSpPr>
          <p:spPr bwMode="auto">
            <a:xfrm>
              <a:off x="7799044"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5" name="Oval 11">
              <a:extLst>
                <a:ext uri="{FF2B5EF4-FFF2-40B4-BE49-F238E27FC236}">
                  <a16:creationId xmlns:a16="http://schemas.microsoft.com/office/drawing/2014/main" id="{4C4F3BC5-67A9-4C92-B8D8-39282007C51B}"/>
                </a:ext>
              </a:extLst>
            </p:cNvPr>
            <p:cNvSpPr>
              <a:spLocks noChangeArrowheads="1"/>
            </p:cNvSpPr>
            <p:nvPr userDrawn="1"/>
          </p:nvSpPr>
          <p:spPr bwMode="auto">
            <a:xfrm>
              <a:off x="7886356" y="3205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6" name="Oval 12">
              <a:extLst>
                <a:ext uri="{FF2B5EF4-FFF2-40B4-BE49-F238E27FC236}">
                  <a16:creationId xmlns:a16="http://schemas.microsoft.com/office/drawing/2014/main" id="{40C68EDA-97AC-43E3-B029-05A94AEC496C}"/>
                </a:ext>
              </a:extLst>
            </p:cNvPr>
            <p:cNvSpPr>
              <a:spLocks noChangeArrowheads="1"/>
            </p:cNvSpPr>
            <p:nvPr userDrawn="1"/>
          </p:nvSpPr>
          <p:spPr bwMode="auto">
            <a:xfrm>
              <a:off x="7506944"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7" name="Oval 13">
              <a:extLst>
                <a:ext uri="{FF2B5EF4-FFF2-40B4-BE49-F238E27FC236}">
                  <a16:creationId xmlns:a16="http://schemas.microsoft.com/office/drawing/2014/main" id="{AA7D03B6-73DC-4658-A287-06F786F83203}"/>
                </a:ext>
              </a:extLst>
            </p:cNvPr>
            <p:cNvSpPr>
              <a:spLocks noChangeArrowheads="1"/>
            </p:cNvSpPr>
            <p:nvPr userDrawn="1"/>
          </p:nvSpPr>
          <p:spPr bwMode="auto">
            <a:xfrm>
              <a:off x="7697444"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8" name="Oval 14">
              <a:extLst>
                <a:ext uri="{FF2B5EF4-FFF2-40B4-BE49-F238E27FC236}">
                  <a16:creationId xmlns:a16="http://schemas.microsoft.com/office/drawing/2014/main" id="{EA29EFC7-10E4-4084-A790-26E118184B6C}"/>
                </a:ext>
              </a:extLst>
            </p:cNvPr>
            <p:cNvSpPr>
              <a:spLocks noChangeArrowheads="1"/>
            </p:cNvSpPr>
            <p:nvPr userDrawn="1"/>
          </p:nvSpPr>
          <p:spPr bwMode="auto">
            <a:xfrm>
              <a:off x="7989544"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9" name="Oval 15">
              <a:extLst>
                <a:ext uri="{FF2B5EF4-FFF2-40B4-BE49-F238E27FC236}">
                  <a16:creationId xmlns:a16="http://schemas.microsoft.com/office/drawing/2014/main" id="{24A03008-F9D8-4782-9EE2-04DBEDA9BE3E}"/>
                </a:ext>
              </a:extLst>
            </p:cNvPr>
            <p:cNvSpPr>
              <a:spLocks noChangeArrowheads="1"/>
            </p:cNvSpPr>
            <p:nvPr userDrawn="1"/>
          </p:nvSpPr>
          <p:spPr bwMode="auto">
            <a:xfrm>
              <a:off x="7608544"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0" name="Oval 16">
              <a:extLst>
                <a:ext uri="{FF2B5EF4-FFF2-40B4-BE49-F238E27FC236}">
                  <a16:creationId xmlns:a16="http://schemas.microsoft.com/office/drawing/2014/main" id="{06872B0E-28DD-4A97-B558-F5E24B1153E4}"/>
                </a:ext>
              </a:extLst>
            </p:cNvPr>
            <p:cNvSpPr>
              <a:spLocks noChangeArrowheads="1"/>
            </p:cNvSpPr>
            <p:nvPr userDrawn="1"/>
          </p:nvSpPr>
          <p:spPr bwMode="auto">
            <a:xfrm>
              <a:off x="7799044"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18" name="Oval 6">
              <a:extLst>
                <a:ext uri="{FF2B5EF4-FFF2-40B4-BE49-F238E27FC236}">
                  <a16:creationId xmlns:a16="http://schemas.microsoft.com/office/drawing/2014/main" id="{39858B81-EEAF-4236-99D6-A9ADC8148E83}"/>
                </a:ext>
              </a:extLst>
            </p:cNvPr>
            <p:cNvSpPr>
              <a:spLocks noChangeArrowheads="1"/>
            </p:cNvSpPr>
            <p:nvPr userDrawn="1"/>
          </p:nvSpPr>
          <p:spPr bwMode="auto">
            <a:xfrm>
              <a:off x="8078436"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4" name="Oval 12">
              <a:extLst>
                <a:ext uri="{FF2B5EF4-FFF2-40B4-BE49-F238E27FC236}">
                  <a16:creationId xmlns:a16="http://schemas.microsoft.com/office/drawing/2014/main" id="{1A49CE3B-E51F-4CD5-A2C8-916B4ECF7408}"/>
                </a:ext>
              </a:extLst>
            </p:cNvPr>
            <p:cNvSpPr>
              <a:spLocks noChangeArrowheads="1"/>
            </p:cNvSpPr>
            <p:nvPr userDrawn="1"/>
          </p:nvSpPr>
          <p:spPr bwMode="auto">
            <a:xfrm>
              <a:off x="8078436"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33" name="Oval 5">
              <a:extLst>
                <a:ext uri="{FF2B5EF4-FFF2-40B4-BE49-F238E27FC236}">
                  <a16:creationId xmlns:a16="http://schemas.microsoft.com/office/drawing/2014/main" id="{2FF2925F-FEED-4EA5-BCF7-105F2AE5102C}"/>
                </a:ext>
              </a:extLst>
            </p:cNvPr>
            <p:cNvSpPr>
              <a:spLocks noChangeArrowheads="1"/>
            </p:cNvSpPr>
            <p:nvPr userDrawn="1"/>
          </p:nvSpPr>
          <p:spPr bwMode="auto">
            <a:xfrm>
              <a:off x="456960" y="2824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34" name="Oval 6">
              <a:extLst>
                <a:ext uri="{FF2B5EF4-FFF2-40B4-BE49-F238E27FC236}">
                  <a16:creationId xmlns:a16="http://schemas.microsoft.com/office/drawing/2014/main" id="{9B5B84E2-C3C3-4222-B2BA-D0E1CE7E7742}"/>
                </a:ext>
              </a:extLst>
            </p:cNvPr>
            <p:cNvSpPr>
              <a:spLocks noChangeArrowheads="1"/>
            </p:cNvSpPr>
            <p:nvPr userDrawn="1"/>
          </p:nvSpPr>
          <p:spPr bwMode="auto">
            <a:xfrm>
              <a:off x="77548"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35" name="Oval 7">
              <a:extLst>
                <a:ext uri="{FF2B5EF4-FFF2-40B4-BE49-F238E27FC236}">
                  <a16:creationId xmlns:a16="http://schemas.microsoft.com/office/drawing/2014/main" id="{4B05A0A4-5116-402C-9B26-C17396FA748D}"/>
                </a:ext>
              </a:extLst>
            </p:cNvPr>
            <p:cNvSpPr>
              <a:spLocks noChangeArrowheads="1"/>
            </p:cNvSpPr>
            <p:nvPr userDrawn="1"/>
          </p:nvSpPr>
          <p:spPr bwMode="auto">
            <a:xfrm>
              <a:off x="268048" y="2824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36" name="Oval 8">
              <a:extLst>
                <a:ext uri="{FF2B5EF4-FFF2-40B4-BE49-F238E27FC236}">
                  <a16:creationId xmlns:a16="http://schemas.microsoft.com/office/drawing/2014/main" id="{B616A88A-569D-4206-BA6E-B7E352B11238}"/>
                </a:ext>
              </a:extLst>
            </p:cNvPr>
            <p:cNvSpPr>
              <a:spLocks noChangeArrowheads="1"/>
            </p:cNvSpPr>
            <p:nvPr userDrawn="1"/>
          </p:nvSpPr>
          <p:spPr bwMode="auto">
            <a:xfrm>
              <a:off x="560148"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37" name="Oval 9">
              <a:extLst>
                <a:ext uri="{FF2B5EF4-FFF2-40B4-BE49-F238E27FC236}">
                  <a16:creationId xmlns:a16="http://schemas.microsoft.com/office/drawing/2014/main" id="{831DEDB3-04E2-4A6A-957B-FF9F537912F4}"/>
                </a:ext>
              </a:extLst>
            </p:cNvPr>
            <p:cNvSpPr>
              <a:spLocks noChangeArrowheads="1"/>
            </p:cNvSpPr>
            <p:nvPr userDrawn="1"/>
          </p:nvSpPr>
          <p:spPr bwMode="auto">
            <a:xfrm>
              <a:off x="179148"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38" name="Oval 10">
              <a:extLst>
                <a:ext uri="{FF2B5EF4-FFF2-40B4-BE49-F238E27FC236}">
                  <a16:creationId xmlns:a16="http://schemas.microsoft.com/office/drawing/2014/main" id="{CE623CD0-9C5A-4C68-9D6C-48B0C037CF58}"/>
                </a:ext>
              </a:extLst>
            </p:cNvPr>
            <p:cNvSpPr>
              <a:spLocks noChangeArrowheads="1"/>
            </p:cNvSpPr>
            <p:nvPr userDrawn="1"/>
          </p:nvSpPr>
          <p:spPr bwMode="auto">
            <a:xfrm>
              <a:off x="369648" y="26320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39" name="Oval 11">
              <a:extLst>
                <a:ext uri="{FF2B5EF4-FFF2-40B4-BE49-F238E27FC236}">
                  <a16:creationId xmlns:a16="http://schemas.microsoft.com/office/drawing/2014/main" id="{7122DC54-861B-43CD-80D0-EACEFE2BFAEF}"/>
                </a:ext>
              </a:extLst>
            </p:cNvPr>
            <p:cNvSpPr>
              <a:spLocks noChangeArrowheads="1"/>
            </p:cNvSpPr>
            <p:nvPr userDrawn="1"/>
          </p:nvSpPr>
          <p:spPr bwMode="auto">
            <a:xfrm>
              <a:off x="456960" y="32051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40" name="Oval 12">
              <a:extLst>
                <a:ext uri="{FF2B5EF4-FFF2-40B4-BE49-F238E27FC236}">
                  <a16:creationId xmlns:a16="http://schemas.microsoft.com/office/drawing/2014/main" id="{11D82E98-F3E6-4F78-98E8-17D01055A0F2}"/>
                </a:ext>
              </a:extLst>
            </p:cNvPr>
            <p:cNvSpPr>
              <a:spLocks noChangeArrowheads="1"/>
            </p:cNvSpPr>
            <p:nvPr userDrawn="1"/>
          </p:nvSpPr>
          <p:spPr bwMode="auto">
            <a:xfrm>
              <a:off x="77548"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41" name="Oval 13">
              <a:extLst>
                <a:ext uri="{FF2B5EF4-FFF2-40B4-BE49-F238E27FC236}">
                  <a16:creationId xmlns:a16="http://schemas.microsoft.com/office/drawing/2014/main" id="{8EF077AF-E9BA-4F5C-83EA-9A8C3342EDA7}"/>
                </a:ext>
              </a:extLst>
            </p:cNvPr>
            <p:cNvSpPr>
              <a:spLocks noChangeArrowheads="1"/>
            </p:cNvSpPr>
            <p:nvPr userDrawn="1"/>
          </p:nvSpPr>
          <p:spPr bwMode="auto">
            <a:xfrm>
              <a:off x="268048" y="32051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42" name="Oval 14">
              <a:extLst>
                <a:ext uri="{FF2B5EF4-FFF2-40B4-BE49-F238E27FC236}">
                  <a16:creationId xmlns:a16="http://schemas.microsoft.com/office/drawing/2014/main" id="{D273F039-03B2-422F-B896-67DD0D53D669}"/>
                </a:ext>
              </a:extLst>
            </p:cNvPr>
            <p:cNvSpPr>
              <a:spLocks noChangeArrowheads="1"/>
            </p:cNvSpPr>
            <p:nvPr userDrawn="1"/>
          </p:nvSpPr>
          <p:spPr bwMode="auto">
            <a:xfrm>
              <a:off x="560148"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43" name="Oval 15">
              <a:extLst>
                <a:ext uri="{FF2B5EF4-FFF2-40B4-BE49-F238E27FC236}">
                  <a16:creationId xmlns:a16="http://schemas.microsoft.com/office/drawing/2014/main" id="{E77BE676-D9B8-4500-9A53-268DDA2B41AF}"/>
                </a:ext>
              </a:extLst>
            </p:cNvPr>
            <p:cNvSpPr>
              <a:spLocks noChangeArrowheads="1"/>
            </p:cNvSpPr>
            <p:nvPr userDrawn="1"/>
          </p:nvSpPr>
          <p:spPr bwMode="auto">
            <a:xfrm>
              <a:off x="179148"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44" name="Oval 16">
              <a:extLst>
                <a:ext uri="{FF2B5EF4-FFF2-40B4-BE49-F238E27FC236}">
                  <a16:creationId xmlns:a16="http://schemas.microsoft.com/office/drawing/2014/main" id="{3B9E0D61-832C-421F-AFAA-446B0B23A242}"/>
                </a:ext>
              </a:extLst>
            </p:cNvPr>
            <p:cNvSpPr>
              <a:spLocks noChangeArrowheads="1"/>
            </p:cNvSpPr>
            <p:nvPr userDrawn="1"/>
          </p:nvSpPr>
          <p:spPr bwMode="auto">
            <a:xfrm>
              <a:off x="369648" y="30146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647" name="Oval 5">
              <a:extLst>
                <a:ext uri="{FF2B5EF4-FFF2-40B4-BE49-F238E27FC236}">
                  <a16:creationId xmlns:a16="http://schemas.microsoft.com/office/drawing/2014/main" id="{FEC0E667-CA4A-496E-8E50-7AF46092BEDA}"/>
                </a:ext>
              </a:extLst>
            </p:cNvPr>
            <p:cNvSpPr>
              <a:spLocks noChangeArrowheads="1"/>
            </p:cNvSpPr>
            <p:nvPr userDrawn="1"/>
          </p:nvSpPr>
          <p:spPr bwMode="auto">
            <a:xfrm>
              <a:off x="1029538" y="4342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48" name="Oval 6">
              <a:extLst>
                <a:ext uri="{FF2B5EF4-FFF2-40B4-BE49-F238E27FC236}">
                  <a16:creationId xmlns:a16="http://schemas.microsoft.com/office/drawing/2014/main" id="{DB53E317-8642-4C25-BBBF-FEB0DCAEBAEF}"/>
                </a:ext>
              </a:extLst>
            </p:cNvPr>
            <p:cNvSpPr>
              <a:spLocks noChangeArrowheads="1"/>
            </p:cNvSpPr>
            <p:nvPr userDrawn="1"/>
          </p:nvSpPr>
          <p:spPr bwMode="auto">
            <a:xfrm>
              <a:off x="650126"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49" name="Oval 7">
              <a:extLst>
                <a:ext uri="{FF2B5EF4-FFF2-40B4-BE49-F238E27FC236}">
                  <a16:creationId xmlns:a16="http://schemas.microsoft.com/office/drawing/2014/main" id="{03FE891C-A6B3-4C55-B758-4AD2AB664D25}"/>
                </a:ext>
              </a:extLst>
            </p:cNvPr>
            <p:cNvSpPr>
              <a:spLocks noChangeArrowheads="1"/>
            </p:cNvSpPr>
            <p:nvPr userDrawn="1"/>
          </p:nvSpPr>
          <p:spPr bwMode="auto">
            <a:xfrm>
              <a:off x="840626"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50" name="Oval 8">
              <a:extLst>
                <a:ext uri="{FF2B5EF4-FFF2-40B4-BE49-F238E27FC236}">
                  <a16:creationId xmlns:a16="http://schemas.microsoft.com/office/drawing/2014/main" id="{892E80E8-35F2-44B2-9F7A-23A598E3F515}"/>
                </a:ext>
              </a:extLst>
            </p:cNvPr>
            <p:cNvSpPr>
              <a:spLocks noChangeArrowheads="1"/>
            </p:cNvSpPr>
            <p:nvPr userDrawn="1"/>
          </p:nvSpPr>
          <p:spPr bwMode="auto">
            <a:xfrm>
              <a:off x="1132726"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51" name="Oval 9">
              <a:extLst>
                <a:ext uri="{FF2B5EF4-FFF2-40B4-BE49-F238E27FC236}">
                  <a16:creationId xmlns:a16="http://schemas.microsoft.com/office/drawing/2014/main" id="{BE627244-3624-467E-9BC6-A25AB8EEEA1E}"/>
                </a:ext>
              </a:extLst>
            </p:cNvPr>
            <p:cNvSpPr>
              <a:spLocks noChangeArrowheads="1"/>
            </p:cNvSpPr>
            <p:nvPr userDrawn="1"/>
          </p:nvSpPr>
          <p:spPr bwMode="auto">
            <a:xfrm>
              <a:off x="751726"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52" name="Oval 10">
              <a:extLst>
                <a:ext uri="{FF2B5EF4-FFF2-40B4-BE49-F238E27FC236}">
                  <a16:creationId xmlns:a16="http://schemas.microsoft.com/office/drawing/2014/main" id="{9B4BCFBA-E946-4F45-AE75-F38062759109}"/>
                </a:ext>
              </a:extLst>
            </p:cNvPr>
            <p:cNvSpPr>
              <a:spLocks noChangeArrowheads="1"/>
            </p:cNvSpPr>
            <p:nvPr userDrawn="1"/>
          </p:nvSpPr>
          <p:spPr bwMode="auto">
            <a:xfrm>
              <a:off x="942226"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53" name="Oval 11">
              <a:extLst>
                <a:ext uri="{FF2B5EF4-FFF2-40B4-BE49-F238E27FC236}">
                  <a16:creationId xmlns:a16="http://schemas.microsoft.com/office/drawing/2014/main" id="{12027C01-B6BC-44D1-8873-2C1C7C8665DF}"/>
                </a:ext>
              </a:extLst>
            </p:cNvPr>
            <p:cNvSpPr>
              <a:spLocks noChangeArrowheads="1"/>
            </p:cNvSpPr>
            <p:nvPr userDrawn="1"/>
          </p:nvSpPr>
          <p:spPr bwMode="auto">
            <a:xfrm>
              <a:off x="1029538" y="4723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54" name="Oval 12">
              <a:extLst>
                <a:ext uri="{FF2B5EF4-FFF2-40B4-BE49-F238E27FC236}">
                  <a16:creationId xmlns:a16="http://schemas.microsoft.com/office/drawing/2014/main" id="{3A4F20AB-7F02-4636-92EF-349E53CA9B6C}"/>
                </a:ext>
              </a:extLst>
            </p:cNvPr>
            <p:cNvSpPr>
              <a:spLocks noChangeArrowheads="1"/>
            </p:cNvSpPr>
            <p:nvPr userDrawn="1"/>
          </p:nvSpPr>
          <p:spPr bwMode="auto">
            <a:xfrm>
              <a:off x="650126"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55" name="Oval 13">
              <a:extLst>
                <a:ext uri="{FF2B5EF4-FFF2-40B4-BE49-F238E27FC236}">
                  <a16:creationId xmlns:a16="http://schemas.microsoft.com/office/drawing/2014/main" id="{B4D57174-1A2D-4097-800B-E49085A7E9ED}"/>
                </a:ext>
              </a:extLst>
            </p:cNvPr>
            <p:cNvSpPr>
              <a:spLocks noChangeArrowheads="1"/>
            </p:cNvSpPr>
            <p:nvPr userDrawn="1"/>
          </p:nvSpPr>
          <p:spPr bwMode="auto">
            <a:xfrm>
              <a:off x="840626"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56" name="Oval 14">
              <a:extLst>
                <a:ext uri="{FF2B5EF4-FFF2-40B4-BE49-F238E27FC236}">
                  <a16:creationId xmlns:a16="http://schemas.microsoft.com/office/drawing/2014/main" id="{2757206B-7C12-4F2B-A2EF-A66191517CB3}"/>
                </a:ext>
              </a:extLst>
            </p:cNvPr>
            <p:cNvSpPr>
              <a:spLocks noChangeArrowheads="1"/>
            </p:cNvSpPr>
            <p:nvPr userDrawn="1"/>
          </p:nvSpPr>
          <p:spPr bwMode="auto">
            <a:xfrm>
              <a:off x="1132726"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57" name="Oval 15">
              <a:extLst>
                <a:ext uri="{FF2B5EF4-FFF2-40B4-BE49-F238E27FC236}">
                  <a16:creationId xmlns:a16="http://schemas.microsoft.com/office/drawing/2014/main" id="{83082349-6B6E-4341-A213-4950065FE0FA}"/>
                </a:ext>
              </a:extLst>
            </p:cNvPr>
            <p:cNvSpPr>
              <a:spLocks noChangeArrowheads="1"/>
            </p:cNvSpPr>
            <p:nvPr userDrawn="1"/>
          </p:nvSpPr>
          <p:spPr bwMode="auto">
            <a:xfrm>
              <a:off x="751726"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58" name="Oval 16">
              <a:extLst>
                <a:ext uri="{FF2B5EF4-FFF2-40B4-BE49-F238E27FC236}">
                  <a16:creationId xmlns:a16="http://schemas.microsoft.com/office/drawing/2014/main" id="{82C7134A-8C77-4FF0-AAD7-38F90D911981}"/>
                </a:ext>
              </a:extLst>
            </p:cNvPr>
            <p:cNvSpPr>
              <a:spLocks noChangeArrowheads="1"/>
            </p:cNvSpPr>
            <p:nvPr userDrawn="1"/>
          </p:nvSpPr>
          <p:spPr bwMode="auto">
            <a:xfrm>
              <a:off x="942226"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35" name="Oval 5">
              <a:extLst>
                <a:ext uri="{FF2B5EF4-FFF2-40B4-BE49-F238E27FC236}">
                  <a16:creationId xmlns:a16="http://schemas.microsoft.com/office/drawing/2014/main" id="{072DDABD-7AE4-4507-B6B1-C7C714806B60}"/>
                </a:ext>
              </a:extLst>
            </p:cNvPr>
            <p:cNvSpPr>
              <a:spLocks noChangeArrowheads="1"/>
            </p:cNvSpPr>
            <p:nvPr userDrawn="1"/>
          </p:nvSpPr>
          <p:spPr bwMode="auto">
            <a:xfrm>
              <a:off x="1601030" y="4342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36" name="Oval 6">
              <a:extLst>
                <a:ext uri="{FF2B5EF4-FFF2-40B4-BE49-F238E27FC236}">
                  <a16:creationId xmlns:a16="http://schemas.microsoft.com/office/drawing/2014/main" id="{7565CF13-FF12-4EDE-B0B7-6FEBC6655D46}"/>
                </a:ext>
              </a:extLst>
            </p:cNvPr>
            <p:cNvSpPr>
              <a:spLocks noChangeArrowheads="1"/>
            </p:cNvSpPr>
            <p:nvPr userDrawn="1"/>
          </p:nvSpPr>
          <p:spPr bwMode="auto">
            <a:xfrm>
              <a:off x="1221618"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37" name="Oval 7">
              <a:extLst>
                <a:ext uri="{FF2B5EF4-FFF2-40B4-BE49-F238E27FC236}">
                  <a16:creationId xmlns:a16="http://schemas.microsoft.com/office/drawing/2014/main" id="{0C1F67D5-55FC-487B-8BE8-D1F8D3277586}"/>
                </a:ext>
              </a:extLst>
            </p:cNvPr>
            <p:cNvSpPr>
              <a:spLocks noChangeArrowheads="1"/>
            </p:cNvSpPr>
            <p:nvPr userDrawn="1"/>
          </p:nvSpPr>
          <p:spPr bwMode="auto">
            <a:xfrm>
              <a:off x="1412118"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38" name="Oval 8">
              <a:extLst>
                <a:ext uri="{FF2B5EF4-FFF2-40B4-BE49-F238E27FC236}">
                  <a16:creationId xmlns:a16="http://schemas.microsoft.com/office/drawing/2014/main" id="{3611606C-4145-4EBE-8453-A7BD1A1B48AF}"/>
                </a:ext>
              </a:extLst>
            </p:cNvPr>
            <p:cNvSpPr>
              <a:spLocks noChangeArrowheads="1"/>
            </p:cNvSpPr>
            <p:nvPr userDrawn="1"/>
          </p:nvSpPr>
          <p:spPr bwMode="auto">
            <a:xfrm>
              <a:off x="1704218"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39" name="Oval 9">
              <a:extLst>
                <a:ext uri="{FF2B5EF4-FFF2-40B4-BE49-F238E27FC236}">
                  <a16:creationId xmlns:a16="http://schemas.microsoft.com/office/drawing/2014/main" id="{AE61CEAD-7DD4-4DB9-97C3-4F12D4AB7936}"/>
                </a:ext>
              </a:extLst>
            </p:cNvPr>
            <p:cNvSpPr>
              <a:spLocks noChangeArrowheads="1"/>
            </p:cNvSpPr>
            <p:nvPr userDrawn="1"/>
          </p:nvSpPr>
          <p:spPr bwMode="auto">
            <a:xfrm>
              <a:off x="1323218"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40" name="Oval 10">
              <a:extLst>
                <a:ext uri="{FF2B5EF4-FFF2-40B4-BE49-F238E27FC236}">
                  <a16:creationId xmlns:a16="http://schemas.microsoft.com/office/drawing/2014/main" id="{3AF2C5CB-6E3E-4A8F-BC0C-8BD861D3E29B}"/>
                </a:ext>
              </a:extLst>
            </p:cNvPr>
            <p:cNvSpPr>
              <a:spLocks noChangeArrowheads="1"/>
            </p:cNvSpPr>
            <p:nvPr userDrawn="1"/>
          </p:nvSpPr>
          <p:spPr bwMode="auto">
            <a:xfrm>
              <a:off x="1513718"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41" name="Oval 11">
              <a:extLst>
                <a:ext uri="{FF2B5EF4-FFF2-40B4-BE49-F238E27FC236}">
                  <a16:creationId xmlns:a16="http://schemas.microsoft.com/office/drawing/2014/main" id="{7DEBDA7F-331B-4F4B-AD8A-74DE53AEACBC}"/>
                </a:ext>
              </a:extLst>
            </p:cNvPr>
            <p:cNvSpPr>
              <a:spLocks noChangeArrowheads="1"/>
            </p:cNvSpPr>
            <p:nvPr userDrawn="1"/>
          </p:nvSpPr>
          <p:spPr bwMode="auto">
            <a:xfrm>
              <a:off x="1601030" y="4723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42" name="Oval 12">
              <a:extLst>
                <a:ext uri="{FF2B5EF4-FFF2-40B4-BE49-F238E27FC236}">
                  <a16:creationId xmlns:a16="http://schemas.microsoft.com/office/drawing/2014/main" id="{5B0BCC94-A127-4CA4-AE26-4F2D4511BE8A}"/>
                </a:ext>
              </a:extLst>
            </p:cNvPr>
            <p:cNvSpPr>
              <a:spLocks noChangeArrowheads="1"/>
            </p:cNvSpPr>
            <p:nvPr userDrawn="1"/>
          </p:nvSpPr>
          <p:spPr bwMode="auto">
            <a:xfrm>
              <a:off x="1221618"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43" name="Oval 13">
              <a:extLst>
                <a:ext uri="{FF2B5EF4-FFF2-40B4-BE49-F238E27FC236}">
                  <a16:creationId xmlns:a16="http://schemas.microsoft.com/office/drawing/2014/main" id="{E8168B03-A15E-4BAF-89AE-D295A666FCCC}"/>
                </a:ext>
              </a:extLst>
            </p:cNvPr>
            <p:cNvSpPr>
              <a:spLocks noChangeArrowheads="1"/>
            </p:cNvSpPr>
            <p:nvPr userDrawn="1"/>
          </p:nvSpPr>
          <p:spPr bwMode="auto">
            <a:xfrm>
              <a:off x="1412118"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44" name="Oval 14">
              <a:extLst>
                <a:ext uri="{FF2B5EF4-FFF2-40B4-BE49-F238E27FC236}">
                  <a16:creationId xmlns:a16="http://schemas.microsoft.com/office/drawing/2014/main" id="{69C3FFDF-5BC5-4A61-9E59-CC39B9FCED27}"/>
                </a:ext>
              </a:extLst>
            </p:cNvPr>
            <p:cNvSpPr>
              <a:spLocks noChangeArrowheads="1"/>
            </p:cNvSpPr>
            <p:nvPr userDrawn="1"/>
          </p:nvSpPr>
          <p:spPr bwMode="auto">
            <a:xfrm>
              <a:off x="1704218"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45" name="Oval 15">
              <a:extLst>
                <a:ext uri="{FF2B5EF4-FFF2-40B4-BE49-F238E27FC236}">
                  <a16:creationId xmlns:a16="http://schemas.microsoft.com/office/drawing/2014/main" id="{B96D15EE-AC80-471B-9997-36F1F8A73C1B}"/>
                </a:ext>
              </a:extLst>
            </p:cNvPr>
            <p:cNvSpPr>
              <a:spLocks noChangeArrowheads="1"/>
            </p:cNvSpPr>
            <p:nvPr userDrawn="1"/>
          </p:nvSpPr>
          <p:spPr bwMode="auto">
            <a:xfrm>
              <a:off x="1323218"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46" name="Oval 16">
              <a:extLst>
                <a:ext uri="{FF2B5EF4-FFF2-40B4-BE49-F238E27FC236}">
                  <a16:creationId xmlns:a16="http://schemas.microsoft.com/office/drawing/2014/main" id="{0C5B2BC9-CE77-464F-9A18-FC6CAC09951F}"/>
                </a:ext>
              </a:extLst>
            </p:cNvPr>
            <p:cNvSpPr>
              <a:spLocks noChangeArrowheads="1"/>
            </p:cNvSpPr>
            <p:nvPr userDrawn="1"/>
          </p:nvSpPr>
          <p:spPr bwMode="auto">
            <a:xfrm>
              <a:off x="1513718"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23" name="Oval 5">
              <a:extLst>
                <a:ext uri="{FF2B5EF4-FFF2-40B4-BE49-F238E27FC236}">
                  <a16:creationId xmlns:a16="http://schemas.microsoft.com/office/drawing/2014/main" id="{6CE84085-0269-4666-93EC-FD392C99EC11}"/>
                </a:ext>
              </a:extLst>
            </p:cNvPr>
            <p:cNvSpPr>
              <a:spLocks noChangeArrowheads="1"/>
            </p:cNvSpPr>
            <p:nvPr userDrawn="1"/>
          </p:nvSpPr>
          <p:spPr bwMode="auto">
            <a:xfrm>
              <a:off x="2172522" y="4342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24" name="Oval 6">
              <a:extLst>
                <a:ext uri="{FF2B5EF4-FFF2-40B4-BE49-F238E27FC236}">
                  <a16:creationId xmlns:a16="http://schemas.microsoft.com/office/drawing/2014/main" id="{49EA06C6-9A34-4F3F-98BD-E00E6DADE20C}"/>
                </a:ext>
              </a:extLst>
            </p:cNvPr>
            <p:cNvSpPr>
              <a:spLocks noChangeArrowheads="1"/>
            </p:cNvSpPr>
            <p:nvPr userDrawn="1"/>
          </p:nvSpPr>
          <p:spPr bwMode="auto">
            <a:xfrm>
              <a:off x="1793110"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25" name="Oval 7">
              <a:extLst>
                <a:ext uri="{FF2B5EF4-FFF2-40B4-BE49-F238E27FC236}">
                  <a16:creationId xmlns:a16="http://schemas.microsoft.com/office/drawing/2014/main" id="{AB0726CE-37A1-4AA7-B9B1-CCA549A0D35F}"/>
                </a:ext>
              </a:extLst>
            </p:cNvPr>
            <p:cNvSpPr>
              <a:spLocks noChangeArrowheads="1"/>
            </p:cNvSpPr>
            <p:nvPr userDrawn="1"/>
          </p:nvSpPr>
          <p:spPr bwMode="auto">
            <a:xfrm>
              <a:off x="1983610"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26" name="Oval 8">
              <a:extLst>
                <a:ext uri="{FF2B5EF4-FFF2-40B4-BE49-F238E27FC236}">
                  <a16:creationId xmlns:a16="http://schemas.microsoft.com/office/drawing/2014/main" id="{56AE694D-F328-4E32-A2C9-62624873FBA8}"/>
                </a:ext>
              </a:extLst>
            </p:cNvPr>
            <p:cNvSpPr>
              <a:spLocks noChangeArrowheads="1"/>
            </p:cNvSpPr>
            <p:nvPr userDrawn="1"/>
          </p:nvSpPr>
          <p:spPr bwMode="auto">
            <a:xfrm>
              <a:off x="2275710"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27" name="Oval 9">
              <a:extLst>
                <a:ext uri="{FF2B5EF4-FFF2-40B4-BE49-F238E27FC236}">
                  <a16:creationId xmlns:a16="http://schemas.microsoft.com/office/drawing/2014/main" id="{F9D8A0A7-F236-470B-8A56-13E95CADDC88}"/>
                </a:ext>
              </a:extLst>
            </p:cNvPr>
            <p:cNvSpPr>
              <a:spLocks noChangeArrowheads="1"/>
            </p:cNvSpPr>
            <p:nvPr userDrawn="1"/>
          </p:nvSpPr>
          <p:spPr bwMode="auto">
            <a:xfrm>
              <a:off x="1894710"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28" name="Oval 10">
              <a:extLst>
                <a:ext uri="{FF2B5EF4-FFF2-40B4-BE49-F238E27FC236}">
                  <a16:creationId xmlns:a16="http://schemas.microsoft.com/office/drawing/2014/main" id="{FA9DA873-D31F-41C2-8C1C-6090C5C12077}"/>
                </a:ext>
              </a:extLst>
            </p:cNvPr>
            <p:cNvSpPr>
              <a:spLocks noChangeArrowheads="1"/>
            </p:cNvSpPr>
            <p:nvPr userDrawn="1"/>
          </p:nvSpPr>
          <p:spPr bwMode="auto">
            <a:xfrm>
              <a:off x="2085210"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29" name="Oval 11">
              <a:extLst>
                <a:ext uri="{FF2B5EF4-FFF2-40B4-BE49-F238E27FC236}">
                  <a16:creationId xmlns:a16="http://schemas.microsoft.com/office/drawing/2014/main" id="{957C900F-CE82-49BC-AC5B-28049B3C538F}"/>
                </a:ext>
              </a:extLst>
            </p:cNvPr>
            <p:cNvSpPr>
              <a:spLocks noChangeArrowheads="1"/>
            </p:cNvSpPr>
            <p:nvPr userDrawn="1"/>
          </p:nvSpPr>
          <p:spPr bwMode="auto">
            <a:xfrm>
              <a:off x="2172522" y="4723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30" name="Oval 12">
              <a:extLst>
                <a:ext uri="{FF2B5EF4-FFF2-40B4-BE49-F238E27FC236}">
                  <a16:creationId xmlns:a16="http://schemas.microsoft.com/office/drawing/2014/main" id="{77280640-9F87-4BF9-BAA3-AC2BECCE826D}"/>
                </a:ext>
              </a:extLst>
            </p:cNvPr>
            <p:cNvSpPr>
              <a:spLocks noChangeArrowheads="1"/>
            </p:cNvSpPr>
            <p:nvPr userDrawn="1"/>
          </p:nvSpPr>
          <p:spPr bwMode="auto">
            <a:xfrm>
              <a:off x="1793110"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31" name="Oval 13">
              <a:extLst>
                <a:ext uri="{FF2B5EF4-FFF2-40B4-BE49-F238E27FC236}">
                  <a16:creationId xmlns:a16="http://schemas.microsoft.com/office/drawing/2014/main" id="{DA760EDB-7C06-4677-9EDE-8BD7F31E6545}"/>
                </a:ext>
              </a:extLst>
            </p:cNvPr>
            <p:cNvSpPr>
              <a:spLocks noChangeArrowheads="1"/>
            </p:cNvSpPr>
            <p:nvPr userDrawn="1"/>
          </p:nvSpPr>
          <p:spPr bwMode="auto">
            <a:xfrm>
              <a:off x="1983610"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32" name="Oval 14">
              <a:extLst>
                <a:ext uri="{FF2B5EF4-FFF2-40B4-BE49-F238E27FC236}">
                  <a16:creationId xmlns:a16="http://schemas.microsoft.com/office/drawing/2014/main" id="{C019D9A7-538F-4930-BB4E-6B40956E1730}"/>
                </a:ext>
              </a:extLst>
            </p:cNvPr>
            <p:cNvSpPr>
              <a:spLocks noChangeArrowheads="1"/>
            </p:cNvSpPr>
            <p:nvPr userDrawn="1"/>
          </p:nvSpPr>
          <p:spPr bwMode="auto">
            <a:xfrm>
              <a:off x="2275710"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33" name="Oval 15">
              <a:extLst>
                <a:ext uri="{FF2B5EF4-FFF2-40B4-BE49-F238E27FC236}">
                  <a16:creationId xmlns:a16="http://schemas.microsoft.com/office/drawing/2014/main" id="{FBB02BFD-4E99-4FCE-BB30-7D3DD9FF0494}"/>
                </a:ext>
              </a:extLst>
            </p:cNvPr>
            <p:cNvSpPr>
              <a:spLocks noChangeArrowheads="1"/>
            </p:cNvSpPr>
            <p:nvPr userDrawn="1"/>
          </p:nvSpPr>
          <p:spPr bwMode="auto">
            <a:xfrm>
              <a:off x="1894710"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34" name="Oval 16">
              <a:extLst>
                <a:ext uri="{FF2B5EF4-FFF2-40B4-BE49-F238E27FC236}">
                  <a16:creationId xmlns:a16="http://schemas.microsoft.com/office/drawing/2014/main" id="{0D86C98D-0B48-4C5C-BAC5-C54DD8931EAE}"/>
                </a:ext>
              </a:extLst>
            </p:cNvPr>
            <p:cNvSpPr>
              <a:spLocks noChangeArrowheads="1"/>
            </p:cNvSpPr>
            <p:nvPr userDrawn="1"/>
          </p:nvSpPr>
          <p:spPr bwMode="auto">
            <a:xfrm>
              <a:off x="2085210"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11" name="Oval 5">
              <a:extLst>
                <a:ext uri="{FF2B5EF4-FFF2-40B4-BE49-F238E27FC236}">
                  <a16:creationId xmlns:a16="http://schemas.microsoft.com/office/drawing/2014/main" id="{767D5C0C-87FC-410E-809D-F58044C47688}"/>
                </a:ext>
              </a:extLst>
            </p:cNvPr>
            <p:cNvSpPr>
              <a:spLocks noChangeArrowheads="1"/>
            </p:cNvSpPr>
            <p:nvPr userDrawn="1"/>
          </p:nvSpPr>
          <p:spPr bwMode="auto">
            <a:xfrm>
              <a:off x="2744014" y="4342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12" name="Oval 6">
              <a:extLst>
                <a:ext uri="{FF2B5EF4-FFF2-40B4-BE49-F238E27FC236}">
                  <a16:creationId xmlns:a16="http://schemas.microsoft.com/office/drawing/2014/main" id="{AE3827D1-BA54-4497-A8A4-DB7812E6DFDF}"/>
                </a:ext>
              </a:extLst>
            </p:cNvPr>
            <p:cNvSpPr>
              <a:spLocks noChangeArrowheads="1"/>
            </p:cNvSpPr>
            <p:nvPr userDrawn="1"/>
          </p:nvSpPr>
          <p:spPr bwMode="auto">
            <a:xfrm>
              <a:off x="2364602"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13" name="Oval 7">
              <a:extLst>
                <a:ext uri="{FF2B5EF4-FFF2-40B4-BE49-F238E27FC236}">
                  <a16:creationId xmlns:a16="http://schemas.microsoft.com/office/drawing/2014/main" id="{F506ED85-D44E-480E-8C49-15E24ED8AA19}"/>
                </a:ext>
              </a:extLst>
            </p:cNvPr>
            <p:cNvSpPr>
              <a:spLocks noChangeArrowheads="1"/>
            </p:cNvSpPr>
            <p:nvPr userDrawn="1"/>
          </p:nvSpPr>
          <p:spPr bwMode="auto">
            <a:xfrm>
              <a:off x="2555102"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14" name="Oval 8">
              <a:extLst>
                <a:ext uri="{FF2B5EF4-FFF2-40B4-BE49-F238E27FC236}">
                  <a16:creationId xmlns:a16="http://schemas.microsoft.com/office/drawing/2014/main" id="{7620B8D0-3E78-42C2-9A0F-C9D4DC38C942}"/>
                </a:ext>
              </a:extLst>
            </p:cNvPr>
            <p:cNvSpPr>
              <a:spLocks noChangeArrowheads="1"/>
            </p:cNvSpPr>
            <p:nvPr userDrawn="1"/>
          </p:nvSpPr>
          <p:spPr bwMode="auto">
            <a:xfrm>
              <a:off x="2847202"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15" name="Oval 9">
              <a:extLst>
                <a:ext uri="{FF2B5EF4-FFF2-40B4-BE49-F238E27FC236}">
                  <a16:creationId xmlns:a16="http://schemas.microsoft.com/office/drawing/2014/main" id="{5E9BC14E-00C3-471E-8118-6525CAEE4D1E}"/>
                </a:ext>
              </a:extLst>
            </p:cNvPr>
            <p:cNvSpPr>
              <a:spLocks noChangeArrowheads="1"/>
            </p:cNvSpPr>
            <p:nvPr userDrawn="1"/>
          </p:nvSpPr>
          <p:spPr bwMode="auto">
            <a:xfrm>
              <a:off x="2466202"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16" name="Oval 10">
              <a:extLst>
                <a:ext uri="{FF2B5EF4-FFF2-40B4-BE49-F238E27FC236}">
                  <a16:creationId xmlns:a16="http://schemas.microsoft.com/office/drawing/2014/main" id="{05266A4F-AB39-40A2-B57E-3C2B43CCB7A5}"/>
                </a:ext>
              </a:extLst>
            </p:cNvPr>
            <p:cNvSpPr>
              <a:spLocks noChangeArrowheads="1"/>
            </p:cNvSpPr>
            <p:nvPr userDrawn="1"/>
          </p:nvSpPr>
          <p:spPr bwMode="auto">
            <a:xfrm>
              <a:off x="2656702"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17" name="Oval 11">
              <a:extLst>
                <a:ext uri="{FF2B5EF4-FFF2-40B4-BE49-F238E27FC236}">
                  <a16:creationId xmlns:a16="http://schemas.microsoft.com/office/drawing/2014/main" id="{A99BB45F-780F-4E11-A4EE-2F43F6292009}"/>
                </a:ext>
              </a:extLst>
            </p:cNvPr>
            <p:cNvSpPr>
              <a:spLocks noChangeArrowheads="1"/>
            </p:cNvSpPr>
            <p:nvPr userDrawn="1"/>
          </p:nvSpPr>
          <p:spPr bwMode="auto">
            <a:xfrm>
              <a:off x="2744014" y="4723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18" name="Oval 12">
              <a:extLst>
                <a:ext uri="{FF2B5EF4-FFF2-40B4-BE49-F238E27FC236}">
                  <a16:creationId xmlns:a16="http://schemas.microsoft.com/office/drawing/2014/main" id="{8134D928-35D6-4321-8966-5D8A169F866E}"/>
                </a:ext>
              </a:extLst>
            </p:cNvPr>
            <p:cNvSpPr>
              <a:spLocks noChangeArrowheads="1"/>
            </p:cNvSpPr>
            <p:nvPr userDrawn="1"/>
          </p:nvSpPr>
          <p:spPr bwMode="auto">
            <a:xfrm>
              <a:off x="2364602"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19" name="Oval 13">
              <a:extLst>
                <a:ext uri="{FF2B5EF4-FFF2-40B4-BE49-F238E27FC236}">
                  <a16:creationId xmlns:a16="http://schemas.microsoft.com/office/drawing/2014/main" id="{891B2E68-C228-421F-96D7-31EB1C8CC2D3}"/>
                </a:ext>
              </a:extLst>
            </p:cNvPr>
            <p:cNvSpPr>
              <a:spLocks noChangeArrowheads="1"/>
            </p:cNvSpPr>
            <p:nvPr userDrawn="1"/>
          </p:nvSpPr>
          <p:spPr bwMode="auto">
            <a:xfrm>
              <a:off x="2555102"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20" name="Oval 14">
              <a:extLst>
                <a:ext uri="{FF2B5EF4-FFF2-40B4-BE49-F238E27FC236}">
                  <a16:creationId xmlns:a16="http://schemas.microsoft.com/office/drawing/2014/main" id="{72369AAF-6949-41D8-86FA-B887C5692585}"/>
                </a:ext>
              </a:extLst>
            </p:cNvPr>
            <p:cNvSpPr>
              <a:spLocks noChangeArrowheads="1"/>
            </p:cNvSpPr>
            <p:nvPr userDrawn="1"/>
          </p:nvSpPr>
          <p:spPr bwMode="auto">
            <a:xfrm>
              <a:off x="2847202"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21" name="Oval 15">
              <a:extLst>
                <a:ext uri="{FF2B5EF4-FFF2-40B4-BE49-F238E27FC236}">
                  <a16:creationId xmlns:a16="http://schemas.microsoft.com/office/drawing/2014/main" id="{5B0B8140-A9A6-4A22-B18D-2970F70B2A2D}"/>
                </a:ext>
              </a:extLst>
            </p:cNvPr>
            <p:cNvSpPr>
              <a:spLocks noChangeArrowheads="1"/>
            </p:cNvSpPr>
            <p:nvPr userDrawn="1"/>
          </p:nvSpPr>
          <p:spPr bwMode="auto">
            <a:xfrm>
              <a:off x="2466202"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22" name="Oval 16">
              <a:extLst>
                <a:ext uri="{FF2B5EF4-FFF2-40B4-BE49-F238E27FC236}">
                  <a16:creationId xmlns:a16="http://schemas.microsoft.com/office/drawing/2014/main" id="{FD71B251-51E2-4C82-B999-EC8A42C1391F}"/>
                </a:ext>
              </a:extLst>
            </p:cNvPr>
            <p:cNvSpPr>
              <a:spLocks noChangeArrowheads="1"/>
            </p:cNvSpPr>
            <p:nvPr userDrawn="1"/>
          </p:nvSpPr>
          <p:spPr bwMode="auto">
            <a:xfrm>
              <a:off x="2656702"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99" name="Oval 5">
              <a:extLst>
                <a:ext uri="{FF2B5EF4-FFF2-40B4-BE49-F238E27FC236}">
                  <a16:creationId xmlns:a16="http://schemas.microsoft.com/office/drawing/2014/main" id="{9770A395-F897-471D-B6B0-7ECA4A436ECA}"/>
                </a:ext>
              </a:extLst>
            </p:cNvPr>
            <p:cNvSpPr>
              <a:spLocks noChangeArrowheads="1"/>
            </p:cNvSpPr>
            <p:nvPr userDrawn="1"/>
          </p:nvSpPr>
          <p:spPr bwMode="auto">
            <a:xfrm>
              <a:off x="3315506" y="4342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00" name="Oval 6">
              <a:extLst>
                <a:ext uri="{FF2B5EF4-FFF2-40B4-BE49-F238E27FC236}">
                  <a16:creationId xmlns:a16="http://schemas.microsoft.com/office/drawing/2014/main" id="{FFC73AB4-18CD-4158-BAEF-56ABBFC17A40}"/>
                </a:ext>
              </a:extLst>
            </p:cNvPr>
            <p:cNvSpPr>
              <a:spLocks noChangeArrowheads="1"/>
            </p:cNvSpPr>
            <p:nvPr userDrawn="1"/>
          </p:nvSpPr>
          <p:spPr bwMode="auto">
            <a:xfrm>
              <a:off x="2936094"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01" name="Oval 7">
              <a:extLst>
                <a:ext uri="{FF2B5EF4-FFF2-40B4-BE49-F238E27FC236}">
                  <a16:creationId xmlns:a16="http://schemas.microsoft.com/office/drawing/2014/main" id="{4E6C9FC6-613A-4E60-9A73-82E220EDA7A8}"/>
                </a:ext>
              </a:extLst>
            </p:cNvPr>
            <p:cNvSpPr>
              <a:spLocks noChangeArrowheads="1"/>
            </p:cNvSpPr>
            <p:nvPr userDrawn="1"/>
          </p:nvSpPr>
          <p:spPr bwMode="auto">
            <a:xfrm>
              <a:off x="3126594"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02" name="Oval 8">
              <a:extLst>
                <a:ext uri="{FF2B5EF4-FFF2-40B4-BE49-F238E27FC236}">
                  <a16:creationId xmlns:a16="http://schemas.microsoft.com/office/drawing/2014/main" id="{AA8E1029-72A1-46B8-978B-2A219FF5390A}"/>
                </a:ext>
              </a:extLst>
            </p:cNvPr>
            <p:cNvSpPr>
              <a:spLocks noChangeArrowheads="1"/>
            </p:cNvSpPr>
            <p:nvPr userDrawn="1"/>
          </p:nvSpPr>
          <p:spPr bwMode="auto">
            <a:xfrm>
              <a:off x="3418694"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03" name="Oval 9">
              <a:extLst>
                <a:ext uri="{FF2B5EF4-FFF2-40B4-BE49-F238E27FC236}">
                  <a16:creationId xmlns:a16="http://schemas.microsoft.com/office/drawing/2014/main" id="{A5DE7524-4CC9-4770-918B-738EC4C342A9}"/>
                </a:ext>
              </a:extLst>
            </p:cNvPr>
            <p:cNvSpPr>
              <a:spLocks noChangeArrowheads="1"/>
            </p:cNvSpPr>
            <p:nvPr userDrawn="1"/>
          </p:nvSpPr>
          <p:spPr bwMode="auto">
            <a:xfrm>
              <a:off x="3037694"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04" name="Oval 10">
              <a:extLst>
                <a:ext uri="{FF2B5EF4-FFF2-40B4-BE49-F238E27FC236}">
                  <a16:creationId xmlns:a16="http://schemas.microsoft.com/office/drawing/2014/main" id="{F4C926B4-2142-471A-A6C6-E6BF93F9E7FA}"/>
                </a:ext>
              </a:extLst>
            </p:cNvPr>
            <p:cNvSpPr>
              <a:spLocks noChangeArrowheads="1"/>
            </p:cNvSpPr>
            <p:nvPr userDrawn="1"/>
          </p:nvSpPr>
          <p:spPr bwMode="auto">
            <a:xfrm>
              <a:off x="3228194"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05" name="Oval 11">
              <a:extLst>
                <a:ext uri="{FF2B5EF4-FFF2-40B4-BE49-F238E27FC236}">
                  <a16:creationId xmlns:a16="http://schemas.microsoft.com/office/drawing/2014/main" id="{BE7114FB-7BC9-46F2-AFB8-FFE173F49320}"/>
                </a:ext>
              </a:extLst>
            </p:cNvPr>
            <p:cNvSpPr>
              <a:spLocks noChangeArrowheads="1"/>
            </p:cNvSpPr>
            <p:nvPr userDrawn="1"/>
          </p:nvSpPr>
          <p:spPr bwMode="auto">
            <a:xfrm>
              <a:off x="3315506" y="4723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06" name="Oval 12">
              <a:extLst>
                <a:ext uri="{FF2B5EF4-FFF2-40B4-BE49-F238E27FC236}">
                  <a16:creationId xmlns:a16="http://schemas.microsoft.com/office/drawing/2014/main" id="{15AF3727-EAD1-4383-AE54-B19CAFB6746C}"/>
                </a:ext>
              </a:extLst>
            </p:cNvPr>
            <p:cNvSpPr>
              <a:spLocks noChangeArrowheads="1"/>
            </p:cNvSpPr>
            <p:nvPr userDrawn="1"/>
          </p:nvSpPr>
          <p:spPr bwMode="auto">
            <a:xfrm>
              <a:off x="2936094"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07" name="Oval 13">
              <a:extLst>
                <a:ext uri="{FF2B5EF4-FFF2-40B4-BE49-F238E27FC236}">
                  <a16:creationId xmlns:a16="http://schemas.microsoft.com/office/drawing/2014/main" id="{741350CD-7E19-4432-82F1-0DAC8BC0CFDD}"/>
                </a:ext>
              </a:extLst>
            </p:cNvPr>
            <p:cNvSpPr>
              <a:spLocks noChangeArrowheads="1"/>
            </p:cNvSpPr>
            <p:nvPr userDrawn="1"/>
          </p:nvSpPr>
          <p:spPr bwMode="auto">
            <a:xfrm>
              <a:off x="3126594"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08" name="Oval 14">
              <a:extLst>
                <a:ext uri="{FF2B5EF4-FFF2-40B4-BE49-F238E27FC236}">
                  <a16:creationId xmlns:a16="http://schemas.microsoft.com/office/drawing/2014/main" id="{3302E949-8F7E-4A67-9BFB-0DCC8C27587C}"/>
                </a:ext>
              </a:extLst>
            </p:cNvPr>
            <p:cNvSpPr>
              <a:spLocks noChangeArrowheads="1"/>
            </p:cNvSpPr>
            <p:nvPr userDrawn="1"/>
          </p:nvSpPr>
          <p:spPr bwMode="auto">
            <a:xfrm>
              <a:off x="3418694"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09" name="Oval 15">
              <a:extLst>
                <a:ext uri="{FF2B5EF4-FFF2-40B4-BE49-F238E27FC236}">
                  <a16:creationId xmlns:a16="http://schemas.microsoft.com/office/drawing/2014/main" id="{6D8B1668-7C05-4BE9-92F8-D6EDCDA2BC0A}"/>
                </a:ext>
              </a:extLst>
            </p:cNvPr>
            <p:cNvSpPr>
              <a:spLocks noChangeArrowheads="1"/>
            </p:cNvSpPr>
            <p:nvPr userDrawn="1"/>
          </p:nvSpPr>
          <p:spPr bwMode="auto">
            <a:xfrm>
              <a:off x="3037694"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10" name="Oval 16">
              <a:extLst>
                <a:ext uri="{FF2B5EF4-FFF2-40B4-BE49-F238E27FC236}">
                  <a16:creationId xmlns:a16="http://schemas.microsoft.com/office/drawing/2014/main" id="{C491BCAF-E8B5-4400-8AD7-9F425247FDCE}"/>
                </a:ext>
              </a:extLst>
            </p:cNvPr>
            <p:cNvSpPr>
              <a:spLocks noChangeArrowheads="1"/>
            </p:cNvSpPr>
            <p:nvPr userDrawn="1"/>
          </p:nvSpPr>
          <p:spPr bwMode="auto">
            <a:xfrm>
              <a:off x="3228194"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87" name="Oval 5">
              <a:extLst>
                <a:ext uri="{FF2B5EF4-FFF2-40B4-BE49-F238E27FC236}">
                  <a16:creationId xmlns:a16="http://schemas.microsoft.com/office/drawing/2014/main" id="{74AAFA6A-8D33-4833-AFAE-FA83BF515230}"/>
                </a:ext>
              </a:extLst>
            </p:cNvPr>
            <p:cNvSpPr>
              <a:spLocks noChangeArrowheads="1"/>
            </p:cNvSpPr>
            <p:nvPr userDrawn="1"/>
          </p:nvSpPr>
          <p:spPr bwMode="auto">
            <a:xfrm>
              <a:off x="3886998" y="4342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88" name="Oval 6">
              <a:extLst>
                <a:ext uri="{FF2B5EF4-FFF2-40B4-BE49-F238E27FC236}">
                  <a16:creationId xmlns:a16="http://schemas.microsoft.com/office/drawing/2014/main" id="{45276282-E30C-453F-A061-D19920215825}"/>
                </a:ext>
              </a:extLst>
            </p:cNvPr>
            <p:cNvSpPr>
              <a:spLocks noChangeArrowheads="1"/>
            </p:cNvSpPr>
            <p:nvPr userDrawn="1"/>
          </p:nvSpPr>
          <p:spPr bwMode="auto">
            <a:xfrm>
              <a:off x="3507586"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89" name="Oval 7">
              <a:extLst>
                <a:ext uri="{FF2B5EF4-FFF2-40B4-BE49-F238E27FC236}">
                  <a16:creationId xmlns:a16="http://schemas.microsoft.com/office/drawing/2014/main" id="{1AB535FA-3C79-49BA-A1A0-F3D2DB5C72CF}"/>
                </a:ext>
              </a:extLst>
            </p:cNvPr>
            <p:cNvSpPr>
              <a:spLocks noChangeArrowheads="1"/>
            </p:cNvSpPr>
            <p:nvPr userDrawn="1"/>
          </p:nvSpPr>
          <p:spPr bwMode="auto">
            <a:xfrm>
              <a:off x="3698086"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90" name="Oval 8">
              <a:extLst>
                <a:ext uri="{FF2B5EF4-FFF2-40B4-BE49-F238E27FC236}">
                  <a16:creationId xmlns:a16="http://schemas.microsoft.com/office/drawing/2014/main" id="{97DD7706-0E49-4550-A163-5D2DB4400A0E}"/>
                </a:ext>
              </a:extLst>
            </p:cNvPr>
            <p:cNvSpPr>
              <a:spLocks noChangeArrowheads="1"/>
            </p:cNvSpPr>
            <p:nvPr userDrawn="1"/>
          </p:nvSpPr>
          <p:spPr bwMode="auto">
            <a:xfrm>
              <a:off x="3990186"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91" name="Oval 9">
              <a:extLst>
                <a:ext uri="{FF2B5EF4-FFF2-40B4-BE49-F238E27FC236}">
                  <a16:creationId xmlns:a16="http://schemas.microsoft.com/office/drawing/2014/main" id="{388F36F3-8D75-4632-B04A-1A2B4B9EDD0F}"/>
                </a:ext>
              </a:extLst>
            </p:cNvPr>
            <p:cNvSpPr>
              <a:spLocks noChangeArrowheads="1"/>
            </p:cNvSpPr>
            <p:nvPr userDrawn="1"/>
          </p:nvSpPr>
          <p:spPr bwMode="auto">
            <a:xfrm>
              <a:off x="3609186"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92" name="Oval 10">
              <a:extLst>
                <a:ext uri="{FF2B5EF4-FFF2-40B4-BE49-F238E27FC236}">
                  <a16:creationId xmlns:a16="http://schemas.microsoft.com/office/drawing/2014/main" id="{90831C60-BF1F-4A07-BF85-2D3260B28D86}"/>
                </a:ext>
              </a:extLst>
            </p:cNvPr>
            <p:cNvSpPr>
              <a:spLocks noChangeArrowheads="1"/>
            </p:cNvSpPr>
            <p:nvPr userDrawn="1"/>
          </p:nvSpPr>
          <p:spPr bwMode="auto">
            <a:xfrm>
              <a:off x="3799686"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93" name="Oval 11">
              <a:extLst>
                <a:ext uri="{FF2B5EF4-FFF2-40B4-BE49-F238E27FC236}">
                  <a16:creationId xmlns:a16="http://schemas.microsoft.com/office/drawing/2014/main" id="{874B11A8-75A1-46A7-BA3F-C4E204B98912}"/>
                </a:ext>
              </a:extLst>
            </p:cNvPr>
            <p:cNvSpPr>
              <a:spLocks noChangeArrowheads="1"/>
            </p:cNvSpPr>
            <p:nvPr userDrawn="1"/>
          </p:nvSpPr>
          <p:spPr bwMode="auto">
            <a:xfrm>
              <a:off x="3886998" y="4723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94" name="Oval 12">
              <a:extLst>
                <a:ext uri="{FF2B5EF4-FFF2-40B4-BE49-F238E27FC236}">
                  <a16:creationId xmlns:a16="http://schemas.microsoft.com/office/drawing/2014/main" id="{FBED5396-4336-4449-947B-9D93FFB628EF}"/>
                </a:ext>
              </a:extLst>
            </p:cNvPr>
            <p:cNvSpPr>
              <a:spLocks noChangeArrowheads="1"/>
            </p:cNvSpPr>
            <p:nvPr userDrawn="1"/>
          </p:nvSpPr>
          <p:spPr bwMode="auto">
            <a:xfrm>
              <a:off x="3507586"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95" name="Oval 13">
              <a:extLst>
                <a:ext uri="{FF2B5EF4-FFF2-40B4-BE49-F238E27FC236}">
                  <a16:creationId xmlns:a16="http://schemas.microsoft.com/office/drawing/2014/main" id="{D14210A8-C3F1-44CC-B995-7698627EC44D}"/>
                </a:ext>
              </a:extLst>
            </p:cNvPr>
            <p:cNvSpPr>
              <a:spLocks noChangeArrowheads="1"/>
            </p:cNvSpPr>
            <p:nvPr userDrawn="1"/>
          </p:nvSpPr>
          <p:spPr bwMode="auto">
            <a:xfrm>
              <a:off x="3698086"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96" name="Oval 14">
              <a:extLst>
                <a:ext uri="{FF2B5EF4-FFF2-40B4-BE49-F238E27FC236}">
                  <a16:creationId xmlns:a16="http://schemas.microsoft.com/office/drawing/2014/main" id="{77344A0A-324F-43C9-9CFD-24D54BD62F47}"/>
                </a:ext>
              </a:extLst>
            </p:cNvPr>
            <p:cNvSpPr>
              <a:spLocks noChangeArrowheads="1"/>
            </p:cNvSpPr>
            <p:nvPr userDrawn="1"/>
          </p:nvSpPr>
          <p:spPr bwMode="auto">
            <a:xfrm>
              <a:off x="3990186"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97" name="Oval 15">
              <a:extLst>
                <a:ext uri="{FF2B5EF4-FFF2-40B4-BE49-F238E27FC236}">
                  <a16:creationId xmlns:a16="http://schemas.microsoft.com/office/drawing/2014/main" id="{1BD41512-C031-46D8-A398-0E169C065340}"/>
                </a:ext>
              </a:extLst>
            </p:cNvPr>
            <p:cNvSpPr>
              <a:spLocks noChangeArrowheads="1"/>
            </p:cNvSpPr>
            <p:nvPr userDrawn="1"/>
          </p:nvSpPr>
          <p:spPr bwMode="auto">
            <a:xfrm>
              <a:off x="3609186"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98" name="Oval 16">
              <a:extLst>
                <a:ext uri="{FF2B5EF4-FFF2-40B4-BE49-F238E27FC236}">
                  <a16:creationId xmlns:a16="http://schemas.microsoft.com/office/drawing/2014/main" id="{04EDCA5E-36A5-4777-9A2A-AB11AE786572}"/>
                </a:ext>
              </a:extLst>
            </p:cNvPr>
            <p:cNvSpPr>
              <a:spLocks noChangeArrowheads="1"/>
            </p:cNvSpPr>
            <p:nvPr userDrawn="1"/>
          </p:nvSpPr>
          <p:spPr bwMode="auto">
            <a:xfrm>
              <a:off x="3799686"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75" name="Oval 5">
              <a:extLst>
                <a:ext uri="{FF2B5EF4-FFF2-40B4-BE49-F238E27FC236}">
                  <a16:creationId xmlns:a16="http://schemas.microsoft.com/office/drawing/2014/main" id="{F3AD5287-781E-4E75-9C8C-84914CC26BBB}"/>
                </a:ext>
              </a:extLst>
            </p:cNvPr>
            <p:cNvSpPr>
              <a:spLocks noChangeArrowheads="1"/>
            </p:cNvSpPr>
            <p:nvPr userDrawn="1"/>
          </p:nvSpPr>
          <p:spPr bwMode="auto">
            <a:xfrm>
              <a:off x="4458490" y="4342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76" name="Oval 6">
              <a:extLst>
                <a:ext uri="{FF2B5EF4-FFF2-40B4-BE49-F238E27FC236}">
                  <a16:creationId xmlns:a16="http://schemas.microsoft.com/office/drawing/2014/main" id="{1FD88443-B465-42E4-8E35-1241B0F78DD5}"/>
                </a:ext>
              </a:extLst>
            </p:cNvPr>
            <p:cNvSpPr>
              <a:spLocks noChangeArrowheads="1"/>
            </p:cNvSpPr>
            <p:nvPr userDrawn="1"/>
          </p:nvSpPr>
          <p:spPr bwMode="auto">
            <a:xfrm>
              <a:off x="4079078"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77" name="Oval 7">
              <a:extLst>
                <a:ext uri="{FF2B5EF4-FFF2-40B4-BE49-F238E27FC236}">
                  <a16:creationId xmlns:a16="http://schemas.microsoft.com/office/drawing/2014/main" id="{04C75E89-1FBA-439C-80AC-9441E720A871}"/>
                </a:ext>
              </a:extLst>
            </p:cNvPr>
            <p:cNvSpPr>
              <a:spLocks noChangeArrowheads="1"/>
            </p:cNvSpPr>
            <p:nvPr userDrawn="1"/>
          </p:nvSpPr>
          <p:spPr bwMode="auto">
            <a:xfrm>
              <a:off x="4269578"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78" name="Oval 8">
              <a:extLst>
                <a:ext uri="{FF2B5EF4-FFF2-40B4-BE49-F238E27FC236}">
                  <a16:creationId xmlns:a16="http://schemas.microsoft.com/office/drawing/2014/main" id="{3A89EDAB-D859-4632-A4E7-BCA182135226}"/>
                </a:ext>
              </a:extLst>
            </p:cNvPr>
            <p:cNvSpPr>
              <a:spLocks noChangeArrowheads="1"/>
            </p:cNvSpPr>
            <p:nvPr userDrawn="1"/>
          </p:nvSpPr>
          <p:spPr bwMode="auto">
            <a:xfrm>
              <a:off x="4561678"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79" name="Oval 9">
              <a:extLst>
                <a:ext uri="{FF2B5EF4-FFF2-40B4-BE49-F238E27FC236}">
                  <a16:creationId xmlns:a16="http://schemas.microsoft.com/office/drawing/2014/main" id="{6B4D665C-4899-4DE9-92B8-E1109D7AD93B}"/>
                </a:ext>
              </a:extLst>
            </p:cNvPr>
            <p:cNvSpPr>
              <a:spLocks noChangeArrowheads="1"/>
            </p:cNvSpPr>
            <p:nvPr userDrawn="1"/>
          </p:nvSpPr>
          <p:spPr bwMode="auto">
            <a:xfrm>
              <a:off x="4180678"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80" name="Oval 10">
              <a:extLst>
                <a:ext uri="{FF2B5EF4-FFF2-40B4-BE49-F238E27FC236}">
                  <a16:creationId xmlns:a16="http://schemas.microsoft.com/office/drawing/2014/main" id="{C8D57775-A6F2-49C5-B1C6-461D48B29E3D}"/>
                </a:ext>
              </a:extLst>
            </p:cNvPr>
            <p:cNvSpPr>
              <a:spLocks noChangeArrowheads="1"/>
            </p:cNvSpPr>
            <p:nvPr userDrawn="1"/>
          </p:nvSpPr>
          <p:spPr bwMode="auto">
            <a:xfrm>
              <a:off x="4371178"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81" name="Oval 11">
              <a:extLst>
                <a:ext uri="{FF2B5EF4-FFF2-40B4-BE49-F238E27FC236}">
                  <a16:creationId xmlns:a16="http://schemas.microsoft.com/office/drawing/2014/main" id="{4141DB2D-8206-40E1-A7D1-1170F617A5B4}"/>
                </a:ext>
              </a:extLst>
            </p:cNvPr>
            <p:cNvSpPr>
              <a:spLocks noChangeArrowheads="1"/>
            </p:cNvSpPr>
            <p:nvPr userDrawn="1"/>
          </p:nvSpPr>
          <p:spPr bwMode="auto">
            <a:xfrm>
              <a:off x="4458490" y="4723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82" name="Oval 12">
              <a:extLst>
                <a:ext uri="{FF2B5EF4-FFF2-40B4-BE49-F238E27FC236}">
                  <a16:creationId xmlns:a16="http://schemas.microsoft.com/office/drawing/2014/main" id="{E6D119FA-99A5-41FD-9407-8399B9CCB2A5}"/>
                </a:ext>
              </a:extLst>
            </p:cNvPr>
            <p:cNvSpPr>
              <a:spLocks noChangeArrowheads="1"/>
            </p:cNvSpPr>
            <p:nvPr userDrawn="1"/>
          </p:nvSpPr>
          <p:spPr bwMode="auto">
            <a:xfrm>
              <a:off x="4079078"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83" name="Oval 13">
              <a:extLst>
                <a:ext uri="{FF2B5EF4-FFF2-40B4-BE49-F238E27FC236}">
                  <a16:creationId xmlns:a16="http://schemas.microsoft.com/office/drawing/2014/main" id="{7844924E-0B6B-4F7D-BCED-162FB23D80CC}"/>
                </a:ext>
              </a:extLst>
            </p:cNvPr>
            <p:cNvSpPr>
              <a:spLocks noChangeArrowheads="1"/>
            </p:cNvSpPr>
            <p:nvPr userDrawn="1"/>
          </p:nvSpPr>
          <p:spPr bwMode="auto">
            <a:xfrm>
              <a:off x="4269578"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84" name="Oval 14">
              <a:extLst>
                <a:ext uri="{FF2B5EF4-FFF2-40B4-BE49-F238E27FC236}">
                  <a16:creationId xmlns:a16="http://schemas.microsoft.com/office/drawing/2014/main" id="{D5957245-E11F-4351-8BB6-8269174CEEB1}"/>
                </a:ext>
              </a:extLst>
            </p:cNvPr>
            <p:cNvSpPr>
              <a:spLocks noChangeArrowheads="1"/>
            </p:cNvSpPr>
            <p:nvPr userDrawn="1"/>
          </p:nvSpPr>
          <p:spPr bwMode="auto">
            <a:xfrm>
              <a:off x="4561678"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85" name="Oval 15">
              <a:extLst>
                <a:ext uri="{FF2B5EF4-FFF2-40B4-BE49-F238E27FC236}">
                  <a16:creationId xmlns:a16="http://schemas.microsoft.com/office/drawing/2014/main" id="{31D2EBEA-D51A-45B9-9686-3E49B0F0F454}"/>
                </a:ext>
              </a:extLst>
            </p:cNvPr>
            <p:cNvSpPr>
              <a:spLocks noChangeArrowheads="1"/>
            </p:cNvSpPr>
            <p:nvPr userDrawn="1"/>
          </p:nvSpPr>
          <p:spPr bwMode="auto">
            <a:xfrm>
              <a:off x="4180678"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86" name="Oval 16">
              <a:extLst>
                <a:ext uri="{FF2B5EF4-FFF2-40B4-BE49-F238E27FC236}">
                  <a16:creationId xmlns:a16="http://schemas.microsoft.com/office/drawing/2014/main" id="{945ECC08-F9D3-4B14-8C46-7A808AC0ED97}"/>
                </a:ext>
              </a:extLst>
            </p:cNvPr>
            <p:cNvSpPr>
              <a:spLocks noChangeArrowheads="1"/>
            </p:cNvSpPr>
            <p:nvPr userDrawn="1"/>
          </p:nvSpPr>
          <p:spPr bwMode="auto">
            <a:xfrm>
              <a:off x="4371178"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63" name="Oval 5">
              <a:extLst>
                <a:ext uri="{FF2B5EF4-FFF2-40B4-BE49-F238E27FC236}">
                  <a16:creationId xmlns:a16="http://schemas.microsoft.com/office/drawing/2014/main" id="{F4EBDEA3-23B8-45A0-B824-BA52E5550510}"/>
                </a:ext>
              </a:extLst>
            </p:cNvPr>
            <p:cNvSpPr>
              <a:spLocks noChangeArrowheads="1"/>
            </p:cNvSpPr>
            <p:nvPr userDrawn="1"/>
          </p:nvSpPr>
          <p:spPr bwMode="auto">
            <a:xfrm>
              <a:off x="5029982" y="4342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64" name="Oval 6">
              <a:extLst>
                <a:ext uri="{FF2B5EF4-FFF2-40B4-BE49-F238E27FC236}">
                  <a16:creationId xmlns:a16="http://schemas.microsoft.com/office/drawing/2014/main" id="{15347F03-1AC9-473A-B0DD-6003B9385FA2}"/>
                </a:ext>
              </a:extLst>
            </p:cNvPr>
            <p:cNvSpPr>
              <a:spLocks noChangeArrowheads="1"/>
            </p:cNvSpPr>
            <p:nvPr userDrawn="1"/>
          </p:nvSpPr>
          <p:spPr bwMode="auto">
            <a:xfrm>
              <a:off x="4650570"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65" name="Oval 7">
              <a:extLst>
                <a:ext uri="{FF2B5EF4-FFF2-40B4-BE49-F238E27FC236}">
                  <a16:creationId xmlns:a16="http://schemas.microsoft.com/office/drawing/2014/main" id="{E1DA69D7-F314-4F1B-8C55-97A8D4100845}"/>
                </a:ext>
              </a:extLst>
            </p:cNvPr>
            <p:cNvSpPr>
              <a:spLocks noChangeArrowheads="1"/>
            </p:cNvSpPr>
            <p:nvPr userDrawn="1"/>
          </p:nvSpPr>
          <p:spPr bwMode="auto">
            <a:xfrm>
              <a:off x="4841070"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66" name="Oval 8">
              <a:extLst>
                <a:ext uri="{FF2B5EF4-FFF2-40B4-BE49-F238E27FC236}">
                  <a16:creationId xmlns:a16="http://schemas.microsoft.com/office/drawing/2014/main" id="{FA0C1956-9614-4F90-9CF1-ECB2D8D0B38D}"/>
                </a:ext>
              </a:extLst>
            </p:cNvPr>
            <p:cNvSpPr>
              <a:spLocks noChangeArrowheads="1"/>
            </p:cNvSpPr>
            <p:nvPr userDrawn="1"/>
          </p:nvSpPr>
          <p:spPr bwMode="auto">
            <a:xfrm>
              <a:off x="5133170"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67" name="Oval 9">
              <a:extLst>
                <a:ext uri="{FF2B5EF4-FFF2-40B4-BE49-F238E27FC236}">
                  <a16:creationId xmlns:a16="http://schemas.microsoft.com/office/drawing/2014/main" id="{201A027F-DFF7-49EA-BB78-6E9D9675587A}"/>
                </a:ext>
              </a:extLst>
            </p:cNvPr>
            <p:cNvSpPr>
              <a:spLocks noChangeArrowheads="1"/>
            </p:cNvSpPr>
            <p:nvPr userDrawn="1"/>
          </p:nvSpPr>
          <p:spPr bwMode="auto">
            <a:xfrm>
              <a:off x="4752170"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68" name="Oval 10">
              <a:extLst>
                <a:ext uri="{FF2B5EF4-FFF2-40B4-BE49-F238E27FC236}">
                  <a16:creationId xmlns:a16="http://schemas.microsoft.com/office/drawing/2014/main" id="{1EA21ED3-BFBF-4A99-9220-E21597735926}"/>
                </a:ext>
              </a:extLst>
            </p:cNvPr>
            <p:cNvSpPr>
              <a:spLocks noChangeArrowheads="1"/>
            </p:cNvSpPr>
            <p:nvPr userDrawn="1"/>
          </p:nvSpPr>
          <p:spPr bwMode="auto">
            <a:xfrm>
              <a:off x="4942670"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69" name="Oval 11">
              <a:extLst>
                <a:ext uri="{FF2B5EF4-FFF2-40B4-BE49-F238E27FC236}">
                  <a16:creationId xmlns:a16="http://schemas.microsoft.com/office/drawing/2014/main" id="{A96FB185-CF9C-4456-AC28-5A288D61C39A}"/>
                </a:ext>
              </a:extLst>
            </p:cNvPr>
            <p:cNvSpPr>
              <a:spLocks noChangeArrowheads="1"/>
            </p:cNvSpPr>
            <p:nvPr userDrawn="1"/>
          </p:nvSpPr>
          <p:spPr bwMode="auto">
            <a:xfrm>
              <a:off x="5029982" y="4723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70" name="Oval 12">
              <a:extLst>
                <a:ext uri="{FF2B5EF4-FFF2-40B4-BE49-F238E27FC236}">
                  <a16:creationId xmlns:a16="http://schemas.microsoft.com/office/drawing/2014/main" id="{604C66AC-E799-4B66-B730-E88575CA97E7}"/>
                </a:ext>
              </a:extLst>
            </p:cNvPr>
            <p:cNvSpPr>
              <a:spLocks noChangeArrowheads="1"/>
            </p:cNvSpPr>
            <p:nvPr userDrawn="1"/>
          </p:nvSpPr>
          <p:spPr bwMode="auto">
            <a:xfrm>
              <a:off x="4650570"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71" name="Oval 13">
              <a:extLst>
                <a:ext uri="{FF2B5EF4-FFF2-40B4-BE49-F238E27FC236}">
                  <a16:creationId xmlns:a16="http://schemas.microsoft.com/office/drawing/2014/main" id="{BDCBF3C5-B84F-41A3-ABB4-02357F827CCF}"/>
                </a:ext>
              </a:extLst>
            </p:cNvPr>
            <p:cNvSpPr>
              <a:spLocks noChangeArrowheads="1"/>
            </p:cNvSpPr>
            <p:nvPr userDrawn="1"/>
          </p:nvSpPr>
          <p:spPr bwMode="auto">
            <a:xfrm>
              <a:off x="4841070"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72" name="Oval 14">
              <a:extLst>
                <a:ext uri="{FF2B5EF4-FFF2-40B4-BE49-F238E27FC236}">
                  <a16:creationId xmlns:a16="http://schemas.microsoft.com/office/drawing/2014/main" id="{DC7C2E10-8BB6-44E1-9904-F21C42C86777}"/>
                </a:ext>
              </a:extLst>
            </p:cNvPr>
            <p:cNvSpPr>
              <a:spLocks noChangeArrowheads="1"/>
            </p:cNvSpPr>
            <p:nvPr userDrawn="1"/>
          </p:nvSpPr>
          <p:spPr bwMode="auto">
            <a:xfrm>
              <a:off x="5133170"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73" name="Oval 15">
              <a:extLst>
                <a:ext uri="{FF2B5EF4-FFF2-40B4-BE49-F238E27FC236}">
                  <a16:creationId xmlns:a16="http://schemas.microsoft.com/office/drawing/2014/main" id="{C790FFCD-3354-4FD8-A7CA-D3100A7F023F}"/>
                </a:ext>
              </a:extLst>
            </p:cNvPr>
            <p:cNvSpPr>
              <a:spLocks noChangeArrowheads="1"/>
            </p:cNvSpPr>
            <p:nvPr userDrawn="1"/>
          </p:nvSpPr>
          <p:spPr bwMode="auto">
            <a:xfrm>
              <a:off x="4752170"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74" name="Oval 16">
              <a:extLst>
                <a:ext uri="{FF2B5EF4-FFF2-40B4-BE49-F238E27FC236}">
                  <a16:creationId xmlns:a16="http://schemas.microsoft.com/office/drawing/2014/main" id="{55C2BAA3-C339-4AD2-A924-5E4BF7278668}"/>
                </a:ext>
              </a:extLst>
            </p:cNvPr>
            <p:cNvSpPr>
              <a:spLocks noChangeArrowheads="1"/>
            </p:cNvSpPr>
            <p:nvPr userDrawn="1"/>
          </p:nvSpPr>
          <p:spPr bwMode="auto">
            <a:xfrm>
              <a:off x="4942670"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1" name="Oval 5">
              <a:extLst>
                <a:ext uri="{FF2B5EF4-FFF2-40B4-BE49-F238E27FC236}">
                  <a16:creationId xmlns:a16="http://schemas.microsoft.com/office/drawing/2014/main" id="{F37A4B6E-31F8-43AC-A508-EE40B323F0C1}"/>
                </a:ext>
              </a:extLst>
            </p:cNvPr>
            <p:cNvSpPr>
              <a:spLocks noChangeArrowheads="1"/>
            </p:cNvSpPr>
            <p:nvPr userDrawn="1"/>
          </p:nvSpPr>
          <p:spPr bwMode="auto">
            <a:xfrm>
              <a:off x="5601474" y="4342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2" name="Oval 6">
              <a:extLst>
                <a:ext uri="{FF2B5EF4-FFF2-40B4-BE49-F238E27FC236}">
                  <a16:creationId xmlns:a16="http://schemas.microsoft.com/office/drawing/2014/main" id="{8717C3C4-DD9E-4633-99E9-9E61183FBEC3}"/>
                </a:ext>
              </a:extLst>
            </p:cNvPr>
            <p:cNvSpPr>
              <a:spLocks noChangeArrowheads="1"/>
            </p:cNvSpPr>
            <p:nvPr userDrawn="1"/>
          </p:nvSpPr>
          <p:spPr bwMode="auto">
            <a:xfrm>
              <a:off x="5222062"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3" name="Oval 7">
              <a:extLst>
                <a:ext uri="{FF2B5EF4-FFF2-40B4-BE49-F238E27FC236}">
                  <a16:creationId xmlns:a16="http://schemas.microsoft.com/office/drawing/2014/main" id="{3CA7E127-3E79-4D2F-A57A-9EF2D200D2C8}"/>
                </a:ext>
              </a:extLst>
            </p:cNvPr>
            <p:cNvSpPr>
              <a:spLocks noChangeArrowheads="1"/>
            </p:cNvSpPr>
            <p:nvPr userDrawn="1"/>
          </p:nvSpPr>
          <p:spPr bwMode="auto">
            <a:xfrm>
              <a:off x="5412562"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4" name="Oval 8">
              <a:extLst>
                <a:ext uri="{FF2B5EF4-FFF2-40B4-BE49-F238E27FC236}">
                  <a16:creationId xmlns:a16="http://schemas.microsoft.com/office/drawing/2014/main" id="{42510882-FED4-4E93-BC42-AACE71295244}"/>
                </a:ext>
              </a:extLst>
            </p:cNvPr>
            <p:cNvSpPr>
              <a:spLocks noChangeArrowheads="1"/>
            </p:cNvSpPr>
            <p:nvPr userDrawn="1"/>
          </p:nvSpPr>
          <p:spPr bwMode="auto">
            <a:xfrm>
              <a:off x="5704662"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5" name="Oval 9">
              <a:extLst>
                <a:ext uri="{FF2B5EF4-FFF2-40B4-BE49-F238E27FC236}">
                  <a16:creationId xmlns:a16="http://schemas.microsoft.com/office/drawing/2014/main" id="{752DB008-7845-4D40-B8B7-73267D05C5C9}"/>
                </a:ext>
              </a:extLst>
            </p:cNvPr>
            <p:cNvSpPr>
              <a:spLocks noChangeArrowheads="1"/>
            </p:cNvSpPr>
            <p:nvPr userDrawn="1"/>
          </p:nvSpPr>
          <p:spPr bwMode="auto">
            <a:xfrm>
              <a:off x="5323662"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6" name="Oval 10">
              <a:extLst>
                <a:ext uri="{FF2B5EF4-FFF2-40B4-BE49-F238E27FC236}">
                  <a16:creationId xmlns:a16="http://schemas.microsoft.com/office/drawing/2014/main" id="{AE685FDF-76F8-4501-BC56-BDF30FFF82DE}"/>
                </a:ext>
              </a:extLst>
            </p:cNvPr>
            <p:cNvSpPr>
              <a:spLocks noChangeArrowheads="1"/>
            </p:cNvSpPr>
            <p:nvPr userDrawn="1"/>
          </p:nvSpPr>
          <p:spPr bwMode="auto">
            <a:xfrm>
              <a:off x="5514162"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7" name="Oval 11">
              <a:extLst>
                <a:ext uri="{FF2B5EF4-FFF2-40B4-BE49-F238E27FC236}">
                  <a16:creationId xmlns:a16="http://schemas.microsoft.com/office/drawing/2014/main" id="{E33E4042-ED9D-48E9-9A75-3B0852A62C37}"/>
                </a:ext>
              </a:extLst>
            </p:cNvPr>
            <p:cNvSpPr>
              <a:spLocks noChangeArrowheads="1"/>
            </p:cNvSpPr>
            <p:nvPr userDrawn="1"/>
          </p:nvSpPr>
          <p:spPr bwMode="auto">
            <a:xfrm>
              <a:off x="5601474" y="4723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8" name="Oval 12">
              <a:extLst>
                <a:ext uri="{FF2B5EF4-FFF2-40B4-BE49-F238E27FC236}">
                  <a16:creationId xmlns:a16="http://schemas.microsoft.com/office/drawing/2014/main" id="{22F183B9-6BCE-45BD-8440-DAA45167BF3D}"/>
                </a:ext>
              </a:extLst>
            </p:cNvPr>
            <p:cNvSpPr>
              <a:spLocks noChangeArrowheads="1"/>
            </p:cNvSpPr>
            <p:nvPr userDrawn="1"/>
          </p:nvSpPr>
          <p:spPr bwMode="auto">
            <a:xfrm>
              <a:off x="5222062"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9" name="Oval 13">
              <a:extLst>
                <a:ext uri="{FF2B5EF4-FFF2-40B4-BE49-F238E27FC236}">
                  <a16:creationId xmlns:a16="http://schemas.microsoft.com/office/drawing/2014/main" id="{9810BBD4-7957-445F-A38F-0DC511C848B2}"/>
                </a:ext>
              </a:extLst>
            </p:cNvPr>
            <p:cNvSpPr>
              <a:spLocks noChangeArrowheads="1"/>
            </p:cNvSpPr>
            <p:nvPr userDrawn="1"/>
          </p:nvSpPr>
          <p:spPr bwMode="auto">
            <a:xfrm>
              <a:off x="5412562"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60" name="Oval 14">
              <a:extLst>
                <a:ext uri="{FF2B5EF4-FFF2-40B4-BE49-F238E27FC236}">
                  <a16:creationId xmlns:a16="http://schemas.microsoft.com/office/drawing/2014/main" id="{A12A4C38-4065-4D09-ACF2-C429F529E983}"/>
                </a:ext>
              </a:extLst>
            </p:cNvPr>
            <p:cNvSpPr>
              <a:spLocks noChangeArrowheads="1"/>
            </p:cNvSpPr>
            <p:nvPr userDrawn="1"/>
          </p:nvSpPr>
          <p:spPr bwMode="auto">
            <a:xfrm>
              <a:off x="5704662"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61" name="Oval 15">
              <a:extLst>
                <a:ext uri="{FF2B5EF4-FFF2-40B4-BE49-F238E27FC236}">
                  <a16:creationId xmlns:a16="http://schemas.microsoft.com/office/drawing/2014/main" id="{0048962E-0475-492C-9DEF-0A7F5BDBB1B7}"/>
                </a:ext>
              </a:extLst>
            </p:cNvPr>
            <p:cNvSpPr>
              <a:spLocks noChangeArrowheads="1"/>
            </p:cNvSpPr>
            <p:nvPr userDrawn="1"/>
          </p:nvSpPr>
          <p:spPr bwMode="auto">
            <a:xfrm>
              <a:off x="5323662"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62" name="Oval 16">
              <a:extLst>
                <a:ext uri="{FF2B5EF4-FFF2-40B4-BE49-F238E27FC236}">
                  <a16:creationId xmlns:a16="http://schemas.microsoft.com/office/drawing/2014/main" id="{3CD864EB-ABC3-44C6-86FF-BA59A819519C}"/>
                </a:ext>
              </a:extLst>
            </p:cNvPr>
            <p:cNvSpPr>
              <a:spLocks noChangeArrowheads="1"/>
            </p:cNvSpPr>
            <p:nvPr userDrawn="1"/>
          </p:nvSpPr>
          <p:spPr bwMode="auto">
            <a:xfrm>
              <a:off x="5514162"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39" name="Oval 5">
              <a:extLst>
                <a:ext uri="{FF2B5EF4-FFF2-40B4-BE49-F238E27FC236}">
                  <a16:creationId xmlns:a16="http://schemas.microsoft.com/office/drawing/2014/main" id="{58DB1DBF-577C-4AED-ACE3-49F9115707DD}"/>
                </a:ext>
              </a:extLst>
            </p:cNvPr>
            <p:cNvSpPr>
              <a:spLocks noChangeArrowheads="1"/>
            </p:cNvSpPr>
            <p:nvPr userDrawn="1"/>
          </p:nvSpPr>
          <p:spPr bwMode="auto">
            <a:xfrm>
              <a:off x="6172966" y="4342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40" name="Oval 6">
              <a:extLst>
                <a:ext uri="{FF2B5EF4-FFF2-40B4-BE49-F238E27FC236}">
                  <a16:creationId xmlns:a16="http://schemas.microsoft.com/office/drawing/2014/main" id="{5EF13D7E-1313-40B1-B288-DB537AC1234D}"/>
                </a:ext>
              </a:extLst>
            </p:cNvPr>
            <p:cNvSpPr>
              <a:spLocks noChangeArrowheads="1"/>
            </p:cNvSpPr>
            <p:nvPr userDrawn="1"/>
          </p:nvSpPr>
          <p:spPr bwMode="auto">
            <a:xfrm>
              <a:off x="5793554"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41" name="Oval 7">
              <a:extLst>
                <a:ext uri="{FF2B5EF4-FFF2-40B4-BE49-F238E27FC236}">
                  <a16:creationId xmlns:a16="http://schemas.microsoft.com/office/drawing/2014/main" id="{06C97327-7777-411F-8791-52153B1EB38C}"/>
                </a:ext>
              </a:extLst>
            </p:cNvPr>
            <p:cNvSpPr>
              <a:spLocks noChangeArrowheads="1"/>
            </p:cNvSpPr>
            <p:nvPr userDrawn="1"/>
          </p:nvSpPr>
          <p:spPr bwMode="auto">
            <a:xfrm>
              <a:off x="5984054"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42" name="Oval 8">
              <a:extLst>
                <a:ext uri="{FF2B5EF4-FFF2-40B4-BE49-F238E27FC236}">
                  <a16:creationId xmlns:a16="http://schemas.microsoft.com/office/drawing/2014/main" id="{579F3EC9-2907-4304-A3C7-CFC72EA01C0F}"/>
                </a:ext>
              </a:extLst>
            </p:cNvPr>
            <p:cNvSpPr>
              <a:spLocks noChangeArrowheads="1"/>
            </p:cNvSpPr>
            <p:nvPr userDrawn="1"/>
          </p:nvSpPr>
          <p:spPr bwMode="auto">
            <a:xfrm>
              <a:off x="6276154"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43" name="Oval 9">
              <a:extLst>
                <a:ext uri="{FF2B5EF4-FFF2-40B4-BE49-F238E27FC236}">
                  <a16:creationId xmlns:a16="http://schemas.microsoft.com/office/drawing/2014/main" id="{A81E09DF-C4D9-4392-8F9F-FE33EAA72AAD}"/>
                </a:ext>
              </a:extLst>
            </p:cNvPr>
            <p:cNvSpPr>
              <a:spLocks noChangeArrowheads="1"/>
            </p:cNvSpPr>
            <p:nvPr userDrawn="1"/>
          </p:nvSpPr>
          <p:spPr bwMode="auto">
            <a:xfrm>
              <a:off x="5895154"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44" name="Oval 10">
              <a:extLst>
                <a:ext uri="{FF2B5EF4-FFF2-40B4-BE49-F238E27FC236}">
                  <a16:creationId xmlns:a16="http://schemas.microsoft.com/office/drawing/2014/main" id="{DB845268-99F2-494C-BB35-8AFD48B5FE45}"/>
                </a:ext>
              </a:extLst>
            </p:cNvPr>
            <p:cNvSpPr>
              <a:spLocks noChangeArrowheads="1"/>
            </p:cNvSpPr>
            <p:nvPr userDrawn="1"/>
          </p:nvSpPr>
          <p:spPr bwMode="auto">
            <a:xfrm>
              <a:off x="6085654"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45" name="Oval 11">
              <a:extLst>
                <a:ext uri="{FF2B5EF4-FFF2-40B4-BE49-F238E27FC236}">
                  <a16:creationId xmlns:a16="http://schemas.microsoft.com/office/drawing/2014/main" id="{7E35C2C9-AF18-44E7-A5B2-0C8AAC190AD5}"/>
                </a:ext>
              </a:extLst>
            </p:cNvPr>
            <p:cNvSpPr>
              <a:spLocks noChangeArrowheads="1"/>
            </p:cNvSpPr>
            <p:nvPr userDrawn="1"/>
          </p:nvSpPr>
          <p:spPr bwMode="auto">
            <a:xfrm>
              <a:off x="6172966" y="4723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46" name="Oval 12">
              <a:extLst>
                <a:ext uri="{FF2B5EF4-FFF2-40B4-BE49-F238E27FC236}">
                  <a16:creationId xmlns:a16="http://schemas.microsoft.com/office/drawing/2014/main" id="{EC3F9CA1-485A-4C73-9689-3C00940FAD6E}"/>
                </a:ext>
              </a:extLst>
            </p:cNvPr>
            <p:cNvSpPr>
              <a:spLocks noChangeArrowheads="1"/>
            </p:cNvSpPr>
            <p:nvPr userDrawn="1"/>
          </p:nvSpPr>
          <p:spPr bwMode="auto">
            <a:xfrm>
              <a:off x="5793554"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47" name="Oval 13">
              <a:extLst>
                <a:ext uri="{FF2B5EF4-FFF2-40B4-BE49-F238E27FC236}">
                  <a16:creationId xmlns:a16="http://schemas.microsoft.com/office/drawing/2014/main" id="{640DCDAB-17CF-49FE-8D2E-2AB9D5EF8E58}"/>
                </a:ext>
              </a:extLst>
            </p:cNvPr>
            <p:cNvSpPr>
              <a:spLocks noChangeArrowheads="1"/>
            </p:cNvSpPr>
            <p:nvPr userDrawn="1"/>
          </p:nvSpPr>
          <p:spPr bwMode="auto">
            <a:xfrm>
              <a:off x="5984054"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48" name="Oval 14">
              <a:extLst>
                <a:ext uri="{FF2B5EF4-FFF2-40B4-BE49-F238E27FC236}">
                  <a16:creationId xmlns:a16="http://schemas.microsoft.com/office/drawing/2014/main" id="{633DF9B9-E1FE-4C9A-9FCD-9BB6840A261C}"/>
                </a:ext>
              </a:extLst>
            </p:cNvPr>
            <p:cNvSpPr>
              <a:spLocks noChangeArrowheads="1"/>
            </p:cNvSpPr>
            <p:nvPr userDrawn="1"/>
          </p:nvSpPr>
          <p:spPr bwMode="auto">
            <a:xfrm>
              <a:off x="6276154"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49" name="Oval 15">
              <a:extLst>
                <a:ext uri="{FF2B5EF4-FFF2-40B4-BE49-F238E27FC236}">
                  <a16:creationId xmlns:a16="http://schemas.microsoft.com/office/drawing/2014/main" id="{C9F404E6-9274-4829-BD14-2A180706D7A4}"/>
                </a:ext>
              </a:extLst>
            </p:cNvPr>
            <p:cNvSpPr>
              <a:spLocks noChangeArrowheads="1"/>
            </p:cNvSpPr>
            <p:nvPr userDrawn="1"/>
          </p:nvSpPr>
          <p:spPr bwMode="auto">
            <a:xfrm>
              <a:off x="5895154"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0" name="Oval 16">
              <a:extLst>
                <a:ext uri="{FF2B5EF4-FFF2-40B4-BE49-F238E27FC236}">
                  <a16:creationId xmlns:a16="http://schemas.microsoft.com/office/drawing/2014/main" id="{CCAEE659-CC3C-4C32-A5A8-E1A1EE7B57AC}"/>
                </a:ext>
              </a:extLst>
            </p:cNvPr>
            <p:cNvSpPr>
              <a:spLocks noChangeArrowheads="1"/>
            </p:cNvSpPr>
            <p:nvPr userDrawn="1"/>
          </p:nvSpPr>
          <p:spPr bwMode="auto">
            <a:xfrm>
              <a:off x="6085654"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27" name="Oval 5">
              <a:extLst>
                <a:ext uri="{FF2B5EF4-FFF2-40B4-BE49-F238E27FC236}">
                  <a16:creationId xmlns:a16="http://schemas.microsoft.com/office/drawing/2014/main" id="{85D11C5C-9378-42D0-9EC8-768B841B0A33}"/>
                </a:ext>
              </a:extLst>
            </p:cNvPr>
            <p:cNvSpPr>
              <a:spLocks noChangeArrowheads="1"/>
            </p:cNvSpPr>
            <p:nvPr userDrawn="1"/>
          </p:nvSpPr>
          <p:spPr bwMode="auto">
            <a:xfrm>
              <a:off x="6744458" y="4342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28" name="Oval 6">
              <a:extLst>
                <a:ext uri="{FF2B5EF4-FFF2-40B4-BE49-F238E27FC236}">
                  <a16:creationId xmlns:a16="http://schemas.microsoft.com/office/drawing/2014/main" id="{6A904AE1-CC97-4629-9E29-3E392D77A78F}"/>
                </a:ext>
              </a:extLst>
            </p:cNvPr>
            <p:cNvSpPr>
              <a:spLocks noChangeArrowheads="1"/>
            </p:cNvSpPr>
            <p:nvPr userDrawn="1"/>
          </p:nvSpPr>
          <p:spPr bwMode="auto">
            <a:xfrm>
              <a:off x="6365046"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29" name="Oval 7">
              <a:extLst>
                <a:ext uri="{FF2B5EF4-FFF2-40B4-BE49-F238E27FC236}">
                  <a16:creationId xmlns:a16="http://schemas.microsoft.com/office/drawing/2014/main" id="{728D8B55-6CEE-4D68-A228-6D3ED69F96F3}"/>
                </a:ext>
              </a:extLst>
            </p:cNvPr>
            <p:cNvSpPr>
              <a:spLocks noChangeArrowheads="1"/>
            </p:cNvSpPr>
            <p:nvPr userDrawn="1"/>
          </p:nvSpPr>
          <p:spPr bwMode="auto">
            <a:xfrm>
              <a:off x="6555546"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30" name="Oval 8">
              <a:extLst>
                <a:ext uri="{FF2B5EF4-FFF2-40B4-BE49-F238E27FC236}">
                  <a16:creationId xmlns:a16="http://schemas.microsoft.com/office/drawing/2014/main" id="{50133A3D-98A9-4414-86FC-A29270E6BD22}"/>
                </a:ext>
              </a:extLst>
            </p:cNvPr>
            <p:cNvSpPr>
              <a:spLocks noChangeArrowheads="1"/>
            </p:cNvSpPr>
            <p:nvPr userDrawn="1"/>
          </p:nvSpPr>
          <p:spPr bwMode="auto">
            <a:xfrm>
              <a:off x="6847646"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31" name="Oval 9">
              <a:extLst>
                <a:ext uri="{FF2B5EF4-FFF2-40B4-BE49-F238E27FC236}">
                  <a16:creationId xmlns:a16="http://schemas.microsoft.com/office/drawing/2014/main" id="{73932D71-DAE2-458B-ACC9-2C96795F55A9}"/>
                </a:ext>
              </a:extLst>
            </p:cNvPr>
            <p:cNvSpPr>
              <a:spLocks noChangeArrowheads="1"/>
            </p:cNvSpPr>
            <p:nvPr userDrawn="1"/>
          </p:nvSpPr>
          <p:spPr bwMode="auto">
            <a:xfrm>
              <a:off x="6466646"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32" name="Oval 10">
              <a:extLst>
                <a:ext uri="{FF2B5EF4-FFF2-40B4-BE49-F238E27FC236}">
                  <a16:creationId xmlns:a16="http://schemas.microsoft.com/office/drawing/2014/main" id="{BE2F7DAF-8D25-4A30-8827-97F100A1D95A}"/>
                </a:ext>
              </a:extLst>
            </p:cNvPr>
            <p:cNvSpPr>
              <a:spLocks noChangeArrowheads="1"/>
            </p:cNvSpPr>
            <p:nvPr userDrawn="1"/>
          </p:nvSpPr>
          <p:spPr bwMode="auto">
            <a:xfrm>
              <a:off x="6657146"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33" name="Oval 11">
              <a:extLst>
                <a:ext uri="{FF2B5EF4-FFF2-40B4-BE49-F238E27FC236}">
                  <a16:creationId xmlns:a16="http://schemas.microsoft.com/office/drawing/2014/main" id="{783797AC-9D82-4E5D-9D0B-680B3E9A92F1}"/>
                </a:ext>
              </a:extLst>
            </p:cNvPr>
            <p:cNvSpPr>
              <a:spLocks noChangeArrowheads="1"/>
            </p:cNvSpPr>
            <p:nvPr userDrawn="1"/>
          </p:nvSpPr>
          <p:spPr bwMode="auto">
            <a:xfrm>
              <a:off x="6744458" y="4723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34" name="Oval 12">
              <a:extLst>
                <a:ext uri="{FF2B5EF4-FFF2-40B4-BE49-F238E27FC236}">
                  <a16:creationId xmlns:a16="http://schemas.microsoft.com/office/drawing/2014/main" id="{3EF19254-F9C6-4C94-9784-9A2C5EB4926E}"/>
                </a:ext>
              </a:extLst>
            </p:cNvPr>
            <p:cNvSpPr>
              <a:spLocks noChangeArrowheads="1"/>
            </p:cNvSpPr>
            <p:nvPr userDrawn="1"/>
          </p:nvSpPr>
          <p:spPr bwMode="auto">
            <a:xfrm>
              <a:off x="6365046"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35" name="Oval 13">
              <a:extLst>
                <a:ext uri="{FF2B5EF4-FFF2-40B4-BE49-F238E27FC236}">
                  <a16:creationId xmlns:a16="http://schemas.microsoft.com/office/drawing/2014/main" id="{5966DE9F-03BB-46DD-A651-FAEFE616F851}"/>
                </a:ext>
              </a:extLst>
            </p:cNvPr>
            <p:cNvSpPr>
              <a:spLocks noChangeArrowheads="1"/>
            </p:cNvSpPr>
            <p:nvPr userDrawn="1"/>
          </p:nvSpPr>
          <p:spPr bwMode="auto">
            <a:xfrm>
              <a:off x="6555546"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36" name="Oval 14">
              <a:extLst>
                <a:ext uri="{FF2B5EF4-FFF2-40B4-BE49-F238E27FC236}">
                  <a16:creationId xmlns:a16="http://schemas.microsoft.com/office/drawing/2014/main" id="{BE5F1291-7072-459E-B62D-5764DA570F5C}"/>
                </a:ext>
              </a:extLst>
            </p:cNvPr>
            <p:cNvSpPr>
              <a:spLocks noChangeArrowheads="1"/>
            </p:cNvSpPr>
            <p:nvPr userDrawn="1"/>
          </p:nvSpPr>
          <p:spPr bwMode="auto">
            <a:xfrm>
              <a:off x="6847646"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37" name="Oval 15">
              <a:extLst>
                <a:ext uri="{FF2B5EF4-FFF2-40B4-BE49-F238E27FC236}">
                  <a16:creationId xmlns:a16="http://schemas.microsoft.com/office/drawing/2014/main" id="{9F4C6D91-E0F7-4BC8-AFD9-4D5F893A2F2B}"/>
                </a:ext>
              </a:extLst>
            </p:cNvPr>
            <p:cNvSpPr>
              <a:spLocks noChangeArrowheads="1"/>
            </p:cNvSpPr>
            <p:nvPr userDrawn="1"/>
          </p:nvSpPr>
          <p:spPr bwMode="auto">
            <a:xfrm>
              <a:off x="6466646"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38" name="Oval 16">
              <a:extLst>
                <a:ext uri="{FF2B5EF4-FFF2-40B4-BE49-F238E27FC236}">
                  <a16:creationId xmlns:a16="http://schemas.microsoft.com/office/drawing/2014/main" id="{EBEAD1F7-7193-4802-8538-3D450E9402D1}"/>
                </a:ext>
              </a:extLst>
            </p:cNvPr>
            <p:cNvSpPr>
              <a:spLocks noChangeArrowheads="1"/>
            </p:cNvSpPr>
            <p:nvPr userDrawn="1"/>
          </p:nvSpPr>
          <p:spPr bwMode="auto">
            <a:xfrm>
              <a:off x="6657146"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15" name="Oval 5">
              <a:extLst>
                <a:ext uri="{FF2B5EF4-FFF2-40B4-BE49-F238E27FC236}">
                  <a16:creationId xmlns:a16="http://schemas.microsoft.com/office/drawing/2014/main" id="{89A847EA-B9A3-411D-967E-F789DEBECD5A}"/>
                </a:ext>
              </a:extLst>
            </p:cNvPr>
            <p:cNvSpPr>
              <a:spLocks noChangeArrowheads="1"/>
            </p:cNvSpPr>
            <p:nvPr userDrawn="1"/>
          </p:nvSpPr>
          <p:spPr bwMode="auto">
            <a:xfrm>
              <a:off x="7315950" y="4342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16" name="Oval 6">
              <a:extLst>
                <a:ext uri="{FF2B5EF4-FFF2-40B4-BE49-F238E27FC236}">
                  <a16:creationId xmlns:a16="http://schemas.microsoft.com/office/drawing/2014/main" id="{320EBD41-C54B-47B8-ACE4-AEDA346879C7}"/>
                </a:ext>
              </a:extLst>
            </p:cNvPr>
            <p:cNvSpPr>
              <a:spLocks noChangeArrowheads="1"/>
            </p:cNvSpPr>
            <p:nvPr userDrawn="1"/>
          </p:nvSpPr>
          <p:spPr bwMode="auto">
            <a:xfrm>
              <a:off x="6936538"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17" name="Oval 7">
              <a:extLst>
                <a:ext uri="{FF2B5EF4-FFF2-40B4-BE49-F238E27FC236}">
                  <a16:creationId xmlns:a16="http://schemas.microsoft.com/office/drawing/2014/main" id="{C7F993A2-8B3D-4B25-B231-9B4100F9F6C8}"/>
                </a:ext>
              </a:extLst>
            </p:cNvPr>
            <p:cNvSpPr>
              <a:spLocks noChangeArrowheads="1"/>
            </p:cNvSpPr>
            <p:nvPr userDrawn="1"/>
          </p:nvSpPr>
          <p:spPr bwMode="auto">
            <a:xfrm>
              <a:off x="7127038"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18" name="Oval 8">
              <a:extLst>
                <a:ext uri="{FF2B5EF4-FFF2-40B4-BE49-F238E27FC236}">
                  <a16:creationId xmlns:a16="http://schemas.microsoft.com/office/drawing/2014/main" id="{8CA87703-09C3-4B52-A613-E0A927247689}"/>
                </a:ext>
              </a:extLst>
            </p:cNvPr>
            <p:cNvSpPr>
              <a:spLocks noChangeArrowheads="1"/>
            </p:cNvSpPr>
            <p:nvPr userDrawn="1"/>
          </p:nvSpPr>
          <p:spPr bwMode="auto">
            <a:xfrm>
              <a:off x="7419138"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19" name="Oval 9">
              <a:extLst>
                <a:ext uri="{FF2B5EF4-FFF2-40B4-BE49-F238E27FC236}">
                  <a16:creationId xmlns:a16="http://schemas.microsoft.com/office/drawing/2014/main" id="{DC5E0655-70EA-4103-91DB-21F37E214C65}"/>
                </a:ext>
              </a:extLst>
            </p:cNvPr>
            <p:cNvSpPr>
              <a:spLocks noChangeArrowheads="1"/>
            </p:cNvSpPr>
            <p:nvPr userDrawn="1"/>
          </p:nvSpPr>
          <p:spPr bwMode="auto">
            <a:xfrm>
              <a:off x="7038138"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20" name="Oval 10">
              <a:extLst>
                <a:ext uri="{FF2B5EF4-FFF2-40B4-BE49-F238E27FC236}">
                  <a16:creationId xmlns:a16="http://schemas.microsoft.com/office/drawing/2014/main" id="{44A8494A-C934-488C-9BCA-BA8DDD7C28CF}"/>
                </a:ext>
              </a:extLst>
            </p:cNvPr>
            <p:cNvSpPr>
              <a:spLocks noChangeArrowheads="1"/>
            </p:cNvSpPr>
            <p:nvPr userDrawn="1"/>
          </p:nvSpPr>
          <p:spPr bwMode="auto">
            <a:xfrm>
              <a:off x="7228638"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21" name="Oval 11">
              <a:extLst>
                <a:ext uri="{FF2B5EF4-FFF2-40B4-BE49-F238E27FC236}">
                  <a16:creationId xmlns:a16="http://schemas.microsoft.com/office/drawing/2014/main" id="{DBEAB73D-08E0-4E36-ABB4-1BF55A408657}"/>
                </a:ext>
              </a:extLst>
            </p:cNvPr>
            <p:cNvSpPr>
              <a:spLocks noChangeArrowheads="1"/>
            </p:cNvSpPr>
            <p:nvPr userDrawn="1"/>
          </p:nvSpPr>
          <p:spPr bwMode="auto">
            <a:xfrm>
              <a:off x="7315950" y="4723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22" name="Oval 12">
              <a:extLst>
                <a:ext uri="{FF2B5EF4-FFF2-40B4-BE49-F238E27FC236}">
                  <a16:creationId xmlns:a16="http://schemas.microsoft.com/office/drawing/2014/main" id="{2D56FF86-BA54-483B-8D2D-E5C78F503DB1}"/>
                </a:ext>
              </a:extLst>
            </p:cNvPr>
            <p:cNvSpPr>
              <a:spLocks noChangeArrowheads="1"/>
            </p:cNvSpPr>
            <p:nvPr userDrawn="1"/>
          </p:nvSpPr>
          <p:spPr bwMode="auto">
            <a:xfrm>
              <a:off x="6936538"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23" name="Oval 13">
              <a:extLst>
                <a:ext uri="{FF2B5EF4-FFF2-40B4-BE49-F238E27FC236}">
                  <a16:creationId xmlns:a16="http://schemas.microsoft.com/office/drawing/2014/main" id="{3E889AA9-8839-4FFD-A345-A12DC9EA8280}"/>
                </a:ext>
              </a:extLst>
            </p:cNvPr>
            <p:cNvSpPr>
              <a:spLocks noChangeArrowheads="1"/>
            </p:cNvSpPr>
            <p:nvPr userDrawn="1"/>
          </p:nvSpPr>
          <p:spPr bwMode="auto">
            <a:xfrm>
              <a:off x="7127038"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24" name="Oval 14">
              <a:extLst>
                <a:ext uri="{FF2B5EF4-FFF2-40B4-BE49-F238E27FC236}">
                  <a16:creationId xmlns:a16="http://schemas.microsoft.com/office/drawing/2014/main" id="{A0F494B5-A3F8-4EB9-8822-60B3192CC32D}"/>
                </a:ext>
              </a:extLst>
            </p:cNvPr>
            <p:cNvSpPr>
              <a:spLocks noChangeArrowheads="1"/>
            </p:cNvSpPr>
            <p:nvPr userDrawn="1"/>
          </p:nvSpPr>
          <p:spPr bwMode="auto">
            <a:xfrm>
              <a:off x="7419138"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25" name="Oval 15">
              <a:extLst>
                <a:ext uri="{FF2B5EF4-FFF2-40B4-BE49-F238E27FC236}">
                  <a16:creationId xmlns:a16="http://schemas.microsoft.com/office/drawing/2014/main" id="{0315D215-A398-40A2-96CE-BFE5E86D51B9}"/>
                </a:ext>
              </a:extLst>
            </p:cNvPr>
            <p:cNvSpPr>
              <a:spLocks noChangeArrowheads="1"/>
            </p:cNvSpPr>
            <p:nvPr userDrawn="1"/>
          </p:nvSpPr>
          <p:spPr bwMode="auto">
            <a:xfrm>
              <a:off x="7038138"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26" name="Oval 16">
              <a:extLst>
                <a:ext uri="{FF2B5EF4-FFF2-40B4-BE49-F238E27FC236}">
                  <a16:creationId xmlns:a16="http://schemas.microsoft.com/office/drawing/2014/main" id="{47E05A17-9481-472A-A224-04E8645E4CB0}"/>
                </a:ext>
              </a:extLst>
            </p:cNvPr>
            <p:cNvSpPr>
              <a:spLocks noChangeArrowheads="1"/>
            </p:cNvSpPr>
            <p:nvPr userDrawn="1"/>
          </p:nvSpPr>
          <p:spPr bwMode="auto">
            <a:xfrm>
              <a:off x="7228638"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03" name="Oval 5">
              <a:extLst>
                <a:ext uri="{FF2B5EF4-FFF2-40B4-BE49-F238E27FC236}">
                  <a16:creationId xmlns:a16="http://schemas.microsoft.com/office/drawing/2014/main" id="{333A9877-E15A-4B5D-8B2A-5ED8675F5D8F}"/>
                </a:ext>
              </a:extLst>
            </p:cNvPr>
            <p:cNvSpPr>
              <a:spLocks noChangeArrowheads="1"/>
            </p:cNvSpPr>
            <p:nvPr userDrawn="1"/>
          </p:nvSpPr>
          <p:spPr bwMode="auto">
            <a:xfrm>
              <a:off x="7887442" y="4342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04" name="Oval 6">
              <a:extLst>
                <a:ext uri="{FF2B5EF4-FFF2-40B4-BE49-F238E27FC236}">
                  <a16:creationId xmlns:a16="http://schemas.microsoft.com/office/drawing/2014/main" id="{63B7E4CE-341C-4AF6-85BD-612F2783A50E}"/>
                </a:ext>
              </a:extLst>
            </p:cNvPr>
            <p:cNvSpPr>
              <a:spLocks noChangeArrowheads="1"/>
            </p:cNvSpPr>
            <p:nvPr userDrawn="1"/>
          </p:nvSpPr>
          <p:spPr bwMode="auto">
            <a:xfrm>
              <a:off x="7508030"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05" name="Oval 7">
              <a:extLst>
                <a:ext uri="{FF2B5EF4-FFF2-40B4-BE49-F238E27FC236}">
                  <a16:creationId xmlns:a16="http://schemas.microsoft.com/office/drawing/2014/main" id="{326299E3-3A56-4271-8907-126BF0903023}"/>
                </a:ext>
              </a:extLst>
            </p:cNvPr>
            <p:cNvSpPr>
              <a:spLocks noChangeArrowheads="1"/>
            </p:cNvSpPr>
            <p:nvPr userDrawn="1"/>
          </p:nvSpPr>
          <p:spPr bwMode="auto">
            <a:xfrm>
              <a:off x="7698530"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06" name="Oval 8">
              <a:extLst>
                <a:ext uri="{FF2B5EF4-FFF2-40B4-BE49-F238E27FC236}">
                  <a16:creationId xmlns:a16="http://schemas.microsoft.com/office/drawing/2014/main" id="{52748B2D-BD34-4B4A-8F64-2E02561C5D2B}"/>
                </a:ext>
              </a:extLst>
            </p:cNvPr>
            <p:cNvSpPr>
              <a:spLocks noChangeArrowheads="1"/>
            </p:cNvSpPr>
            <p:nvPr userDrawn="1"/>
          </p:nvSpPr>
          <p:spPr bwMode="auto">
            <a:xfrm>
              <a:off x="7990630"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07" name="Oval 9">
              <a:extLst>
                <a:ext uri="{FF2B5EF4-FFF2-40B4-BE49-F238E27FC236}">
                  <a16:creationId xmlns:a16="http://schemas.microsoft.com/office/drawing/2014/main" id="{0B765932-87D8-415F-A04E-DF3F23AAB1D3}"/>
                </a:ext>
              </a:extLst>
            </p:cNvPr>
            <p:cNvSpPr>
              <a:spLocks noChangeArrowheads="1"/>
            </p:cNvSpPr>
            <p:nvPr userDrawn="1"/>
          </p:nvSpPr>
          <p:spPr bwMode="auto">
            <a:xfrm>
              <a:off x="7609630"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08" name="Oval 10">
              <a:extLst>
                <a:ext uri="{FF2B5EF4-FFF2-40B4-BE49-F238E27FC236}">
                  <a16:creationId xmlns:a16="http://schemas.microsoft.com/office/drawing/2014/main" id="{BDF4CAE8-FCE9-4F30-82EE-D4DBB1A281E2}"/>
                </a:ext>
              </a:extLst>
            </p:cNvPr>
            <p:cNvSpPr>
              <a:spLocks noChangeArrowheads="1"/>
            </p:cNvSpPr>
            <p:nvPr userDrawn="1"/>
          </p:nvSpPr>
          <p:spPr bwMode="auto">
            <a:xfrm>
              <a:off x="7800130"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09" name="Oval 11">
              <a:extLst>
                <a:ext uri="{FF2B5EF4-FFF2-40B4-BE49-F238E27FC236}">
                  <a16:creationId xmlns:a16="http://schemas.microsoft.com/office/drawing/2014/main" id="{47CC9195-C209-4A0D-A6C3-E783E6BD3C8D}"/>
                </a:ext>
              </a:extLst>
            </p:cNvPr>
            <p:cNvSpPr>
              <a:spLocks noChangeArrowheads="1"/>
            </p:cNvSpPr>
            <p:nvPr userDrawn="1"/>
          </p:nvSpPr>
          <p:spPr bwMode="auto">
            <a:xfrm>
              <a:off x="7887442" y="4723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10" name="Oval 12">
              <a:extLst>
                <a:ext uri="{FF2B5EF4-FFF2-40B4-BE49-F238E27FC236}">
                  <a16:creationId xmlns:a16="http://schemas.microsoft.com/office/drawing/2014/main" id="{1DA9B040-B7E5-4FAB-8976-FD0B7A38062F}"/>
                </a:ext>
              </a:extLst>
            </p:cNvPr>
            <p:cNvSpPr>
              <a:spLocks noChangeArrowheads="1"/>
            </p:cNvSpPr>
            <p:nvPr userDrawn="1"/>
          </p:nvSpPr>
          <p:spPr bwMode="auto">
            <a:xfrm>
              <a:off x="7508030"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11" name="Oval 13">
              <a:extLst>
                <a:ext uri="{FF2B5EF4-FFF2-40B4-BE49-F238E27FC236}">
                  <a16:creationId xmlns:a16="http://schemas.microsoft.com/office/drawing/2014/main" id="{7E234805-6E09-47B3-BA4E-82100075C1E7}"/>
                </a:ext>
              </a:extLst>
            </p:cNvPr>
            <p:cNvSpPr>
              <a:spLocks noChangeArrowheads="1"/>
            </p:cNvSpPr>
            <p:nvPr userDrawn="1"/>
          </p:nvSpPr>
          <p:spPr bwMode="auto">
            <a:xfrm>
              <a:off x="7698530"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12" name="Oval 14">
              <a:extLst>
                <a:ext uri="{FF2B5EF4-FFF2-40B4-BE49-F238E27FC236}">
                  <a16:creationId xmlns:a16="http://schemas.microsoft.com/office/drawing/2014/main" id="{BD2C83D9-65E2-4377-A796-384D06CB9E23}"/>
                </a:ext>
              </a:extLst>
            </p:cNvPr>
            <p:cNvSpPr>
              <a:spLocks noChangeArrowheads="1"/>
            </p:cNvSpPr>
            <p:nvPr userDrawn="1"/>
          </p:nvSpPr>
          <p:spPr bwMode="auto">
            <a:xfrm>
              <a:off x="7990630"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13" name="Oval 15">
              <a:extLst>
                <a:ext uri="{FF2B5EF4-FFF2-40B4-BE49-F238E27FC236}">
                  <a16:creationId xmlns:a16="http://schemas.microsoft.com/office/drawing/2014/main" id="{EE193524-B43B-4261-BC70-6D5EE978C849}"/>
                </a:ext>
              </a:extLst>
            </p:cNvPr>
            <p:cNvSpPr>
              <a:spLocks noChangeArrowheads="1"/>
            </p:cNvSpPr>
            <p:nvPr userDrawn="1"/>
          </p:nvSpPr>
          <p:spPr bwMode="auto">
            <a:xfrm>
              <a:off x="7609630"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14" name="Oval 16">
              <a:extLst>
                <a:ext uri="{FF2B5EF4-FFF2-40B4-BE49-F238E27FC236}">
                  <a16:creationId xmlns:a16="http://schemas.microsoft.com/office/drawing/2014/main" id="{637B36AE-1C40-427B-AA5E-8973123DBD18}"/>
                </a:ext>
              </a:extLst>
            </p:cNvPr>
            <p:cNvSpPr>
              <a:spLocks noChangeArrowheads="1"/>
            </p:cNvSpPr>
            <p:nvPr userDrawn="1"/>
          </p:nvSpPr>
          <p:spPr bwMode="auto">
            <a:xfrm>
              <a:off x="7800130"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2" name="Oval 6">
              <a:extLst>
                <a:ext uri="{FF2B5EF4-FFF2-40B4-BE49-F238E27FC236}">
                  <a16:creationId xmlns:a16="http://schemas.microsoft.com/office/drawing/2014/main" id="{7A8F0342-CC11-49D3-B03A-7D9BDE199624}"/>
                </a:ext>
              </a:extLst>
            </p:cNvPr>
            <p:cNvSpPr>
              <a:spLocks noChangeArrowheads="1"/>
            </p:cNvSpPr>
            <p:nvPr userDrawn="1"/>
          </p:nvSpPr>
          <p:spPr bwMode="auto">
            <a:xfrm>
              <a:off x="8079522"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8" name="Oval 12">
              <a:extLst>
                <a:ext uri="{FF2B5EF4-FFF2-40B4-BE49-F238E27FC236}">
                  <a16:creationId xmlns:a16="http://schemas.microsoft.com/office/drawing/2014/main" id="{F75C442B-B0B5-4741-BD66-68AA704B0268}"/>
                </a:ext>
              </a:extLst>
            </p:cNvPr>
            <p:cNvSpPr>
              <a:spLocks noChangeArrowheads="1"/>
            </p:cNvSpPr>
            <p:nvPr userDrawn="1"/>
          </p:nvSpPr>
          <p:spPr bwMode="auto">
            <a:xfrm>
              <a:off x="8079522"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07" name="Oval 5">
              <a:extLst>
                <a:ext uri="{FF2B5EF4-FFF2-40B4-BE49-F238E27FC236}">
                  <a16:creationId xmlns:a16="http://schemas.microsoft.com/office/drawing/2014/main" id="{061E936B-199E-4358-B8A8-9673176E17C1}"/>
                </a:ext>
              </a:extLst>
            </p:cNvPr>
            <p:cNvSpPr>
              <a:spLocks noChangeArrowheads="1"/>
            </p:cNvSpPr>
            <p:nvPr userDrawn="1"/>
          </p:nvSpPr>
          <p:spPr bwMode="auto">
            <a:xfrm>
              <a:off x="458046" y="4342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08" name="Oval 6">
              <a:extLst>
                <a:ext uri="{FF2B5EF4-FFF2-40B4-BE49-F238E27FC236}">
                  <a16:creationId xmlns:a16="http://schemas.microsoft.com/office/drawing/2014/main" id="{BF29A3E6-0625-4BF6-A9A2-798F2CC3E638}"/>
                </a:ext>
              </a:extLst>
            </p:cNvPr>
            <p:cNvSpPr>
              <a:spLocks noChangeArrowheads="1"/>
            </p:cNvSpPr>
            <p:nvPr userDrawn="1"/>
          </p:nvSpPr>
          <p:spPr bwMode="auto">
            <a:xfrm>
              <a:off x="78634"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09" name="Oval 7">
              <a:extLst>
                <a:ext uri="{FF2B5EF4-FFF2-40B4-BE49-F238E27FC236}">
                  <a16:creationId xmlns:a16="http://schemas.microsoft.com/office/drawing/2014/main" id="{35B24111-0A52-4C94-95BA-402A59474CB9}"/>
                </a:ext>
              </a:extLst>
            </p:cNvPr>
            <p:cNvSpPr>
              <a:spLocks noChangeArrowheads="1"/>
            </p:cNvSpPr>
            <p:nvPr userDrawn="1"/>
          </p:nvSpPr>
          <p:spPr bwMode="auto">
            <a:xfrm>
              <a:off x="269134" y="4342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10" name="Oval 8">
              <a:extLst>
                <a:ext uri="{FF2B5EF4-FFF2-40B4-BE49-F238E27FC236}">
                  <a16:creationId xmlns:a16="http://schemas.microsoft.com/office/drawing/2014/main" id="{0869D9B4-255A-4089-A5B9-ACF97E2DC20B}"/>
                </a:ext>
              </a:extLst>
            </p:cNvPr>
            <p:cNvSpPr>
              <a:spLocks noChangeArrowheads="1"/>
            </p:cNvSpPr>
            <p:nvPr userDrawn="1"/>
          </p:nvSpPr>
          <p:spPr bwMode="auto">
            <a:xfrm>
              <a:off x="561234"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11" name="Oval 9">
              <a:extLst>
                <a:ext uri="{FF2B5EF4-FFF2-40B4-BE49-F238E27FC236}">
                  <a16:creationId xmlns:a16="http://schemas.microsoft.com/office/drawing/2014/main" id="{8CF32C76-A9DA-4C13-9983-BCA338045269}"/>
                </a:ext>
              </a:extLst>
            </p:cNvPr>
            <p:cNvSpPr>
              <a:spLocks noChangeArrowheads="1"/>
            </p:cNvSpPr>
            <p:nvPr userDrawn="1"/>
          </p:nvSpPr>
          <p:spPr bwMode="auto">
            <a:xfrm>
              <a:off x="180234"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12" name="Oval 10">
              <a:extLst>
                <a:ext uri="{FF2B5EF4-FFF2-40B4-BE49-F238E27FC236}">
                  <a16:creationId xmlns:a16="http://schemas.microsoft.com/office/drawing/2014/main" id="{40C2300E-2B03-4F5B-BB2F-07DA207FA1ED}"/>
                </a:ext>
              </a:extLst>
            </p:cNvPr>
            <p:cNvSpPr>
              <a:spLocks noChangeArrowheads="1"/>
            </p:cNvSpPr>
            <p:nvPr userDrawn="1"/>
          </p:nvSpPr>
          <p:spPr bwMode="auto">
            <a:xfrm>
              <a:off x="370734" y="4150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13" name="Oval 11">
              <a:extLst>
                <a:ext uri="{FF2B5EF4-FFF2-40B4-BE49-F238E27FC236}">
                  <a16:creationId xmlns:a16="http://schemas.microsoft.com/office/drawing/2014/main" id="{C0BBEDAE-9CAE-44CE-B5DC-87AFDD63D690}"/>
                </a:ext>
              </a:extLst>
            </p:cNvPr>
            <p:cNvSpPr>
              <a:spLocks noChangeArrowheads="1"/>
            </p:cNvSpPr>
            <p:nvPr userDrawn="1"/>
          </p:nvSpPr>
          <p:spPr bwMode="auto">
            <a:xfrm>
              <a:off x="458046" y="4723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14" name="Oval 12">
              <a:extLst>
                <a:ext uri="{FF2B5EF4-FFF2-40B4-BE49-F238E27FC236}">
                  <a16:creationId xmlns:a16="http://schemas.microsoft.com/office/drawing/2014/main" id="{8CD2ADBC-4FA6-4491-B3DA-035A635A9144}"/>
                </a:ext>
              </a:extLst>
            </p:cNvPr>
            <p:cNvSpPr>
              <a:spLocks noChangeArrowheads="1"/>
            </p:cNvSpPr>
            <p:nvPr userDrawn="1"/>
          </p:nvSpPr>
          <p:spPr bwMode="auto">
            <a:xfrm>
              <a:off x="78634"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15" name="Oval 13">
              <a:extLst>
                <a:ext uri="{FF2B5EF4-FFF2-40B4-BE49-F238E27FC236}">
                  <a16:creationId xmlns:a16="http://schemas.microsoft.com/office/drawing/2014/main" id="{790EABEF-A387-4122-9F21-DF5944AEE80D}"/>
                </a:ext>
              </a:extLst>
            </p:cNvPr>
            <p:cNvSpPr>
              <a:spLocks noChangeArrowheads="1"/>
            </p:cNvSpPr>
            <p:nvPr userDrawn="1"/>
          </p:nvSpPr>
          <p:spPr bwMode="auto">
            <a:xfrm>
              <a:off x="269134" y="4723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16" name="Oval 14">
              <a:extLst>
                <a:ext uri="{FF2B5EF4-FFF2-40B4-BE49-F238E27FC236}">
                  <a16:creationId xmlns:a16="http://schemas.microsoft.com/office/drawing/2014/main" id="{9A7C52DA-2A29-4B0F-86E2-E8043FEB9A00}"/>
                </a:ext>
              </a:extLst>
            </p:cNvPr>
            <p:cNvSpPr>
              <a:spLocks noChangeArrowheads="1"/>
            </p:cNvSpPr>
            <p:nvPr userDrawn="1"/>
          </p:nvSpPr>
          <p:spPr bwMode="auto">
            <a:xfrm>
              <a:off x="561234"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17" name="Oval 15">
              <a:extLst>
                <a:ext uri="{FF2B5EF4-FFF2-40B4-BE49-F238E27FC236}">
                  <a16:creationId xmlns:a16="http://schemas.microsoft.com/office/drawing/2014/main" id="{25D002DF-D5E6-4172-956B-BCBDFA4CC8D9}"/>
                </a:ext>
              </a:extLst>
            </p:cNvPr>
            <p:cNvSpPr>
              <a:spLocks noChangeArrowheads="1"/>
            </p:cNvSpPr>
            <p:nvPr userDrawn="1"/>
          </p:nvSpPr>
          <p:spPr bwMode="auto">
            <a:xfrm>
              <a:off x="180234"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18" name="Oval 16">
              <a:extLst>
                <a:ext uri="{FF2B5EF4-FFF2-40B4-BE49-F238E27FC236}">
                  <a16:creationId xmlns:a16="http://schemas.microsoft.com/office/drawing/2014/main" id="{8212B58A-7A70-4F88-BE71-E8178479902D}"/>
                </a:ext>
              </a:extLst>
            </p:cNvPr>
            <p:cNvSpPr>
              <a:spLocks noChangeArrowheads="1"/>
            </p:cNvSpPr>
            <p:nvPr userDrawn="1"/>
          </p:nvSpPr>
          <p:spPr bwMode="auto">
            <a:xfrm>
              <a:off x="370734" y="4532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921" name="Oval 5">
              <a:extLst>
                <a:ext uri="{FF2B5EF4-FFF2-40B4-BE49-F238E27FC236}">
                  <a16:creationId xmlns:a16="http://schemas.microsoft.com/office/drawing/2014/main" id="{99A2F019-A87D-47C9-8FE2-8225A72C843D}"/>
                </a:ext>
              </a:extLst>
            </p:cNvPr>
            <p:cNvSpPr>
              <a:spLocks noChangeArrowheads="1"/>
            </p:cNvSpPr>
            <p:nvPr userDrawn="1"/>
          </p:nvSpPr>
          <p:spPr bwMode="auto">
            <a:xfrm>
              <a:off x="1029186" y="5106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22" name="Oval 6">
              <a:extLst>
                <a:ext uri="{FF2B5EF4-FFF2-40B4-BE49-F238E27FC236}">
                  <a16:creationId xmlns:a16="http://schemas.microsoft.com/office/drawing/2014/main" id="{687C9939-72D9-4C07-A95D-DB3BE7A1E37D}"/>
                </a:ext>
              </a:extLst>
            </p:cNvPr>
            <p:cNvSpPr>
              <a:spLocks noChangeArrowheads="1"/>
            </p:cNvSpPr>
            <p:nvPr userDrawn="1"/>
          </p:nvSpPr>
          <p:spPr bwMode="auto">
            <a:xfrm>
              <a:off x="649774"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23" name="Oval 7">
              <a:extLst>
                <a:ext uri="{FF2B5EF4-FFF2-40B4-BE49-F238E27FC236}">
                  <a16:creationId xmlns:a16="http://schemas.microsoft.com/office/drawing/2014/main" id="{F0A4EF57-839C-4904-B537-7FC508B883EC}"/>
                </a:ext>
              </a:extLst>
            </p:cNvPr>
            <p:cNvSpPr>
              <a:spLocks noChangeArrowheads="1"/>
            </p:cNvSpPr>
            <p:nvPr userDrawn="1"/>
          </p:nvSpPr>
          <p:spPr bwMode="auto">
            <a:xfrm>
              <a:off x="840274"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24" name="Oval 8">
              <a:extLst>
                <a:ext uri="{FF2B5EF4-FFF2-40B4-BE49-F238E27FC236}">
                  <a16:creationId xmlns:a16="http://schemas.microsoft.com/office/drawing/2014/main" id="{8D7C0D47-5DC2-45D4-9597-3B20A4B75302}"/>
                </a:ext>
              </a:extLst>
            </p:cNvPr>
            <p:cNvSpPr>
              <a:spLocks noChangeArrowheads="1"/>
            </p:cNvSpPr>
            <p:nvPr userDrawn="1"/>
          </p:nvSpPr>
          <p:spPr bwMode="auto">
            <a:xfrm>
              <a:off x="1132374"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25" name="Oval 9">
              <a:extLst>
                <a:ext uri="{FF2B5EF4-FFF2-40B4-BE49-F238E27FC236}">
                  <a16:creationId xmlns:a16="http://schemas.microsoft.com/office/drawing/2014/main" id="{7CAB68A0-BB85-44FC-8330-0D29397CD8C9}"/>
                </a:ext>
              </a:extLst>
            </p:cNvPr>
            <p:cNvSpPr>
              <a:spLocks noChangeArrowheads="1"/>
            </p:cNvSpPr>
            <p:nvPr userDrawn="1"/>
          </p:nvSpPr>
          <p:spPr bwMode="auto">
            <a:xfrm>
              <a:off x="751374"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26" name="Oval 10">
              <a:extLst>
                <a:ext uri="{FF2B5EF4-FFF2-40B4-BE49-F238E27FC236}">
                  <a16:creationId xmlns:a16="http://schemas.microsoft.com/office/drawing/2014/main" id="{CD0F4459-C72C-44FE-8C22-DECA9CF8A3E8}"/>
                </a:ext>
              </a:extLst>
            </p:cNvPr>
            <p:cNvSpPr>
              <a:spLocks noChangeArrowheads="1"/>
            </p:cNvSpPr>
            <p:nvPr userDrawn="1"/>
          </p:nvSpPr>
          <p:spPr bwMode="auto">
            <a:xfrm>
              <a:off x="941874"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27" name="Oval 11">
              <a:extLst>
                <a:ext uri="{FF2B5EF4-FFF2-40B4-BE49-F238E27FC236}">
                  <a16:creationId xmlns:a16="http://schemas.microsoft.com/office/drawing/2014/main" id="{D6E2B58D-2963-4210-AB8F-C76EEFCD0763}"/>
                </a:ext>
              </a:extLst>
            </p:cNvPr>
            <p:cNvSpPr>
              <a:spLocks noChangeArrowheads="1"/>
            </p:cNvSpPr>
            <p:nvPr userDrawn="1"/>
          </p:nvSpPr>
          <p:spPr bwMode="auto">
            <a:xfrm>
              <a:off x="1029186" y="5487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28" name="Oval 12">
              <a:extLst>
                <a:ext uri="{FF2B5EF4-FFF2-40B4-BE49-F238E27FC236}">
                  <a16:creationId xmlns:a16="http://schemas.microsoft.com/office/drawing/2014/main" id="{5261526C-CE6B-40AC-8C3C-9CC13AEA4CA5}"/>
                </a:ext>
              </a:extLst>
            </p:cNvPr>
            <p:cNvSpPr>
              <a:spLocks noChangeArrowheads="1"/>
            </p:cNvSpPr>
            <p:nvPr userDrawn="1"/>
          </p:nvSpPr>
          <p:spPr bwMode="auto">
            <a:xfrm>
              <a:off x="649774"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29" name="Oval 13">
              <a:extLst>
                <a:ext uri="{FF2B5EF4-FFF2-40B4-BE49-F238E27FC236}">
                  <a16:creationId xmlns:a16="http://schemas.microsoft.com/office/drawing/2014/main" id="{05C51826-E96F-47B9-9B39-C62D4D32A652}"/>
                </a:ext>
              </a:extLst>
            </p:cNvPr>
            <p:cNvSpPr>
              <a:spLocks noChangeArrowheads="1"/>
            </p:cNvSpPr>
            <p:nvPr userDrawn="1"/>
          </p:nvSpPr>
          <p:spPr bwMode="auto">
            <a:xfrm>
              <a:off x="840274"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30" name="Oval 14">
              <a:extLst>
                <a:ext uri="{FF2B5EF4-FFF2-40B4-BE49-F238E27FC236}">
                  <a16:creationId xmlns:a16="http://schemas.microsoft.com/office/drawing/2014/main" id="{684C5A03-F247-4FBB-9098-0E3CF354CAAF}"/>
                </a:ext>
              </a:extLst>
            </p:cNvPr>
            <p:cNvSpPr>
              <a:spLocks noChangeArrowheads="1"/>
            </p:cNvSpPr>
            <p:nvPr userDrawn="1"/>
          </p:nvSpPr>
          <p:spPr bwMode="auto">
            <a:xfrm>
              <a:off x="1132374"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31" name="Oval 15">
              <a:extLst>
                <a:ext uri="{FF2B5EF4-FFF2-40B4-BE49-F238E27FC236}">
                  <a16:creationId xmlns:a16="http://schemas.microsoft.com/office/drawing/2014/main" id="{CC5571D4-8F81-4DA9-89F2-6160ECF92781}"/>
                </a:ext>
              </a:extLst>
            </p:cNvPr>
            <p:cNvSpPr>
              <a:spLocks noChangeArrowheads="1"/>
            </p:cNvSpPr>
            <p:nvPr userDrawn="1"/>
          </p:nvSpPr>
          <p:spPr bwMode="auto">
            <a:xfrm>
              <a:off x="751374"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32" name="Oval 16">
              <a:extLst>
                <a:ext uri="{FF2B5EF4-FFF2-40B4-BE49-F238E27FC236}">
                  <a16:creationId xmlns:a16="http://schemas.microsoft.com/office/drawing/2014/main" id="{7AC1C38E-50E4-4730-BA30-906DD9F4054A}"/>
                </a:ext>
              </a:extLst>
            </p:cNvPr>
            <p:cNvSpPr>
              <a:spLocks noChangeArrowheads="1"/>
            </p:cNvSpPr>
            <p:nvPr userDrawn="1"/>
          </p:nvSpPr>
          <p:spPr bwMode="auto">
            <a:xfrm>
              <a:off x="941874"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09" name="Oval 5">
              <a:extLst>
                <a:ext uri="{FF2B5EF4-FFF2-40B4-BE49-F238E27FC236}">
                  <a16:creationId xmlns:a16="http://schemas.microsoft.com/office/drawing/2014/main" id="{FB8F4703-DF30-4D27-9113-B1EB2A2F0DDA}"/>
                </a:ext>
              </a:extLst>
            </p:cNvPr>
            <p:cNvSpPr>
              <a:spLocks noChangeArrowheads="1"/>
            </p:cNvSpPr>
            <p:nvPr userDrawn="1"/>
          </p:nvSpPr>
          <p:spPr bwMode="auto">
            <a:xfrm>
              <a:off x="1600678" y="5106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10" name="Oval 6">
              <a:extLst>
                <a:ext uri="{FF2B5EF4-FFF2-40B4-BE49-F238E27FC236}">
                  <a16:creationId xmlns:a16="http://schemas.microsoft.com/office/drawing/2014/main" id="{7F71091E-EAF9-4450-810F-37A9F48F867D}"/>
                </a:ext>
              </a:extLst>
            </p:cNvPr>
            <p:cNvSpPr>
              <a:spLocks noChangeArrowheads="1"/>
            </p:cNvSpPr>
            <p:nvPr userDrawn="1"/>
          </p:nvSpPr>
          <p:spPr bwMode="auto">
            <a:xfrm>
              <a:off x="1221266"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11" name="Oval 7">
              <a:extLst>
                <a:ext uri="{FF2B5EF4-FFF2-40B4-BE49-F238E27FC236}">
                  <a16:creationId xmlns:a16="http://schemas.microsoft.com/office/drawing/2014/main" id="{651BBC52-E9AC-4A03-81BD-78D49D1B0184}"/>
                </a:ext>
              </a:extLst>
            </p:cNvPr>
            <p:cNvSpPr>
              <a:spLocks noChangeArrowheads="1"/>
            </p:cNvSpPr>
            <p:nvPr userDrawn="1"/>
          </p:nvSpPr>
          <p:spPr bwMode="auto">
            <a:xfrm>
              <a:off x="1411766"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12" name="Oval 8">
              <a:extLst>
                <a:ext uri="{FF2B5EF4-FFF2-40B4-BE49-F238E27FC236}">
                  <a16:creationId xmlns:a16="http://schemas.microsoft.com/office/drawing/2014/main" id="{A4727977-9396-40DE-BE90-727DC7B9A03E}"/>
                </a:ext>
              </a:extLst>
            </p:cNvPr>
            <p:cNvSpPr>
              <a:spLocks noChangeArrowheads="1"/>
            </p:cNvSpPr>
            <p:nvPr userDrawn="1"/>
          </p:nvSpPr>
          <p:spPr bwMode="auto">
            <a:xfrm>
              <a:off x="1703866"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13" name="Oval 9">
              <a:extLst>
                <a:ext uri="{FF2B5EF4-FFF2-40B4-BE49-F238E27FC236}">
                  <a16:creationId xmlns:a16="http://schemas.microsoft.com/office/drawing/2014/main" id="{A33CD8B7-A1BF-4AB8-8AB4-2BC32F53BAF6}"/>
                </a:ext>
              </a:extLst>
            </p:cNvPr>
            <p:cNvSpPr>
              <a:spLocks noChangeArrowheads="1"/>
            </p:cNvSpPr>
            <p:nvPr userDrawn="1"/>
          </p:nvSpPr>
          <p:spPr bwMode="auto">
            <a:xfrm>
              <a:off x="1322866"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14" name="Oval 10">
              <a:extLst>
                <a:ext uri="{FF2B5EF4-FFF2-40B4-BE49-F238E27FC236}">
                  <a16:creationId xmlns:a16="http://schemas.microsoft.com/office/drawing/2014/main" id="{68A0769E-04B3-4893-87A1-838E5B016F59}"/>
                </a:ext>
              </a:extLst>
            </p:cNvPr>
            <p:cNvSpPr>
              <a:spLocks noChangeArrowheads="1"/>
            </p:cNvSpPr>
            <p:nvPr userDrawn="1"/>
          </p:nvSpPr>
          <p:spPr bwMode="auto">
            <a:xfrm>
              <a:off x="1513366"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15" name="Oval 11">
              <a:extLst>
                <a:ext uri="{FF2B5EF4-FFF2-40B4-BE49-F238E27FC236}">
                  <a16:creationId xmlns:a16="http://schemas.microsoft.com/office/drawing/2014/main" id="{A600C0F2-0801-4452-895D-7AA6625220CB}"/>
                </a:ext>
              </a:extLst>
            </p:cNvPr>
            <p:cNvSpPr>
              <a:spLocks noChangeArrowheads="1"/>
            </p:cNvSpPr>
            <p:nvPr userDrawn="1"/>
          </p:nvSpPr>
          <p:spPr bwMode="auto">
            <a:xfrm>
              <a:off x="1600678" y="5487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16" name="Oval 12">
              <a:extLst>
                <a:ext uri="{FF2B5EF4-FFF2-40B4-BE49-F238E27FC236}">
                  <a16:creationId xmlns:a16="http://schemas.microsoft.com/office/drawing/2014/main" id="{E15F1B08-E3F4-4480-B7AD-9904FF2D3CF8}"/>
                </a:ext>
              </a:extLst>
            </p:cNvPr>
            <p:cNvSpPr>
              <a:spLocks noChangeArrowheads="1"/>
            </p:cNvSpPr>
            <p:nvPr userDrawn="1"/>
          </p:nvSpPr>
          <p:spPr bwMode="auto">
            <a:xfrm>
              <a:off x="1221266"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17" name="Oval 13">
              <a:extLst>
                <a:ext uri="{FF2B5EF4-FFF2-40B4-BE49-F238E27FC236}">
                  <a16:creationId xmlns:a16="http://schemas.microsoft.com/office/drawing/2014/main" id="{D118AB2B-FD8F-45B7-B6EC-1FBA0922EE7E}"/>
                </a:ext>
              </a:extLst>
            </p:cNvPr>
            <p:cNvSpPr>
              <a:spLocks noChangeArrowheads="1"/>
            </p:cNvSpPr>
            <p:nvPr userDrawn="1"/>
          </p:nvSpPr>
          <p:spPr bwMode="auto">
            <a:xfrm>
              <a:off x="1411766"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18" name="Oval 14">
              <a:extLst>
                <a:ext uri="{FF2B5EF4-FFF2-40B4-BE49-F238E27FC236}">
                  <a16:creationId xmlns:a16="http://schemas.microsoft.com/office/drawing/2014/main" id="{7B8B22CA-A54C-4EED-AEC2-2A141536257D}"/>
                </a:ext>
              </a:extLst>
            </p:cNvPr>
            <p:cNvSpPr>
              <a:spLocks noChangeArrowheads="1"/>
            </p:cNvSpPr>
            <p:nvPr userDrawn="1"/>
          </p:nvSpPr>
          <p:spPr bwMode="auto">
            <a:xfrm>
              <a:off x="1703866"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19" name="Oval 15">
              <a:extLst>
                <a:ext uri="{FF2B5EF4-FFF2-40B4-BE49-F238E27FC236}">
                  <a16:creationId xmlns:a16="http://schemas.microsoft.com/office/drawing/2014/main" id="{BA487780-43FD-4782-A565-84688B646D90}"/>
                </a:ext>
              </a:extLst>
            </p:cNvPr>
            <p:cNvSpPr>
              <a:spLocks noChangeArrowheads="1"/>
            </p:cNvSpPr>
            <p:nvPr userDrawn="1"/>
          </p:nvSpPr>
          <p:spPr bwMode="auto">
            <a:xfrm>
              <a:off x="1322866"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20" name="Oval 16">
              <a:extLst>
                <a:ext uri="{FF2B5EF4-FFF2-40B4-BE49-F238E27FC236}">
                  <a16:creationId xmlns:a16="http://schemas.microsoft.com/office/drawing/2014/main" id="{7AF077CD-34D9-4170-A84C-BDB66D93D003}"/>
                </a:ext>
              </a:extLst>
            </p:cNvPr>
            <p:cNvSpPr>
              <a:spLocks noChangeArrowheads="1"/>
            </p:cNvSpPr>
            <p:nvPr userDrawn="1"/>
          </p:nvSpPr>
          <p:spPr bwMode="auto">
            <a:xfrm>
              <a:off x="1513366"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97" name="Oval 5">
              <a:extLst>
                <a:ext uri="{FF2B5EF4-FFF2-40B4-BE49-F238E27FC236}">
                  <a16:creationId xmlns:a16="http://schemas.microsoft.com/office/drawing/2014/main" id="{F602816E-AE14-4905-99D9-AC35D85ECCC2}"/>
                </a:ext>
              </a:extLst>
            </p:cNvPr>
            <p:cNvSpPr>
              <a:spLocks noChangeArrowheads="1"/>
            </p:cNvSpPr>
            <p:nvPr userDrawn="1"/>
          </p:nvSpPr>
          <p:spPr bwMode="auto">
            <a:xfrm>
              <a:off x="2172170" y="5106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98" name="Oval 6">
              <a:extLst>
                <a:ext uri="{FF2B5EF4-FFF2-40B4-BE49-F238E27FC236}">
                  <a16:creationId xmlns:a16="http://schemas.microsoft.com/office/drawing/2014/main" id="{274E25B8-E8DF-4904-9E25-CBC7476499F4}"/>
                </a:ext>
              </a:extLst>
            </p:cNvPr>
            <p:cNvSpPr>
              <a:spLocks noChangeArrowheads="1"/>
            </p:cNvSpPr>
            <p:nvPr userDrawn="1"/>
          </p:nvSpPr>
          <p:spPr bwMode="auto">
            <a:xfrm>
              <a:off x="1792758"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99" name="Oval 7">
              <a:extLst>
                <a:ext uri="{FF2B5EF4-FFF2-40B4-BE49-F238E27FC236}">
                  <a16:creationId xmlns:a16="http://schemas.microsoft.com/office/drawing/2014/main" id="{67B44301-2C82-46FD-9F4E-42CC8073A5F1}"/>
                </a:ext>
              </a:extLst>
            </p:cNvPr>
            <p:cNvSpPr>
              <a:spLocks noChangeArrowheads="1"/>
            </p:cNvSpPr>
            <p:nvPr userDrawn="1"/>
          </p:nvSpPr>
          <p:spPr bwMode="auto">
            <a:xfrm>
              <a:off x="1983258"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00" name="Oval 8">
              <a:extLst>
                <a:ext uri="{FF2B5EF4-FFF2-40B4-BE49-F238E27FC236}">
                  <a16:creationId xmlns:a16="http://schemas.microsoft.com/office/drawing/2014/main" id="{3FE799A7-B056-4795-B5F2-77679959E3D6}"/>
                </a:ext>
              </a:extLst>
            </p:cNvPr>
            <p:cNvSpPr>
              <a:spLocks noChangeArrowheads="1"/>
            </p:cNvSpPr>
            <p:nvPr userDrawn="1"/>
          </p:nvSpPr>
          <p:spPr bwMode="auto">
            <a:xfrm>
              <a:off x="2275358"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01" name="Oval 9">
              <a:extLst>
                <a:ext uri="{FF2B5EF4-FFF2-40B4-BE49-F238E27FC236}">
                  <a16:creationId xmlns:a16="http://schemas.microsoft.com/office/drawing/2014/main" id="{D08758E7-1BE2-4DDD-BFB3-918A712717E6}"/>
                </a:ext>
              </a:extLst>
            </p:cNvPr>
            <p:cNvSpPr>
              <a:spLocks noChangeArrowheads="1"/>
            </p:cNvSpPr>
            <p:nvPr userDrawn="1"/>
          </p:nvSpPr>
          <p:spPr bwMode="auto">
            <a:xfrm>
              <a:off x="1894358"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02" name="Oval 10">
              <a:extLst>
                <a:ext uri="{FF2B5EF4-FFF2-40B4-BE49-F238E27FC236}">
                  <a16:creationId xmlns:a16="http://schemas.microsoft.com/office/drawing/2014/main" id="{5E5EAC59-B4DB-499E-B2C8-0489DF42DDB5}"/>
                </a:ext>
              </a:extLst>
            </p:cNvPr>
            <p:cNvSpPr>
              <a:spLocks noChangeArrowheads="1"/>
            </p:cNvSpPr>
            <p:nvPr userDrawn="1"/>
          </p:nvSpPr>
          <p:spPr bwMode="auto">
            <a:xfrm>
              <a:off x="2084858"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03" name="Oval 11">
              <a:extLst>
                <a:ext uri="{FF2B5EF4-FFF2-40B4-BE49-F238E27FC236}">
                  <a16:creationId xmlns:a16="http://schemas.microsoft.com/office/drawing/2014/main" id="{D8DEC410-CE9B-489D-B31E-29DC81A4661A}"/>
                </a:ext>
              </a:extLst>
            </p:cNvPr>
            <p:cNvSpPr>
              <a:spLocks noChangeArrowheads="1"/>
            </p:cNvSpPr>
            <p:nvPr userDrawn="1"/>
          </p:nvSpPr>
          <p:spPr bwMode="auto">
            <a:xfrm>
              <a:off x="2172170" y="5487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04" name="Oval 12">
              <a:extLst>
                <a:ext uri="{FF2B5EF4-FFF2-40B4-BE49-F238E27FC236}">
                  <a16:creationId xmlns:a16="http://schemas.microsoft.com/office/drawing/2014/main" id="{2CF00151-F619-4AF4-80EA-F156822EDF6C}"/>
                </a:ext>
              </a:extLst>
            </p:cNvPr>
            <p:cNvSpPr>
              <a:spLocks noChangeArrowheads="1"/>
            </p:cNvSpPr>
            <p:nvPr userDrawn="1"/>
          </p:nvSpPr>
          <p:spPr bwMode="auto">
            <a:xfrm>
              <a:off x="1792758"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05" name="Oval 13">
              <a:extLst>
                <a:ext uri="{FF2B5EF4-FFF2-40B4-BE49-F238E27FC236}">
                  <a16:creationId xmlns:a16="http://schemas.microsoft.com/office/drawing/2014/main" id="{2BE67058-C0D6-4655-A74A-0B1C828EC1DA}"/>
                </a:ext>
              </a:extLst>
            </p:cNvPr>
            <p:cNvSpPr>
              <a:spLocks noChangeArrowheads="1"/>
            </p:cNvSpPr>
            <p:nvPr userDrawn="1"/>
          </p:nvSpPr>
          <p:spPr bwMode="auto">
            <a:xfrm>
              <a:off x="1983258"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06" name="Oval 14">
              <a:extLst>
                <a:ext uri="{FF2B5EF4-FFF2-40B4-BE49-F238E27FC236}">
                  <a16:creationId xmlns:a16="http://schemas.microsoft.com/office/drawing/2014/main" id="{C10FB4B8-8260-4096-9E76-EDD3A1F2410A}"/>
                </a:ext>
              </a:extLst>
            </p:cNvPr>
            <p:cNvSpPr>
              <a:spLocks noChangeArrowheads="1"/>
            </p:cNvSpPr>
            <p:nvPr userDrawn="1"/>
          </p:nvSpPr>
          <p:spPr bwMode="auto">
            <a:xfrm>
              <a:off x="2275358"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07" name="Oval 15">
              <a:extLst>
                <a:ext uri="{FF2B5EF4-FFF2-40B4-BE49-F238E27FC236}">
                  <a16:creationId xmlns:a16="http://schemas.microsoft.com/office/drawing/2014/main" id="{9EC37BC2-2C32-4E6C-89E2-CE9E9A51E699}"/>
                </a:ext>
              </a:extLst>
            </p:cNvPr>
            <p:cNvSpPr>
              <a:spLocks noChangeArrowheads="1"/>
            </p:cNvSpPr>
            <p:nvPr userDrawn="1"/>
          </p:nvSpPr>
          <p:spPr bwMode="auto">
            <a:xfrm>
              <a:off x="1894358"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08" name="Oval 16">
              <a:extLst>
                <a:ext uri="{FF2B5EF4-FFF2-40B4-BE49-F238E27FC236}">
                  <a16:creationId xmlns:a16="http://schemas.microsoft.com/office/drawing/2014/main" id="{718384CB-F676-42FD-8DF6-CEE45DCAD2C8}"/>
                </a:ext>
              </a:extLst>
            </p:cNvPr>
            <p:cNvSpPr>
              <a:spLocks noChangeArrowheads="1"/>
            </p:cNvSpPr>
            <p:nvPr userDrawn="1"/>
          </p:nvSpPr>
          <p:spPr bwMode="auto">
            <a:xfrm>
              <a:off x="2084858"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85" name="Oval 5">
              <a:extLst>
                <a:ext uri="{FF2B5EF4-FFF2-40B4-BE49-F238E27FC236}">
                  <a16:creationId xmlns:a16="http://schemas.microsoft.com/office/drawing/2014/main" id="{71CFB401-EBFB-4AAA-B07A-119B551A4242}"/>
                </a:ext>
              </a:extLst>
            </p:cNvPr>
            <p:cNvSpPr>
              <a:spLocks noChangeArrowheads="1"/>
            </p:cNvSpPr>
            <p:nvPr userDrawn="1"/>
          </p:nvSpPr>
          <p:spPr bwMode="auto">
            <a:xfrm>
              <a:off x="2743662" y="5106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86" name="Oval 6">
              <a:extLst>
                <a:ext uri="{FF2B5EF4-FFF2-40B4-BE49-F238E27FC236}">
                  <a16:creationId xmlns:a16="http://schemas.microsoft.com/office/drawing/2014/main" id="{3F13F826-52C1-4725-A043-B14E118A0AEC}"/>
                </a:ext>
              </a:extLst>
            </p:cNvPr>
            <p:cNvSpPr>
              <a:spLocks noChangeArrowheads="1"/>
            </p:cNvSpPr>
            <p:nvPr userDrawn="1"/>
          </p:nvSpPr>
          <p:spPr bwMode="auto">
            <a:xfrm>
              <a:off x="2364250"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87" name="Oval 7">
              <a:extLst>
                <a:ext uri="{FF2B5EF4-FFF2-40B4-BE49-F238E27FC236}">
                  <a16:creationId xmlns:a16="http://schemas.microsoft.com/office/drawing/2014/main" id="{C28D8CB8-9D29-4306-B854-AF8CBF188847}"/>
                </a:ext>
              </a:extLst>
            </p:cNvPr>
            <p:cNvSpPr>
              <a:spLocks noChangeArrowheads="1"/>
            </p:cNvSpPr>
            <p:nvPr userDrawn="1"/>
          </p:nvSpPr>
          <p:spPr bwMode="auto">
            <a:xfrm>
              <a:off x="2554750"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88" name="Oval 8">
              <a:extLst>
                <a:ext uri="{FF2B5EF4-FFF2-40B4-BE49-F238E27FC236}">
                  <a16:creationId xmlns:a16="http://schemas.microsoft.com/office/drawing/2014/main" id="{6D3302C3-CCFA-4C7A-947B-7325FCDDBED1}"/>
                </a:ext>
              </a:extLst>
            </p:cNvPr>
            <p:cNvSpPr>
              <a:spLocks noChangeArrowheads="1"/>
            </p:cNvSpPr>
            <p:nvPr userDrawn="1"/>
          </p:nvSpPr>
          <p:spPr bwMode="auto">
            <a:xfrm>
              <a:off x="2846850"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89" name="Oval 9">
              <a:extLst>
                <a:ext uri="{FF2B5EF4-FFF2-40B4-BE49-F238E27FC236}">
                  <a16:creationId xmlns:a16="http://schemas.microsoft.com/office/drawing/2014/main" id="{D448F620-DFE4-4D2A-9676-94E9DE60312E}"/>
                </a:ext>
              </a:extLst>
            </p:cNvPr>
            <p:cNvSpPr>
              <a:spLocks noChangeArrowheads="1"/>
            </p:cNvSpPr>
            <p:nvPr userDrawn="1"/>
          </p:nvSpPr>
          <p:spPr bwMode="auto">
            <a:xfrm>
              <a:off x="2465850"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90" name="Oval 10">
              <a:extLst>
                <a:ext uri="{FF2B5EF4-FFF2-40B4-BE49-F238E27FC236}">
                  <a16:creationId xmlns:a16="http://schemas.microsoft.com/office/drawing/2014/main" id="{CA0C7D7E-3992-496B-81F6-09185E94035E}"/>
                </a:ext>
              </a:extLst>
            </p:cNvPr>
            <p:cNvSpPr>
              <a:spLocks noChangeArrowheads="1"/>
            </p:cNvSpPr>
            <p:nvPr userDrawn="1"/>
          </p:nvSpPr>
          <p:spPr bwMode="auto">
            <a:xfrm>
              <a:off x="2656350"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91" name="Oval 11">
              <a:extLst>
                <a:ext uri="{FF2B5EF4-FFF2-40B4-BE49-F238E27FC236}">
                  <a16:creationId xmlns:a16="http://schemas.microsoft.com/office/drawing/2014/main" id="{CFFCC770-DBBD-47AC-BD27-FB15DBA1B1C0}"/>
                </a:ext>
              </a:extLst>
            </p:cNvPr>
            <p:cNvSpPr>
              <a:spLocks noChangeArrowheads="1"/>
            </p:cNvSpPr>
            <p:nvPr userDrawn="1"/>
          </p:nvSpPr>
          <p:spPr bwMode="auto">
            <a:xfrm>
              <a:off x="2743662" y="5487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92" name="Oval 12">
              <a:extLst>
                <a:ext uri="{FF2B5EF4-FFF2-40B4-BE49-F238E27FC236}">
                  <a16:creationId xmlns:a16="http://schemas.microsoft.com/office/drawing/2014/main" id="{51B06526-A6DF-4254-A3CB-DD4EB7B5AF62}"/>
                </a:ext>
              </a:extLst>
            </p:cNvPr>
            <p:cNvSpPr>
              <a:spLocks noChangeArrowheads="1"/>
            </p:cNvSpPr>
            <p:nvPr userDrawn="1"/>
          </p:nvSpPr>
          <p:spPr bwMode="auto">
            <a:xfrm>
              <a:off x="2364250"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93" name="Oval 13">
              <a:extLst>
                <a:ext uri="{FF2B5EF4-FFF2-40B4-BE49-F238E27FC236}">
                  <a16:creationId xmlns:a16="http://schemas.microsoft.com/office/drawing/2014/main" id="{05F1627E-500A-4E71-A7F5-FA895D1CFA06}"/>
                </a:ext>
              </a:extLst>
            </p:cNvPr>
            <p:cNvSpPr>
              <a:spLocks noChangeArrowheads="1"/>
            </p:cNvSpPr>
            <p:nvPr userDrawn="1"/>
          </p:nvSpPr>
          <p:spPr bwMode="auto">
            <a:xfrm>
              <a:off x="2554750"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94" name="Oval 14">
              <a:extLst>
                <a:ext uri="{FF2B5EF4-FFF2-40B4-BE49-F238E27FC236}">
                  <a16:creationId xmlns:a16="http://schemas.microsoft.com/office/drawing/2014/main" id="{F2C72EF4-05AD-48A9-9563-9A7DD540C5D1}"/>
                </a:ext>
              </a:extLst>
            </p:cNvPr>
            <p:cNvSpPr>
              <a:spLocks noChangeArrowheads="1"/>
            </p:cNvSpPr>
            <p:nvPr userDrawn="1"/>
          </p:nvSpPr>
          <p:spPr bwMode="auto">
            <a:xfrm>
              <a:off x="2846850"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95" name="Oval 15">
              <a:extLst>
                <a:ext uri="{FF2B5EF4-FFF2-40B4-BE49-F238E27FC236}">
                  <a16:creationId xmlns:a16="http://schemas.microsoft.com/office/drawing/2014/main" id="{61169A2A-EFE1-4ADD-A4A2-2C23C10F6718}"/>
                </a:ext>
              </a:extLst>
            </p:cNvPr>
            <p:cNvSpPr>
              <a:spLocks noChangeArrowheads="1"/>
            </p:cNvSpPr>
            <p:nvPr userDrawn="1"/>
          </p:nvSpPr>
          <p:spPr bwMode="auto">
            <a:xfrm>
              <a:off x="2465850"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96" name="Oval 16">
              <a:extLst>
                <a:ext uri="{FF2B5EF4-FFF2-40B4-BE49-F238E27FC236}">
                  <a16:creationId xmlns:a16="http://schemas.microsoft.com/office/drawing/2014/main" id="{C943FD89-940B-4C83-AC5F-BDD11DD52D12}"/>
                </a:ext>
              </a:extLst>
            </p:cNvPr>
            <p:cNvSpPr>
              <a:spLocks noChangeArrowheads="1"/>
            </p:cNvSpPr>
            <p:nvPr userDrawn="1"/>
          </p:nvSpPr>
          <p:spPr bwMode="auto">
            <a:xfrm>
              <a:off x="2656350"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73" name="Oval 5">
              <a:extLst>
                <a:ext uri="{FF2B5EF4-FFF2-40B4-BE49-F238E27FC236}">
                  <a16:creationId xmlns:a16="http://schemas.microsoft.com/office/drawing/2014/main" id="{3EE1DD91-3DBB-46D1-8283-AE8205316FAD}"/>
                </a:ext>
              </a:extLst>
            </p:cNvPr>
            <p:cNvSpPr>
              <a:spLocks noChangeArrowheads="1"/>
            </p:cNvSpPr>
            <p:nvPr userDrawn="1"/>
          </p:nvSpPr>
          <p:spPr bwMode="auto">
            <a:xfrm>
              <a:off x="3315154" y="5106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74" name="Oval 6">
              <a:extLst>
                <a:ext uri="{FF2B5EF4-FFF2-40B4-BE49-F238E27FC236}">
                  <a16:creationId xmlns:a16="http://schemas.microsoft.com/office/drawing/2014/main" id="{21B3B91D-4663-474E-A88B-6937E9DC08EE}"/>
                </a:ext>
              </a:extLst>
            </p:cNvPr>
            <p:cNvSpPr>
              <a:spLocks noChangeArrowheads="1"/>
            </p:cNvSpPr>
            <p:nvPr userDrawn="1"/>
          </p:nvSpPr>
          <p:spPr bwMode="auto">
            <a:xfrm>
              <a:off x="2935742"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75" name="Oval 7">
              <a:extLst>
                <a:ext uri="{FF2B5EF4-FFF2-40B4-BE49-F238E27FC236}">
                  <a16:creationId xmlns:a16="http://schemas.microsoft.com/office/drawing/2014/main" id="{068AE593-91A6-408A-A74E-67C3279B4B70}"/>
                </a:ext>
              </a:extLst>
            </p:cNvPr>
            <p:cNvSpPr>
              <a:spLocks noChangeArrowheads="1"/>
            </p:cNvSpPr>
            <p:nvPr userDrawn="1"/>
          </p:nvSpPr>
          <p:spPr bwMode="auto">
            <a:xfrm>
              <a:off x="3126242"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76" name="Oval 8">
              <a:extLst>
                <a:ext uri="{FF2B5EF4-FFF2-40B4-BE49-F238E27FC236}">
                  <a16:creationId xmlns:a16="http://schemas.microsoft.com/office/drawing/2014/main" id="{A6E53B71-8587-454C-89FF-18FED42721F4}"/>
                </a:ext>
              </a:extLst>
            </p:cNvPr>
            <p:cNvSpPr>
              <a:spLocks noChangeArrowheads="1"/>
            </p:cNvSpPr>
            <p:nvPr userDrawn="1"/>
          </p:nvSpPr>
          <p:spPr bwMode="auto">
            <a:xfrm>
              <a:off x="3418342"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77" name="Oval 9">
              <a:extLst>
                <a:ext uri="{FF2B5EF4-FFF2-40B4-BE49-F238E27FC236}">
                  <a16:creationId xmlns:a16="http://schemas.microsoft.com/office/drawing/2014/main" id="{E2EBC268-C23C-4287-9E67-B717BC2003F5}"/>
                </a:ext>
              </a:extLst>
            </p:cNvPr>
            <p:cNvSpPr>
              <a:spLocks noChangeArrowheads="1"/>
            </p:cNvSpPr>
            <p:nvPr userDrawn="1"/>
          </p:nvSpPr>
          <p:spPr bwMode="auto">
            <a:xfrm>
              <a:off x="3037342"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78" name="Oval 10">
              <a:extLst>
                <a:ext uri="{FF2B5EF4-FFF2-40B4-BE49-F238E27FC236}">
                  <a16:creationId xmlns:a16="http://schemas.microsoft.com/office/drawing/2014/main" id="{AE0F470D-4E0C-4F62-8952-3BE98DE040F9}"/>
                </a:ext>
              </a:extLst>
            </p:cNvPr>
            <p:cNvSpPr>
              <a:spLocks noChangeArrowheads="1"/>
            </p:cNvSpPr>
            <p:nvPr userDrawn="1"/>
          </p:nvSpPr>
          <p:spPr bwMode="auto">
            <a:xfrm>
              <a:off x="3227842"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79" name="Oval 11">
              <a:extLst>
                <a:ext uri="{FF2B5EF4-FFF2-40B4-BE49-F238E27FC236}">
                  <a16:creationId xmlns:a16="http://schemas.microsoft.com/office/drawing/2014/main" id="{79B86231-86E5-4FA6-A25C-5BDD7D55296F}"/>
                </a:ext>
              </a:extLst>
            </p:cNvPr>
            <p:cNvSpPr>
              <a:spLocks noChangeArrowheads="1"/>
            </p:cNvSpPr>
            <p:nvPr userDrawn="1"/>
          </p:nvSpPr>
          <p:spPr bwMode="auto">
            <a:xfrm>
              <a:off x="3315154" y="5487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80" name="Oval 12">
              <a:extLst>
                <a:ext uri="{FF2B5EF4-FFF2-40B4-BE49-F238E27FC236}">
                  <a16:creationId xmlns:a16="http://schemas.microsoft.com/office/drawing/2014/main" id="{77891D4C-BF1C-4CDC-8A4E-0DDE73D3209D}"/>
                </a:ext>
              </a:extLst>
            </p:cNvPr>
            <p:cNvSpPr>
              <a:spLocks noChangeArrowheads="1"/>
            </p:cNvSpPr>
            <p:nvPr userDrawn="1"/>
          </p:nvSpPr>
          <p:spPr bwMode="auto">
            <a:xfrm>
              <a:off x="2935742"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81" name="Oval 13">
              <a:extLst>
                <a:ext uri="{FF2B5EF4-FFF2-40B4-BE49-F238E27FC236}">
                  <a16:creationId xmlns:a16="http://schemas.microsoft.com/office/drawing/2014/main" id="{B9E8B2E5-6AE3-43EB-9E7E-BCD68A107A21}"/>
                </a:ext>
              </a:extLst>
            </p:cNvPr>
            <p:cNvSpPr>
              <a:spLocks noChangeArrowheads="1"/>
            </p:cNvSpPr>
            <p:nvPr userDrawn="1"/>
          </p:nvSpPr>
          <p:spPr bwMode="auto">
            <a:xfrm>
              <a:off x="3126242"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82" name="Oval 14">
              <a:extLst>
                <a:ext uri="{FF2B5EF4-FFF2-40B4-BE49-F238E27FC236}">
                  <a16:creationId xmlns:a16="http://schemas.microsoft.com/office/drawing/2014/main" id="{0D55DFED-1B58-4142-896F-5CE0E6285BCF}"/>
                </a:ext>
              </a:extLst>
            </p:cNvPr>
            <p:cNvSpPr>
              <a:spLocks noChangeArrowheads="1"/>
            </p:cNvSpPr>
            <p:nvPr userDrawn="1"/>
          </p:nvSpPr>
          <p:spPr bwMode="auto">
            <a:xfrm>
              <a:off x="3418342"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83" name="Oval 15">
              <a:extLst>
                <a:ext uri="{FF2B5EF4-FFF2-40B4-BE49-F238E27FC236}">
                  <a16:creationId xmlns:a16="http://schemas.microsoft.com/office/drawing/2014/main" id="{C6913562-9A26-41F8-8DEC-DC9332DE8A6B}"/>
                </a:ext>
              </a:extLst>
            </p:cNvPr>
            <p:cNvSpPr>
              <a:spLocks noChangeArrowheads="1"/>
            </p:cNvSpPr>
            <p:nvPr userDrawn="1"/>
          </p:nvSpPr>
          <p:spPr bwMode="auto">
            <a:xfrm>
              <a:off x="3037342"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84" name="Oval 16">
              <a:extLst>
                <a:ext uri="{FF2B5EF4-FFF2-40B4-BE49-F238E27FC236}">
                  <a16:creationId xmlns:a16="http://schemas.microsoft.com/office/drawing/2014/main" id="{1E7CB64A-615C-41D8-8FE7-45963F162919}"/>
                </a:ext>
              </a:extLst>
            </p:cNvPr>
            <p:cNvSpPr>
              <a:spLocks noChangeArrowheads="1"/>
            </p:cNvSpPr>
            <p:nvPr userDrawn="1"/>
          </p:nvSpPr>
          <p:spPr bwMode="auto">
            <a:xfrm>
              <a:off x="3227842"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61" name="Oval 5">
              <a:extLst>
                <a:ext uri="{FF2B5EF4-FFF2-40B4-BE49-F238E27FC236}">
                  <a16:creationId xmlns:a16="http://schemas.microsoft.com/office/drawing/2014/main" id="{9FF03F53-280C-4F52-9F56-5949FC83CAB0}"/>
                </a:ext>
              </a:extLst>
            </p:cNvPr>
            <p:cNvSpPr>
              <a:spLocks noChangeArrowheads="1"/>
            </p:cNvSpPr>
            <p:nvPr userDrawn="1"/>
          </p:nvSpPr>
          <p:spPr bwMode="auto">
            <a:xfrm>
              <a:off x="3886646" y="5106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62" name="Oval 6">
              <a:extLst>
                <a:ext uri="{FF2B5EF4-FFF2-40B4-BE49-F238E27FC236}">
                  <a16:creationId xmlns:a16="http://schemas.microsoft.com/office/drawing/2014/main" id="{CC07A50F-4EE7-4E90-8857-F20211175BAD}"/>
                </a:ext>
              </a:extLst>
            </p:cNvPr>
            <p:cNvSpPr>
              <a:spLocks noChangeArrowheads="1"/>
            </p:cNvSpPr>
            <p:nvPr userDrawn="1"/>
          </p:nvSpPr>
          <p:spPr bwMode="auto">
            <a:xfrm>
              <a:off x="3507234"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63" name="Oval 7">
              <a:extLst>
                <a:ext uri="{FF2B5EF4-FFF2-40B4-BE49-F238E27FC236}">
                  <a16:creationId xmlns:a16="http://schemas.microsoft.com/office/drawing/2014/main" id="{D18FCA97-A625-447C-9CB6-556E00F2C19D}"/>
                </a:ext>
              </a:extLst>
            </p:cNvPr>
            <p:cNvSpPr>
              <a:spLocks noChangeArrowheads="1"/>
            </p:cNvSpPr>
            <p:nvPr userDrawn="1"/>
          </p:nvSpPr>
          <p:spPr bwMode="auto">
            <a:xfrm>
              <a:off x="3697734"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64" name="Oval 8">
              <a:extLst>
                <a:ext uri="{FF2B5EF4-FFF2-40B4-BE49-F238E27FC236}">
                  <a16:creationId xmlns:a16="http://schemas.microsoft.com/office/drawing/2014/main" id="{052B94DB-A28E-4D56-954A-73FA7FCDD78C}"/>
                </a:ext>
              </a:extLst>
            </p:cNvPr>
            <p:cNvSpPr>
              <a:spLocks noChangeArrowheads="1"/>
            </p:cNvSpPr>
            <p:nvPr userDrawn="1"/>
          </p:nvSpPr>
          <p:spPr bwMode="auto">
            <a:xfrm>
              <a:off x="3989834"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65" name="Oval 9">
              <a:extLst>
                <a:ext uri="{FF2B5EF4-FFF2-40B4-BE49-F238E27FC236}">
                  <a16:creationId xmlns:a16="http://schemas.microsoft.com/office/drawing/2014/main" id="{8A062130-9BFF-4725-97B0-E2D04D3CB56B}"/>
                </a:ext>
              </a:extLst>
            </p:cNvPr>
            <p:cNvSpPr>
              <a:spLocks noChangeArrowheads="1"/>
            </p:cNvSpPr>
            <p:nvPr userDrawn="1"/>
          </p:nvSpPr>
          <p:spPr bwMode="auto">
            <a:xfrm>
              <a:off x="3608834"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66" name="Oval 10">
              <a:extLst>
                <a:ext uri="{FF2B5EF4-FFF2-40B4-BE49-F238E27FC236}">
                  <a16:creationId xmlns:a16="http://schemas.microsoft.com/office/drawing/2014/main" id="{47A9525A-EAFE-4388-851B-61A272C30C21}"/>
                </a:ext>
              </a:extLst>
            </p:cNvPr>
            <p:cNvSpPr>
              <a:spLocks noChangeArrowheads="1"/>
            </p:cNvSpPr>
            <p:nvPr userDrawn="1"/>
          </p:nvSpPr>
          <p:spPr bwMode="auto">
            <a:xfrm>
              <a:off x="3799334"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67" name="Oval 11">
              <a:extLst>
                <a:ext uri="{FF2B5EF4-FFF2-40B4-BE49-F238E27FC236}">
                  <a16:creationId xmlns:a16="http://schemas.microsoft.com/office/drawing/2014/main" id="{A8201A5A-C144-4BC5-B003-ABFA96B73CFD}"/>
                </a:ext>
              </a:extLst>
            </p:cNvPr>
            <p:cNvSpPr>
              <a:spLocks noChangeArrowheads="1"/>
            </p:cNvSpPr>
            <p:nvPr userDrawn="1"/>
          </p:nvSpPr>
          <p:spPr bwMode="auto">
            <a:xfrm>
              <a:off x="3886646" y="5487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68" name="Oval 12">
              <a:extLst>
                <a:ext uri="{FF2B5EF4-FFF2-40B4-BE49-F238E27FC236}">
                  <a16:creationId xmlns:a16="http://schemas.microsoft.com/office/drawing/2014/main" id="{A097278C-8CF2-4133-8090-79F8517842F6}"/>
                </a:ext>
              </a:extLst>
            </p:cNvPr>
            <p:cNvSpPr>
              <a:spLocks noChangeArrowheads="1"/>
            </p:cNvSpPr>
            <p:nvPr userDrawn="1"/>
          </p:nvSpPr>
          <p:spPr bwMode="auto">
            <a:xfrm>
              <a:off x="3507234"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69" name="Oval 13">
              <a:extLst>
                <a:ext uri="{FF2B5EF4-FFF2-40B4-BE49-F238E27FC236}">
                  <a16:creationId xmlns:a16="http://schemas.microsoft.com/office/drawing/2014/main" id="{727CCB1E-00C2-47E5-B28D-CC426C39DEA3}"/>
                </a:ext>
              </a:extLst>
            </p:cNvPr>
            <p:cNvSpPr>
              <a:spLocks noChangeArrowheads="1"/>
            </p:cNvSpPr>
            <p:nvPr userDrawn="1"/>
          </p:nvSpPr>
          <p:spPr bwMode="auto">
            <a:xfrm>
              <a:off x="3697734"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70" name="Oval 14">
              <a:extLst>
                <a:ext uri="{FF2B5EF4-FFF2-40B4-BE49-F238E27FC236}">
                  <a16:creationId xmlns:a16="http://schemas.microsoft.com/office/drawing/2014/main" id="{E9D68699-D879-47F2-B572-9F734CCDF7D7}"/>
                </a:ext>
              </a:extLst>
            </p:cNvPr>
            <p:cNvSpPr>
              <a:spLocks noChangeArrowheads="1"/>
            </p:cNvSpPr>
            <p:nvPr userDrawn="1"/>
          </p:nvSpPr>
          <p:spPr bwMode="auto">
            <a:xfrm>
              <a:off x="3989834"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71" name="Oval 15">
              <a:extLst>
                <a:ext uri="{FF2B5EF4-FFF2-40B4-BE49-F238E27FC236}">
                  <a16:creationId xmlns:a16="http://schemas.microsoft.com/office/drawing/2014/main" id="{CC2946D2-2820-4B46-8B0F-A11A4BFBD57F}"/>
                </a:ext>
              </a:extLst>
            </p:cNvPr>
            <p:cNvSpPr>
              <a:spLocks noChangeArrowheads="1"/>
            </p:cNvSpPr>
            <p:nvPr userDrawn="1"/>
          </p:nvSpPr>
          <p:spPr bwMode="auto">
            <a:xfrm>
              <a:off x="3608834"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72" name="Oval 16">
              <a:extLst>
                <a:ext uri="{FF2B5EF4-FFF2-40B4-BE49-F238E27FC236}">
                  <a16:creationId xmlns:a16="http://schemas.microsoft.com/office/drawing/2014/main" id="{E0567984-EFA0-4BEC-A6F0-EFA9317B5002}"/>
                </a:ext>
              </a:extLst>
            </p:cNvPr>
            <p:cNvSpPr>
              <a:spLocks noChangeArrowheads="1"/>
            </p:cNvSpPr>
            <p:nvPr userDrawn="1"/>
          </p:nvSpPr>
          <p:spPr bwMode="auto">
            <a:xfrm>
              <a:off x="3799334"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49" name="Oval 5">
              <a:extLst>
                <a:ext uri="{FF2B5EF4-FFF2-40B4-BE49-F238E27FC236}">
                  <a16:creationId xmlns:a16="http://schemas.microsoft.com/office/drawing/2014/main" id="{3FA5ED29-F330-469A-9E2D-210ED69C7FA6}"/>
                </a:ext>
              </a:extLst>
            </p:cNvPr>
            <p:cNvSpPr>
              <a:spLocks noChangeArrowheads="1"/>
            </p:cNvSpPr>
            <p:nvPr userDrawn="1"/>
          </p:nvSpPr>
          <p:spPr bwMode="auto">
            <a:xfrm>
              <a:off x="4458138" y="5106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50" name="Oval 6">
              <a:extLst>
                <a:ext uri="{FF2B5EF4-FFF2-40B4-BE49-F238E27FC236}">
                  <a16:creationId xmlns:a16="http://schemas.microsoft.com/office/drawing/2014/main" id="{2B1E619C-A389-47FA-8DEC-EF4B97CC89F4}"/>
                </a:ext>
              </a:extLst>
            </p:cNvPr>
            <p:cNvSpPr>
              <a:spLocks noChangeArrowheads="1"/>
            </p:cNvSpPr>
            <p:nvPr userDrawn="1"/>
          </p:nvSpPr>
          <p:spPr bwMode="auto">
            <a:xfrm>
              <a:off x="4078726"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51" name="Oval 7">
              <a:extLst>
                <a:ext uri="{FF2B5EF4-FFF2-40B4-BE49-F238E27FC236}">
                  <a16:creationId xmlns:a16="http://schemas.microsoft.com/office/drawing/2014/main" id="{500DA8F4-F1AB-4B03-AE2C-4EC5C5E79186}"/>
                </a:ext>
              </a:extLst>
            </p:cNvPr>
            <p:cNvSpPr>
              <a:spLocks noChangeArrowheads="1"/>
            </p:cNvSpPr>
            <p:nvPr userDrawn="1"/>
          </p:nvSpPr>
          <p:spPr bwMode="auto">
            <a:xfrm>
              <a:off x="4269226"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52" name="Oval 8">
              <a:extLst>
                <a:ext uri="{FF2B5EF4-FFF2-40B4-BE49-F238E27FC236}">
                  <a16:creationId xmlns:a16="http://schemas.microsoft.com/office/drawing/2014/main" id="{83731B78-3496-4CD5-BC75-50988EC6FE50}"/>
                </a:ext>
              </a:extLst>
            </p:cNvPr>
            <p:cNvSpPr>
              <a:spLocks noChangeArrowheads="1"/>
            </p:cNvSpPr>
            <p:nvPr userDrawn="1"/>
          </p:nvSpPr>
          <p:spPr bwMode="auto">
            <a:xfrm>
              <a:off x="4561326"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53" name="Oval 9">
              <a:extLst>
                <a:ext uri="{FF2B5EF4-FFF2-40B4-BE49-F238E27FC236}">
                  <a16:creationId xmlns:a16="http://schemas.microsoft.com/office/drawing/2014/main" id="{95E597B0-D1E6-412C-B3C7-4DC06B56F62E}"/>
                </a:ext>
              </a:extLst>
            </p:cNvPr>
            <p:cNvSpPr>
              <a:spLocks noChangeArrowheads="1"/>
            </p:cNvSpPr>
            <p:nvPr userDrawn="1"/>
          </p:nvSpPr>
          <p:spPr bwMode="auto">
            <a:xfrm>
              <a:off x="4180326"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54" name="Oval 10">
              <a:extLst>
                <a:ext uri="{FF2B5EF4-FFF2-40B4-BE49-F238E27FC236}">
                  <a16:creationId xmlns:a16="http://schemas.microsoft.com/office/drawing/2014/main" id="{0D9BBE40-E8E3-4DD3-BE38-5868C8FC29ED}"/>
                </a:ext>
              </a:extLst>
            </p:cNvPr>
            <p:cNvSpPr>
              <a:spLocks noChangeArrowheads="1"/>
            </p:cNvSpPr>
            <p:nvPr userDrawn="1"/>
          </p:nvSpPr>
          <p:spPr bwMode="auto">
            <a:xfrm>
              <a:off x="4370826"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55" name="Oval 11">
              <a:extLst>
                <a:ext uri="{FF2B5EF4-FFF2-40B4-BE49-F238E27FC236}">
                  <a16:creationId xmlns:a16="http://schemas.microsoft.com/office/drawing/2014/main" id="{E1B8AC27-3FAF-4EB6-88BF-0402986C9C12}"/>
                </a:ext>
              </a:extLst>
            </p:cNvPr>
            <p:cNvSpPr>
              <a:spLocks noChangeArrowheads="1"/>
            </p:cNvSpPr>
            <p:nvPr userDrawn="1"/>
          </p:nvSpPr>
          <p:spPr bwMode="auto">
            <a:xfrm>
              <a:off x="4458138" y="5487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56" name="Oval 12">
              <a:extLst>
                <a:ext uri="{FF2B5EF4-FFF2-40B4-BE49-F238E27FC236}">
                  <a16:creationId xmlns:a16="http://schemas.microsoft.com/office/drawing/2014/main" id="{3941F586-A8F9-4343-8729-5996253C0D08}"/>
                </a:ext>
              </a:extLst>
            </p:cNvPr>
            <p:cNvSpPr>
              <a:spLocks noChangeArrowheads="1"/>
            </p:cNvSpPr>
            <p:nvPr userDrawn="1"/>
          </p:nvSpPr>
          <p:spPr bwMode="auto">
            <a:xfrm>
              <a:off x="4078726"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57" name="Oval 13">
              <a:extLst>
                <a:ext uri="{FF2B5EF4-FFF2-40B4-BE49-F238E27FC236}">
                  <a16:creationId xmlns:a16="http://schemas.microsoft.com/office/drawing/2014/main" id="{C46BB258-8724-4AFE-9DC6-B32D2C9AE6C0}"/>
                </a:ext>
              </a:extLst>
            </p:cNvPr>
            <p:cNvSpPr>
              <a:spLocks noChangeArrowheads="1"/>
            </p:cNvSpPr>
            <p:nvPr userDrawn="1"/>
          </p:nvSpPr>
          <p:spPr bwMode="auto">
            <a:xfrm>
              <a:off x="4269226"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58" name="Oval 14">
              <a:extLst>
                <a:ext uri="{FF2B5EF4-FFF2-40B4-BE49-F238E27FC236}">
                  <a16:creationId xmlns:a16="http://schemas.microsoft.com/office/drawing/2014/main" id="{E7D91F83-1CFE-4569-9D56-472CE3AEEDFD}"/>
                </a:ext>
              </a:extLst>
            </p:cNvPr>
            <p:cNvSpPr>
              <a:spLocks noChangeArrowheads="1"/>
            </p:cNvSpPr>
            <p:nvPr userDrawn="1"/>
          </p:nvSpPr>
          <p:spPr bwMode="auto">
            <a:xfrm>
              <a:off x="4561326"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59" name="Oval 15">
              <a:extLst>
                <a:ext uri="{FF2B5EF4-FFF2-40B4-BE49-F238E27FC236}">
                  <a16:creationId xmlns:a16="http://schemas.microsoft.com/office/drawing/2014/main" id="{2418A035-3A38-49D4-A08D-628A7A74F69D}"/>
                </a:ext>
              </a:extLst>
            </p:cNvPr>
            <p:cNvSpPr>
              <a:spLocks noChangeArrowheads="1"/>
            </p:cNvSpPr>
            <p:nvPr userDrawn="1"/>
          </p:nvSpPr>
          <p:spPr bwMode="auto">
            <a:xfrm>
              <a:off x="4180326"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60" name="Oval 16">
              <a:extLst>
                <a:ext uri="{FF2B5EF4-FFF2-40B4-BE49-F238E27FC236}">
                  <a16:creationId xmlns:a16="http://schemas.microsoft.com/office/drawing/2014/main" id="{7B5D1BBA-0781-44F9-A1D0-A06B3743E7ED}"/>
                </a:ext>
              </a:extLst>
            </p:cNvPr>
            <p:cNvSpPr>
              <a:spLocks noChangeArrowheads="1"/>
            </p:cNvSpPr>
            <p:nvPr userDrawn="1"/>
          </p:nvSpPr>
          <p:spPr bwMode="auto">
            <a:xfrm>
              <a:off x="4370826"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37" name="Oval 5">
              <a:extLst>
                <a:ext uri="{FF2B5EF4-FFF2-40B4-BE49-F238E27FC236}">
                  <a16:creationId xmlns:a16="http://schemas.microsoft.com/office/drawing/2014/main" id="{B26296FB-144F-4F42-86C3-AFD881F7547C}"/>
                </a:ext>
              </a:extLst>
            </p:cNvPr>
            <p:cNvSpPr>
              <a:spLocks noChangeArrowheads="1"/>
            </p:cNvSpPr>
            <p:nvPr userDrawn="1"/>
          </p:nvSpPr>
          <p:spPr bwMode="auto">
            <a:xfrm>
              <a:off x="5029630" y="5106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38" name="Oval 6">
              <a:extLst>
                <a:ext uri="{FF2B5EF4-FFF2-40B4-BE49-F238E27FC236}">
                  <a16:creationId xmlns:a16="http://schemas.microsoft.com/office/drawing/2014/main" id="{891F45BF-E037-48EA-B98E-42C462BB95F7}"/>
                </a:ext>
              </a:extLst>
            </p:cNvPr>
            <p:cNvSpPr>
              <a:spLocks noChangeArrowheads="1"/>
            </p:cNvSpPr>
            <p:nvPr userDrawn="1"/>
          </p:nvSpPr>
          <p:spPr bwMode="auto">
            <a:xfrm>
              <a:off x="4650218"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39" name="Oval 7">
              <a:extLst>
                <a:ext uri="{FF2B5EF4-FFF2-40B4-BE49-F238E27FC236}">
                  <a16:creationId xmlns:a16="http://schemas.microsoft.com/office/drawing/2014/main" id="{4A9158B7-A213-46D3-8420-5B66EE1B58D0}"/>
                </a:ext>
              </a:extLst>
            </p:cNvPr>
            <p:cNvSpPr>
              <a:spLocks noChangeArrowheads="1"/>
            </p:cNvSpPr>
            <p:nvPr userDrawn="1"/>
          </p:nvSpPr>
          <p:spPr bwMode="auto">
            <a:xfrm>
              <a:off x="4840718"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40" name="Oval 8">
              <a:extLst>
                <a:ext uri="{FF2B5EF4-FFF2-40B4-BE49-F238E27FC236}">
                  <a16:creationId xmlns:a16="http://schemas.microsoft.com/office/drawing/2014/main" id="{3F059A13-D567-4923-B0DF-1D7E1B3EFFD6}"/>
                </a:ext>
              </a:extLst>
            </p:cNvPr>
            <p:cNvSpPr>
              <a:spLocks noChangeArrowheads="1"/>
            </p:cNvSpPr>
            <p:nvPr userDrawn="1"/>
          </p:nvSpPr>
          <p:spPr bwMode="auto">
            <a:xfrm>
              <a:off x="5132818"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41" name="Oval 9">
              <a:extLst>
                <a:ext uri="{FF2B5EF4-FFF2-40B4-BE49-F238E27FC236}">
                  <a16:creationId xmlns:a16="http://schemas.microsoft.com/office/drawing/2014/main" id="{FAB7023C-61B8-45A4-B5F7-7B9C36EB7C36}"/>
                </a:ext>
              </a:extLst>
            </p:cNvPr>
            <p:cNvSpPr>
              <a:spLocks noChangeArrowheads="1"/>
            </p:cNvSpPr>
            <p:nvPr userDrawn="1"/>
          </p:nvSpPr>
          <p:spPr bwMode="auto">
            <a:xfrm>
              <a:off x="4751818"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42" name="Oval 10">
              <a:extLst>
                <a:ext uri="{FF2B5EF4-FFF2-40B4-BE49-F238E27FC236}">
                  <a16:creationId xmlns:a16="http://schemas.microsoft.com/office/drawing/2014/main" id="{F05F52EF-3E1F-4B9F-B22B-B1E05FD73394}"/>
                </a:ext>
              </a:extLst>
            </p:cNvPr>
            <p:cNvSpPr>
              <a:spLocks noChangeArrowheads="1"/>
            </p:cNvSpPr>
            <p:nvPr userDrawn="1"/>
          </p:nvSpPr>
          <p:spPr bwMode="auto">
            <a:xfrm>
              <a:off x="4942318"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43" name="Oval 11">
              <a:extLst>
                <a:ext uri="{FF2B5EF4-FFF2-40B4-BE49-F238E27FC236}">
                  <a16:creationId xmlns:a16="http://schemas.microsoft.com/office/drawing/2014/main" id="{0CFE2BBC-21BE-4FBE-A096-B10C4B2B815F}"/>
                </a:ext>
              </a:extLst>
            </p:cNvPr>
            <p:cNvSpPr>
              <a:spLocks noChangeArrowheads="1"/>
            </p:cNvSpPr>
            <p:nvPr userDrawn="1"/>
          </p:nvSpPr>
          <p:spPr bwMode="auto">
            <a:xfrm>
              <a:off x="5029630" y="5487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44" name="Oval 12">
              <a:extLst>
                <a:ext uri="{FF2B5EF4-FFF2-40B4-BE49-F238E27FC236}">
                  <a16:creationId xmlns:a16="http://schemas.microsoft.com/office/drawing/2014/main" id="{09C3BE48-6B66-40EE-BBAE-981BF170E571}"/>
                </a:ext>
              </a:extLst>
            </p:cNvPr>
            <p:cNvSpPr>
              <a:spLocks noChangeArrowheads="1"/>
            </p:cNvSpPr>
            <p:nvPr userDrawn="1"/>
          </p:nvSpPr>
          <p:spPr bwMode="auto">
            <a:xfrm>
              <a:off x="4650218"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45" name="Oval 13">
              <a:extLst>
                <a:ext uri="{FF2B5EF4-FFF2-40B4-BE49-F238E27FC236}">
                  <a16:creationId xmlns:a16="http://schemas.microsoft.com/office/drawing/2014/main" id="{089E05F3-D25F-4119-900F-CEA042460383}"/>
                </a:ext>
              </a:extLst>
            </p:cNvPr>
            <p:cNvSpPr>
              <a:spLocks noChangeArrowheads="1"/>
            </p:cNvSpPr>
            <p:nvPr userDrawn="1"/>
          </p:nvSpPr>
          <p:spPr bwMode="auto">
            <a:xfrm>
              <a:off x="4840718"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46" name="Oval 14">
              <a:extLst>
                <a:ext uri="{FF2B5EF4-FFF2-40B4-BE49-F238E27FC236}">
                  <a16:creationId xmlns:a16="http://schemas.microsoft.com/office/drawing/2014/main" id="{88040059-7CCA-40AB-8C64-69E5638417FA}"/>
                </a:ext>
              </a:extLst>
            </p:cNvPr>
            <p:cNvSpPr>
              <a:spLocks noChangeArrowheads="1"/>
            </p:cNvSpPr>
            <p:nvPr userDrawn="1"/>
          </p:nvSpPr>
          <p:spPr bwMode="auto">
            <a:xfrm>
              <a:off x="5132818"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47" name="Oval 15">
              <a:extLst>
                <a:ext uri="{FF2B5EF4-FFF2-40B4-BE49-F238E27FC236}">
                  <a16:creationId xmlns:a16="http://schemas.microsoft.com/office/drawing/2014/main" id="{84DA3F66-B8A8-4912-A198-68EC06FC4786}"/>
                </a:ext>
              </a:extLst>
            </p:cNvPr>
            <p:cNvSpPr>
              <a:spLocks noChangeArrowheads="1"/>
            </p:cNvSpPr>
            <p:nvPr userDrawn="1"/>
          </p:nvSpPr>
          <p:spPr bwMode="auto">
            <a:xfrm>
              <a:off x="4751818"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48" name="Oval 16">
              <a:extLst>
                <a:ext uri="{FF2B5EF4-FFF2-40B4-BE49-F238E27FC236}">
                  <a16:creationId xmlns:a16="http://schemas.microsoft.com/office/drawing/2014/main" id="{B1DA4C2A-C983-4C04-AD87-7E33B63BC19D}"/>
                </a:ext>
              </a:extLst>
            </p:cNvPr>
            <p:cNvSpPr>
              <a:spLocks noChangeArrowheads="1"/>
            </p:cNvSpPr>
            <p:nvPr userDrawn="1"/>
          </p:nvSpPr>
          <p:spPr bwMode="auto">
            <a:xfrm>
              <a:off x="4942318"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25" name="Oval 5">
              <a:extLst>
                <a:ext uri="{FF2B5EF4-FFF2-40B4-BE49-F238E27FC236}">
                  <a16:creationId xmlns:a16="http://schemas.microsoft.com/office/drawing/2014/main" id="{BF0607A1-5A2D-460C-9A0B-2F4E30CBB38E}"/>
                </a:ext>
              </a:extLst>
            </p:cNvPr>
            <p:cNvSpPr>
              <a:spLocks noChangeArrowheads="1"/>
            </p:cNvSpPr>
            <p:nvPr userDrawn="1"/>
          </p:nvSpPr>
          <p:spPr bwMode="auto">
            <a:xfrm>
              <a:off x="5601122" y="5106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26" name="Oval 6">
              <a:extLst>
                <a:ext uri="{FF2B5EF4-FFF2-40B4-BE49-F238E27FC236}">
                  <a16:creationId xmlns:a16="http://schemas.microsoft.com/office/drawing/2014/main" id="{165FF7E2-C9D0-4236-A513-602E01D38E89}"/>
                </a:ext>
              </a:extLst>
            </p:cNvPr>
            <p:cNvSpPr>
              <a:spLocks noChangeArrowheads="1"/>
            </p:cNvSpPr>
            <p:nvPr userDrawn="1"/>
          </p:nvSpPr>
          <p:spPr bwMode="auto">
            <a:xfrm>
              <a:off x="5221710"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27" name="Oval 7">
              <a:extLst>
                <a:ext uri="{FF2B5EF4-FFF2-40B4-BE49-F238E27FC236}">
                  <a16:creationId xmlns:a16="http://schemas.microsoft.com/office/drawing/2014/main" id="{7B1F71FE-5D4E-4361-991B-AD9A14C592F4}"/>
                </a:ext>
              </a:extLst>
            </p:cNvPr>
            <p:cNvSpPr>
              <a:spLocks noChangeArrowheads="1"/>
            </p:cNvSpPr>
            <p:nvPr userDrawn="1"/>
          </p:nvSpPr>
          <p:spPr bwMode="auto">
            <a:xfrm>
              <a:off x="5412210"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28" name="Oval 8">
              <a:extLst>
                <a:ext uri="{FF2B5EF4-FFF2-40B4-BE49-F238E27FC236}">
                  <a16:creationId xmlns:a16="http://schemas.microsoft.com/office/drawing/2014/main" id="{C3754BEE-A94B-47BE-AC91-4AC84F609808}"/>
                </a:ext>
              </a:extLst>
            </p:cNvPr>
            <p:cNvSpPr>
              <a:spLocks noChangeArrowheads="1"/>
            </p:cNvSpPr>
            <p:nvPr userDrawn="1"/>
          </p:nvSpPr>
          <p:spPr bwMode="auto">
            <a:xfrm>
              <a:off x="5704310"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29" name="Oval 9">
              <a:extLst>
                <a:ext uri="{FF2B5EF4-FFF2-40B4-BE49-F238E27FC236}">
                  <a16:creationId xmlns:a16="http://schemas.microsoft.com/office/drawing/2014/main" id="{B244BB0C-659C-42F0-83FC-7D0114563AA7}"/>
                </a:ext>
              </a:extLst>
            </p:cNvPr>
            <p:cNvSpPr>
              <a:spLocks noChangeArrowheads="1"/>
            </p:cNvSpPr>
            <p:nvPr userDrawn="1"/>
          </p:nvSpPr>
          <p:spPr bwMode="auto">
            <a:xfrm>
              <a:off x="5323310"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30" name="Oval 10">
              <a:extLst>
                <a:ext uri="{FF2B5EF4-FFF2-40B4-BE49-F238E27FC236}">
                  <a16:creationId xmlns:a16="http://schemas.microsoft.com/office/drawing/2014/main" id="{1DA04AB6-91D5-4CA6-91EF-F5AE5E254468}"/>
                </a:ext>
              </a:extLst>
            </p:cNvPr>
            <p:cNvSpPr>
              <a:spLocks noChangeArrowheads="1"/>
            </p:cNvSpPr>
            <p:nvPr userDrawn="1"/>
          </p:nvSpPr>
          <p:spPr bwMode="auto">
            <a:xfrm>
              <a:off x="5513810"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31" name="Oval 11">
              <a:extLst>
                <a:ext uri="{FF2B5EF4-FFF2-40B4-BE49-F238E27FC236}">
                  <a16:creationId xmlns:a16="http://schemas.microsoft.com/office/drawing/2014/main" id="{8BCFEEC0-6138-43E6-A29B-EC6D9E4E2020}"/>
                </a:ext>
              </a:extLst>
            </p:cNvPr>
            <p:cNvSpPr>
              <a:spLocks noChangeArrowheads="1"/>
            </p:cNvSpPr>
            <p:nvPr userDrawn="1"/>
          </p:nvSpPr>
          <p:spPr bwMode="auto">
            <a:xfrm>
              <a:off x="5601122" y="5487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32" name="Oval 12">
              <a:extLst>
                <a:ext uri="{FF2B5EF4-FFF2-40B4-BE49-F238E27FC236}">
                  <a16:creationId xmlns:a16="http://schemas.microsoft.com/office/drawing/2014/main" id="{143EC439-30F9-4E3B-98A6-DF5C157AC673}"/>
                </a:ext>
              </a:extLst>
            </p:cNvPr>
            <p:cNvSpPr>
              <a:spLocks noChangeArrowheads="1"/>
            </p:cNvSpPr>
            <p:nvPr userDrawn="1"/>
          </p:nvSpPr>
          <p:spPr bwMode="auto">
            <a:xfrm>
              <a:off x="5221710"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33" name="Oval 13">
              <a:extLst>
                <a:ext uri="{FF2B5EF4-FFF2-40B4-BE49-F238E27FC236}">
                  <a16:creationId xmlns:a16="http://schemas.microsoft.com/office/drawing/2014/main" id="{FFA359E8-A5AD-4533-80B9-8B30DFCFC23B}"/>
                </a:ext>
              </a:extLst>
            </p:cNvPr>
            <p:cNvSpPr>
              <a:spLocks noChangeArrowheads="1"/>
            </p:cNvSpPr>
            <p:nvPr userDrawn="1"/>
          </p:nvSpPr>
          <p:spPr bwMode="auto">
            <a:xfrm>
              <a:off x="5412210"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34" name="Oval 14">
              <a:extLst>
                <a:ext uri="{FF2B5EF4-FFF2-40B4-BE49-F238E27FC236}">
                  <a16:creationId xmlns:a16="http://schemas.microsoft.com/office/drawing/2014/main" id="{3B3ADB2B-B8DC-4DAB-A235-99E40B845FCE}"/>
                </a:ext>
              </a:extLst>
            </p:cNvPr>
            <p:cNvSpPr>
              <a:spLocks noChangeArrowheads="1"/>
            </p:cNvSpPr>
            <p:nvPr userDrawn="1"/>
          </p:nvSpPr>
          <p:spPr bwMode="auto">
            <a:xfrm>
              <a:off x="5704310"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35" name="Oval 15">
              <a:extLst>
                <a:ext uri="{FF2B5EF4-FFF2-40B4-BE49-F238E27FC236}">
                  <a16:creationId xmlns:a16="http://schemas.microsoft.com/office/drawing/2014/main" id="{38544E05-B79E-4259-A2EA-5AB1D14F3DFF}"/>
                </a:ext>
              </a:extLst>
            </p:cNvPr>
            <p:cNvSpPr>
              <a:spLocks noChangeArrowheads="1"/>
            </p:cNvSpPr>
            <p:nvPr userDrawn="1"/>
          </p:nvSpPr>
          <p:spPr bwMode="auto">
            <a:xfrm>
              <a:off x="5323310"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36" name="Oval 16">
              <a:extLst>
                <a:ext uri="{FF2B5EF4-FFF2-40B4-BE49-F238E27FC236}">
                  <a16:creationId xmlns:a16="http://schemas.microsoft.com/office/drawing/2014/main" id="{896278D8-9F31-4449-B545-A040CCBDCD70}"/>
                </a:ext>
              </a:extLst>
            </p:cNvPr>
            <p:cNvSpPr>
              <a:spLocks noChangeArrowheads="1"/>
            </p:cNvSpPr>
            <p:nvPr userDrawn="1"/>
          </p:nvSpPr>
          <p:spPr bwMode="auto">
            <a:xfrm>
              <a:off x="5513810"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13" name="Oval 5">
              <a:extLst>
                <a:ext uri="{FF2B5EF4-FFF2-40B4-BE49-F238E27FC236}">
                  <a16:creationId xmlns:a16="http://schemas.microsoft.com/office/drawing/2014/main" id="{73FFE012-65F0-404A-B7A9-889657F0793B}"/>
                </a:ext>
              </a:extLst>
            </p:cNvPr>
            <p:cNvSpPr>
              <a:spLocks noChangeArrowheads="1"/>
            </p:cNvSpPr>
            <p:nvPr userDrawn="1"/>
          </p:nvSpPr>
          <p:spPr bwMode="auto">
            <a:xfrm>
              <a:off x="6172614" y="5106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14" name="Oval 6">
              <a:extLst>
                <a:ext uri="{FF2B5EF4-FFF2-40B4-BE49-F238E27FC236}">
                  <a16:creationId xmlns:a16="http://schemas.microsoft.com/office/drawing/2014/main" id="{3959AC49-7112-4BEC-A9B2-C67C2F6BCCDF}"/>
                </a:ext>
              </a:extLst>
            </p:cNvPr>
            <p:cNvSpPr>
              <a:spLocks noChangeArrowheads="1"/>
            </p:cNvSpPr>
            <p:nvPr userDrawn="1"/>
          </p:nvSpPr>
          <p:spPr bwMode="auto">
            <a:xfrm>
              <a:off x="5793202"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15" name="Oval 7">
              <a:extLst>
                <a:ext uri="{FF2B5EF4-FFF2-40B4-BE49-F238E27FC236}">
                  <a16:creationId xmlns:a16="http://schemas.microsoft.com/office/drawing/2014/main" id="{488786F6-79B8-4550-B78D-B88D1DB9F0DD}"/>
                </a:ext>
              </a:extLst>
            </p:cNvPr>
            <p:cNvSpPr>
              <a:spLocks noChangeArrowheads="1"/>
            </p:cNvSpPr>
            <p:nvPr userDrawn="1"/>
          </p:nvSpPr>
          <p:spPr bwMode="auto">
            <a:xfrm>
              <a:off x="5983702"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16" name="Oval 8">
              <a:extLst>
                <a:ext uri="{FF2B5EF4-FFF2-40B4-BE49-F238E27FC236}">
                  <a16:creationId xmlns:a16="http://schemas.microsoft.com/office/drawing/2014/main" id="{095E6364-C5FB-4489-AE84-798BD1EC95DB}"/>
                </a:ext>
              </a:extLst>
            </p:cNvPr>
            <p:cNvSpPr>
              <a:spLocks noChangeArrowheads="1"/>
            </p:cNvSpPr>
            <p:nvPr userDrawn="1"/>
          </p:nvSpPr>
          <p:spPr bwMode="auto">
            <a:xfrm>
              <a:off x="6275802"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17" name="Oval 9">
              <a:extLst>
                <a:ext uri="{FF2B5EF4-FFF2-40B4-BE49-F238E27FC236}">
                  <a16:creationId xmlns:a16="http://schemas.microsoft.com/office/drawing/2014/main" id="{40FF1631-C0A7-47F5-9FE2-3D789FB2548A}"/>
                </a:ext>
              </a:extLst>
            </p:cNvPr>
            <p:cNvSpPr>
              <a:spLocks noChangeArrowheads="1"/>
            </p:cNvSpPr>
            <p:nvPr userDrawn="1"/>
          </p:nvSpPr>
          <p:spPr bwMode="auto">
            <a:xfrm>
              <a:off x="5894802"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18" name="Oval 10">
              <a:extLst>
                <a:ext uri="{FF2B5EF4-FFF2-40B4-BE49-F238E27FC236}">
                  <a16:creationId xmlns:a16="http://schemas.microsoft.com/office/drawing/2014/main" id="{AD7632F0-375F-45C3-AAFA-858D967DE377}"/>
                </a:ext>
              </a:extLst>
            </p:cNvPr>
            <p:cNvSpPr>
              <a:spLocks noChangeArrowheads="1"/>
            </p:cNvSpPr>
            <p:nvPr userDrawn="1"/>
          </p:nvSpPr>
          <p:spPr bwMode="auto">
            <a:xfrm>
              <a:off x="6085302"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19" name="Oval 11">
              <a:extLst>
                <a:ext uri="{FF2B5EF4-FFF2-40B4-BE49-F238E27FC236}">
                  <a16:creationId xmlns:a16="http://schemas.microsoft.com/office/drawing/2014/main" id="{C3FC3558-3812-4F23-88DD-D58E1D7D6BD2}"/>
                </a:ext>
              </a:extLst>
            </p:cNvPr>
            <p:cNvSpPr>
              <a:spLocks noChangeArrowheads="1"/>
            </p:cNvSpPr>
            <p:nvPr userDrawn="1"/>
          </p:nvSpPr>
          <p:spPr bwMode="auto">
            <a:xfrm>
              <a:off x="6172614" y="5487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20" name="Oval 12">
              <a:extLst>
                <a:ext uri="{FF2B5EF4-FFF2-40B4-BE49-F238E27FC236}">
                  <a16:creationId xmlns:a16="http://schemas.microsoft.com/office/drawing/2014/main" id="{7E40623B-13EA-401B-B982-45B17D52F823}"/>
                </a:ext>
              </a:extLst>
            </p:cNvPr>
            <p:cNvSpPr>
              <a:spLocks noChangeArrowheads="1"/>
            </p:cNvSpPr>
            <p:nvPr userDrawn="1"/>
          </p:nvSpPr>
          <p:spPr bwMode="auto">
            <a:xfrm>
              <a:off x="5793202"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21" name="Oval 13">
              <a:extLst>
                <a:ext uri="{FF2B5EF4-FFF2-40B4-BE49-F238E27FC236}">
                  <a16:creationId xmlns:a16="http://schemas.microsoft.com/office/drawing/2014/main" id="{A1BBEC69-B0C1-4252-AA6F-5D1DFAD6C491}"/>
                </a:ext>
              </a:extLst>
            </p:cNvPr>
            <p:cNvSpPr>
              <a:spLocks noChangeArrowheads="1"/>
            </p:cNvSpPr>
            <p:nvPr userDrawn="1"/>
          </p:nvSpPr>
          <p:spPr bwMode="auto">
            <a:xfrm>
              <a:off x="5983702"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22" name="Oval 14">
              <a:extLst>
                <a:ext uri="{FF2B5EF4-FFF2-40B4-BE49-F238E27FC236}">
                  <a16:creationId xmlns:a16="http://schemas.microsoft.com/office/drawing/2014/main" id="{7899D0C8-FECD-4ABB-BD28-9DB3B0121324}"/>
                </a:ext>
              </a:extLst>
            </p:cNvPr>
            <p:cNvSpPr>
              <a:spLocks noChangeArrowheads="1"/>
            </p:cNvSpPr>
            <p:nvPr userDrawn="1"/>
          </p:nvSpPr>
          <p:spPr bwMode="auto">
            <a:xfrm>
              <a:off x="6275802"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23" name="Oval 15">
              <a:extLst>
                <a:ext uri="{FF2B5EF4-FFF2-40B4-BE49-F238E27FC236}">
                  <a16:creationId xmlns:a16="http://schemas.microsoft.com/office/drawing/2014/main" id="{61B769FF-FFE7-4CCF-B96C-39152A421EC6}"/>
                </a:ext>
              </a:extLst>
            </p:cNvPr>
            <p:cNvSpPr>
              <a:spLocks noChangeArrowheads="1"/>
            </p:cNvSpPr>
            <p:nvPr userDrawn="1"/>
          </p:nvSpPr>
          <p:spPr bwMode="auto">
            <a:xfrm>
              <a:off x="5894802"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24" name="Oval 16">
              <a:extLst>
                <a:ext uri="{FF2B5EF4-FFF2-40B4-BE49-F238E27FC236}">
                  <a16:creationId xmlns:a16="http://schemas.microsoft.com/office/drawing/2014/main" id="{5439667F-2E74-4B31-9A49-08CBD7531E75}"/>
                </a:ext>
              </a:extLst>
            </p:cNvPr>
            <p:cNvSpPr>
              <a:spLocks noChangeArrowheads="1"/>
            </p:cNvSpPr>
            <p:nvPr userDrawn="1"/>
          </p:nvSpPr>
          <p:spPr bwMode="auto">
            <a:xfrm>
              <a:off x="6085302"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01" name="Oval 5">
              <a:extLst>
                <a:ext uri="{FF2B5EF4-FFF2-40B4-BE49-F238E27FC236}">
                  <a16:creationId xmlns:a16="http://schemas.microsoft.com/office/drawing/2014/main" id="{561EA44B-7A63-49AB-BB16-23F2DD669D51}"/>
                </a:ext>
              </a:extLst>
            </p:cNvPr>
            <p:cNvSpPr>
              <a:spLocks noChangeArrowheads="1"/>
            </p:cNvSpPr>
            <p:nvPr userDrawn="1"/>
          </p:nvSpPr>
          <p:spPr bwMode="auto">
            <a:xfrm>
              <a:off x="6744106" y="5106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02" name="Oval 6">
              <a:extLst>
                <a:ext uri="{FF2B5EF4-FFF2-40B4-BE49-F238E27FC236}">
                  <a16:creationId xmlns:a16="http://schemas.microsoft.com/office/drawing/2014/main" id="{2F982D9C-ED01-43A3-A16D-DE38135F0B93}"/>
                </a:ext>
              </a:extLst>
            </p:cNvPr>
            <p:cNvSpPr>
              <a:spLocks noChangeArrowheads="1"/>
            </p:cNvSpPr>
            <p:nvPr userDrawn="1"/>
          </p:nvSpPr>
          <p:spPr bwMode="auto">
            <a:xfrm>
              <a:off x="6364694"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03" name="Oval 7">
              <a:extLst>
                <a:ext uri="{FF2B5EF4-FFF2-40B4-BE49-F238E27FC236}">
                  <a16:creationId xmlns:a16="http://schemas.microsoft.com/office/drawing/2014/main" id="{6958FA94-9227-4BD4-964A-528BF67389FE}"/>
                </a:ext>
              </a:extLst>
            </p:cNvPr>
            <p:cNvSpPr>
              <a:spLocks noChangeArrowheads="1"/>
            </p:cNvSpPr>
            <p:nvPr userDrawn="1"/>
          </p:nvSpPr>
          <p:spPr bwMode="auto">
            <a:xfrm>
              <a:off x="6555194"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04" name="Oval 8">
              <a:extLst>
                <a:ext uri="{FF2B5EF4-FFF2-40B4-BE49-F238E27FC236}">
                  <a16:creationId xmlns:a16="http://schemas.microsoft.com/office/drawing/2014/main" id="{B6A75E6F-F01E-4CB8-A379-B7C65BBB8C89}"/>
                </a:ext>
              </a:extLst>
            </p:cNvPr>
            <p:cNvSpPr>
              <a:spLocks noChangeArrowheads="1"/>
            </p:cNvSpPr>
            <p:nvPr userDrawn="1"/>
          </p:nvSpPr>
          <p:spPr bwMode="auto">
            <a:xfrm>
              <a:off x="6847294"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05" name="Oval 9">
              <a:extLst>
                <a:ext uri="{FF2B5EF4-FFF2-40B4-BE49-F238E27FC236}">
                  <a16:creationId xmlns:a16="http://schemas.microsoft.com/office/drawing/2014/main" id="{3B01FF07-8D31-4530-8710-57212D92765F}"/>
                </a:ext>
              </a:extLst>
            </p:cNvPr>
            <p:cNvSpPr>
              <a:spLocks noChangeArrowheads="1"/>
            </p:cNvSpPr>
            <p:nvPr userDrawn="1"/>
          </p:nvSpPr>
          <p:spPr bwMode="auto">
            <a:xfrm>
              <a:off x="6466294"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06" name="Oval 10">
              <a:extLst>
                <a:ext uri="{FF2B5EF4-FFF2-40B4-BE49-F238E27FC236}">
                  <a16:creationId xmlns:a16="http://schemas.microsoft.com/office/drawing/2014/main" id="{19255705-ADB8-42CF-97C4-5B8B772CEB47}"/>
                </a:ext>
              </a:extLst>
            </p:cNvPr>
            <p:cNvSpPr>
              <a:spLocks noChangeArrowheads="1"/>
            </p:cNvSpPr>
            <p:nvPr userDrawn="1"/>
          </p:nvSpPr>
          <p:spPr bwMode="auto">
            <a:xfrm>
              <a:off x="6656794"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07" name="Oval 11">
              <a:extLst>
                <a:ext uri="{FF2B5EF4-FFF2-40B4-BE49-F238E27FC236}">
                  <a16:creationId xmlns:a16="http://schemas.microsoft.com/office/drawing/2014/main" id="{598FB8D0-52DF-47B9-9A40-CB1D18DEB1FC}"/>
                </a:ext>
              </a:extLst>
            </p:cNvPr>
            <p:cNvSpPr>
              <a:spLocks noChangeArrowheads="1"/>
            </p:cNvSpPr>
            <p:nvPr userDrawn="1"/>
          </p:nvSpPr>
          <p:spPr bwMode="auto">
            <a:xfrm>
              <a:off x="6744106" y="5487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08" name="Oval 12">
              <a:extLst>
                <a:ext uri="{FF2B5EF4-FFF2-40B4-BE49-F238E27FC236}">
                  <a16:creationId xmlns:a16="http://schemas.microsoft.com/office/drawing/2014/main" id="{9DE268BA-93D2-4B8D-9037-267A69C07230}"/>
                </a:ext>
              </a:extLst>
            </p:cNvPr>
            <p:cNvSpPr>
              <a:spLocks noChangeArrowheads="1"/>
            </p:cNvSpPr>
            <p:nvPr userDrawn="1"/>
          </p:nvSpPr>
          <p:spPr bwMode="auto">
            <a:xfrm>
              <a:off x="6364694"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09" name="Oval 13">
              <a:extLst>
                <a:ext uri="{FF2B5EF4-FFF2-40B4-BE49-F238E27FC236}">
                  <a16:creationId xmlns:a16="http://schemas.microsoft.com/office/drawing/2014/main" id="{68286CDA-9D3C-4242-B725-C2A32627A6A8}"/>
                </a:ext>
              </a:extLst>
            </p:cNvPr>
            <p:cNvSpPr>
              <a:spLocks noChangeArrowheads="1"/>
            </p:cNvSpPr>
            <p:nvPr userDrawn="1"/>
          </p:nvSpPr>
          <p:spPr bwMode="auto">
            <a:xfrm>
              <a:off x="6555194"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10" name="Oval 14">
              <a:extLst>
                <a:ext uri="{FF2B5EF4-FFF2-40B4-BE49-F238E27FC236}">
                  <a16:creationId xmlns:a16="http://schemas.microsoft.com/office/drawing/2014/main" id="{66AC6DE2-0419-4E48-9753-D3D3541C4535}"/>
                </a:ext>
              </a:extLst>
            </p:cNvPr>
            <p:cNvSpPr>
              <a:spLocks noChangeArrowheads="1"/>
            </p:cNvSpPr>
            <p:nvPr userDrawn="1"/>
          </p:nvSpPr>
          <p:spPr bwMode="auto">
            <a:xfrm>
              <a:off x="6847294"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11" name="Oval 15">
              <a:extLst>
                <a:ext uri="{FF2B5EF4-FFF2-40B4-BE49-F238E27FC236}">
                  <a16:creationId xmlns:a16="http://schemas.microsoft.com/office/drawing/2014/main" id="{B83F2BAC-AB34-43DE-85D8-63628035A1D5}"/>
                </a:ext>
              </a:extLst>
            </p:cNvPr>
            <p:cNvSpPr>
              <a:spLocks noChangeArrowheads="1"/>
            </p:cNvSpPr>
            <p:nvPr userDrawn="1"/>
          </p:nvSpPr>
          <p:spPr bwMode="auto">
            <a:xfrm>
              <a:off x="6466294"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12" name="Oval 16">
              <a:extLst>
                <a:ext uri="{FF2B5EF4-FFF2-40B4-BE49-F238E27FC236}">
                  <a16:creationId xmlns:a16="http://schemas.microsoft.com/office/drawing/2014/main" id="{A9C82374-1423-493A-95C7-8D59DFA62A26}"/>
                </a:ext>
              </a:extLst>
            </p:cNvPr>
            <p:cNvSpPr>
              <a:spLocks noChangeArrowheads="1"/>
            </p:cNvSpPr>
            <p:nvPr userDrawn="1"/>
          </p:nvSpPr>
          <p:spPr bwMode="auto">
            <a:xfrm>
              <a:off x="6656794"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89" name="Oval 5">
              <a:extLst>
                <a:ext uri="{FF2B5EF4-FFF2-40B4-BE49-F238E27FC236}">
                  <a16:creationId xmlns:a16="http://schemas.microsoft.com/office/drawing/2014/main" id="{4A35A1B9-033C-4391-8BDD-88F1F0CAD07C}"/>
                </a:ext>
              </a:extLst>
            </p:cNvPr>
            <p:cNvSpPr>
              <a:spLocks noChangeArrowheads="1"/>
            </p:cNvSpPr>
            <p:nvPr userDrawn="1"/>
          </p:nvSpPr>
          <p:spPr bwMode="auto">
            <a:xfrm>
              <a:off x="7315598" y="5106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90" name="Oval 6">
              <a:extLst>
                <a:ext uri="{FF2B5EF4-FFF2-40B4-BE49-F238E27FC236}">
                  <a16:creationId xmlns:a16="http://schemas.microsoft.com/office/drawing/2014/main" id="{63C72108-F6ED-4715-BC7F-7C6B05B24A26}"/>
                </a:ext>
              </a:extLst>
            </p:cNvPr>
            <p:cNvSpPr>
              <a:spLocks noChangeArrowheads="1"/>
            </p:cNvSpPr>
            <p:nvPr userDrawn="1"/>
          </p:nvSpPr>
          <p:spPr bwMode="auto">
            <a:xfrm>
              <a:off x="6936186"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91" name="Oval 7">
              <a:extLst>
                <a:ext uri="{FF2B5EF4-FFF2-40B4-BE49-F238E27FC236}">
                  <a16:creationId xmlns:a16="http://schemas.microsoft.com/office/drawing/2014/main" id="{E97BE29A-F9EB-43BD-B557-C061CC1B0B66}"/>
                </a:ext>
              </a:extLst>
            </p:cNvPr>
            <p:cNvSpPr>
              <a:spLocks noChangeArrowheads="1"/>
            </p:cNvSpPr>
            <p:nvPr userDrawn="1"/>
          </p:nvSpPr>
          <p:spPr bwMode="auto">
            <a:xfrm>
              <a:off x="7126686"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92" name="Oval 8">
              <a:extLst>
                <a:ext uri="{FF2B5EF4-FFF2-40B4-BE49-F238E27FC236}">
                  <a16:creationId xmlns:a16="http://schemas.microsoft.com/office/drawing/2014/main" id="{6DDB0779-1D63-452E-A8A1-D94D4D9BAA04}"/>
                </a:ext>
              </a:extLst>
            </p:cNvPr>
            <p:cNvSpPr>
              <a:spLocks noChangeArrowheads="1"/>
            </p:cNvSpPr>
            <p:nvPr userDrawn="1"/>
          </p:nvSpPr>
          <p:spPr bwMode="auto">
            <a:xfrm>
              <a:off x="7418786"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93" name="Oval 9">
              <a:extLst>
                <a:ext uri="{FF2B5EF4-FFF2-40B4-BE49-F238E27FC236}">
                  <a16:creationId xmlns:a16="http://schemas.microsoft.com/office/drawing/2014/main" id="{715DC3D1-BF34-4DC8-82EB-01553CD84877}"/>
                </a:ext>
              </a:extLst>
            </p:cNvPr>
            <p:cNvSpPr>
              <a:spLocks noChangeArrowheads="1"/>
            </p:cNvSpPr>
            <p:nvPr userDrawn="1"/>
          </p:nvSpPr>
          <p:spPr bwMode="auto">
            <a:xfrm>
              <a:off x="7037786"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94" name="Oval 10">
              <a:extLst>
                <a:ext uri="{FF2B5EF4-FFF2-40B4-BE49-F238E27FC236}">
                  <a16:creationId xmlns:a16="http://schemas.microsoft.com/office/drawing/2014/main" id="{5946557F-DAFC-4EB4-B448-ABFB74775F39}"/>
                </a:ext>
              </a:extLst>
            </p:cNvPr>
            <p:cNvSpPr>
              <a:spLocks noChangeArrowheads="1"/>
            </p:cNvSpPr>
            <p:nvPr userDrawn="1"/>
          </p:nvSpPr>
          <p:spPr bwMode="auto">
            <a:xfrm>
              <a:off x="7228286"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95" name="Oval 11">
              <a:extLst>
                <a:ext uri="{FF2B5EF4-FFF2-40B4-BE49-F238E27FC236}">
                  <a16:creationId xmlns:a16="http://schemas.microsoft.com/office/drawing/2014/main" id="{416F8CBF-5339-4869-9770-0C7241FCBADA}"/>
                </a:ext>
              </a:extLst>
            </p:cNvPr>
            <p:cNvSpPr>
              <a:spLocks noChangeArrowheads="1"/>
            </p:cNvSpPr>
            <p:nvPr userDrawn="1"/>
          </p:nvSpPr>
          <p:spPr bwMode="auto">
            <a:xfrm>
              <a:off x="7315598" y="5487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96" name="Oval 12">
              <a:extLst>
                <a:ext uri="{FF2B5EF4-FFF2-40B4-BE49-F238E27FC236}">
                  <a16:creationId xmlns:a16="http://schemas.microsoft.com/office/drawing/2014/main" id="{C672A69D-2A97-4D25-91D5-3054C85ED270}"/>
                </a:ext>
              </a:extLst>
            </p:cNvPr>
            <p:cNvSpPr>
              <a:spLocks noChangeArrowheads="1"/>
            </p:cNvSpPr>
            <p:nvPr userDrawn="1"/>
          </p:nvSpPr>
          <p:spPr bwMode="auto">
            <a:xfrm>
              <a:off x="6936186"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97" name="Oval 13">
              <a:extLst>
                <a:ext uri="{FF2B5EF4-FFF2-40B4-BE49-F238E27FC236}">
                  <a16:creationId xmlns:a16="http://schemas.microsoft.com/office/drawing/2014/main" id="{09AE06B7-0353-4AA1-91FE-1A77DB437C3C}"/>
                </a:ext>
              </a:extLst>
            </p:cNvPr>
            <p:cNvSpPr>
              <a:spLocks noChangeArrowheads="1"/>
            </p:cNvSpPr>
            <p:nvPr userDrawn="1"/>
          </p:nvSpPr>
          <p:spPr bwMode="auto">
            <a:xfrm>
              <a:off x="7126686"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98" name="Oval 14">
              <a:extLst>
                <a:ext uri="{FF2B5EF4-FFF2-40B4-BE49-F238E27FC236}">
                  <a16:creationId xmlns:a16="http://schemas.microsoft.com/office/drawing/2014/main" id="{9F2A63FE-8B9E-4A78-A681-D451E710169D}"/>
                </a:ext>
              </a:extLst>
            </p:cNvPr>
            <p:cNvSpPr>
              <a:spLocks noChangeArrowheads="1"/>
            </p:cNvSpPr>
            <p:nvPr userDrawn="1"/>
          </p:nvSpPr>
          <p:spPr bwMode="auto">
            <a:xfrm>
              <a:off x="7418786"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99" name="Oval 15">
              <a:extLst>
                <a:ext uri="{FF2B5EF4-FFF2-40B4-BE49-F238E27FC236}">
                  <a16:creationId xmlns:a16="http://schemas.microsoft.com/office/drawing/2014/main" id="{02B1DE29-E98D-4B43-A4F2-FA1B00118F68}"/>
                </a:ext>
              </a:extLst>
            </p:cNvPr>
            <p:cNvSpPr>
              <a:spLocks noChangeArrowheads="1"/>
            </p:cNvSpPr>
            <p:nvPr userDrawn="1"/>
          </p:nvSpPr>
          <p:spPr bwMode="auto">
            <a:xfrm>
              <a:off x="7037786"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00" name="Oval 16">
              <a:extLst>
                <a:ext uri="{FF2B5EF4-FFF2-40B4-BE49-F238E27FC236}">
                  <a16:creationId xmlns:a16="http://schemas.microsoft.com/office/drawing/2014/main" id="{4B3CD7F4-C5CE-4F26-9EA1-BA2EA8AD685E}"/>
                </a:ext>
              </a:extLst>
            </p:cNvPr>
            <p:cNvSpPr>
              <a:spLocks noChangeArrowheads="1"/>
            </p:cNvSpPr>
            <p:nvPr userDrawn="1"/>
          </p:nvSpPr>
          <p:spPr bwMode="auto">
            <a:xfrm>
              <a:off x="7228286"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77" name="Oval 5">
              <a:extLst>
                <a:ext uri="{FF2B5EF4-FFF2-40B4-BE49-F238E27FC236}">
                  <a16:creationId xmlns:a16="http://schemas.microsoft.com/office/drawing/2014/main" id="{4AED279E-AA2B-4954-B305-B0B8DC93206F}"/>
                </a:ext>
              </a:extLst>
            </p:cNvPr>
            <p:cNvSpPr>
              <a:spLocks noChangeArrowheads="1"/>
            </p:cNvSpPr>
            <p:nvPr userDrawn="1"/>
          </p:nvSpPr>
          <p:spPr bwMode="auto">
            <a:xfrm>
              <a:off x="7887090" y="5106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78" name="Oval 6">
              <a:extLst>
                <a:ext uri="{FF2B5EF4-FFF2-40B4-BE49-F238E27FC236}">
                  <a16:creationId xmlns:a16="http://schemas.microsoft.com/office/drawing/2014/main" id="{B271415A-CB34-4E4A-BB22-FA7FAD1B1D9A}"/>
                </a:ext>
              </a:extLst>
            </p:cNvPr>
            <p:cNvSpPr>
              <a:spLocks noChangeArrowheads="1"/>
            </p:cNvSpPr>
            <p:nvPr userDrawn="1"/>
          </p:nvSpPr>
          <p:spPr bwMode="auto">
            <a:xfrm>
              <a:off x="7507678"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79" name="Oval 7">
              <a:extLst>
                <a:ext uri="{FF2B5EF4-FFF2-40B4-BE49-F238E27FC236}">
                  <a16:creationId xmlns:a16="http://schemas.microsoft.com/office/drawing/2014/main" id="{DDC7FDF9-FB15-486F-B441-65641680457D}"/>
                </a:ext>
              </a:extLst>
            </p:cNvPr>
            <p:cNvSpPr>
              <a:spLocks noChangeArrowheads="1"/>
            </p:cNvSpPr>
            <p:nvPr userDrawn="1"/>
          </p:nvSpPr>
          <p:spPr bwMode="auto">
            <a:xfrm>
              <a:off x="7698178"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80" name="Oval 8">
              <a:extLst>
                <a:ext uri="{FF2B5EF4-FFF2-40B4-BE49-F238E27FC236}">
                  <a16:creationId xmlns:a16="http://schemas.microsoft.com/office/drawing/2014/main" id="{269BF220-1692-4B32-944E-B4232D674D5A}"/>
                </a:ext>
              </a:extLst>
            </p:cNvPr>
            <p:cNvSpPr>
              <a:spLocks noChangeArrowheads="1"/>
            </p:cNvSpPr>
            <p:nvPr userDrawn="1"/>
          </p:nvSpPr>
          <p:spPr bwMode="auto">
            <a:xfrm>
              <a:off x="7990278"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81" name="Oval 9">
              <a:extLst>
                <a:ext uri="{FF2B5EF4-FFF2-40B4-BE49-F238E27FC236}">
                  <a16:creationId xmlns:a16="http://schemas.microsoft.com/office/drawing/2014/main" id="{E368CFB6-FFD7-42E8-B1AD-95054B691603}"/>
                </a:ext>
              </a:extLst>
            </p:cNvPr>
            <p:cNvSpPr>
              <a:spLocks noChangeArrowheads="1"/>
            </p:cNvSpPr>
            <p:nvPr userDrawn="1"/>
          </p:nvSpPr>
          <p:spPr bwMode="auto">
            <a:xfrm>
              <a:off x="7609278"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82" name="Oval 10">
              <a:extLst>
                <a:ext uri="{FF2B5EF4-FFF2-40B4-BE49-F238E27FC236}">
                  <a16:creationId xmlns:a16="http://schemas.microsoft.com/office/drawing/2014/main" id="{318D0DFA-8524-4625-9C42-576D4F1C335D}"/>
                </a:ext>
              </a:extLst>
            </p:cNvPr>
            <p:cNvSpPr>
              <a:spLocks noChangeArrowheads="1"/>
            </p:cNvSpPr>
            <p:nvPr userDrawn="1"/>
          </p:nvSpPr>
          <p:spPr bwMode="auto">
            <a:xfrm>
              <a:off x="7799778"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83" name="Oval 11">
              <a:extLst>
                <a:ext uri="{FF2B5EF4-FFF2-40B4-BE49-F238E27FC236}">
                  <a16:creationId xmlns:a16="http://schemas.microsoft.com/office/drawing/2014/main" id="{ED48A9BF-E4C6-4EFA-AC79-10A7C39DAE3F}"/>
                </a:ext>
              </a:extLst>
            </p:cNvPr>
            <p:cNvSpPr>
              <a:spLocks noChangeArrowheads="1"/>
            </p:cNvSpPr>
            <p:nvPr userDrawn="1"/>
          </p:nvSpPr>
          <p:spPr bwMode="auto">
            <a:xfrm>
              <a:off x="7887090" y="5487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84" name="Oval 12">
              <a:extLst>
                <a:ext uri="{FF2B5EF4-FFF2-40B4-BE49-F238E27FC236}">
                  <a16:creationId xmlns:a16="http://schemas.microsoft.com/office/drawing/2014/main" id="{9C61FE71-F609-44AD-B556-87B44F0FF55E}"/>
                </a:ext>
              </a:extLst>
            </p:cNvPr>
            <p:cNvSpPr>
              <a:spLocks noChangeArrowheads="1"/>
            </p:cNvSpPr>
            <p:nvPr userDrawn="1"/>
          </p:nvSpPr>
          <p:spPr bwMode="auto">
            <a:xfrm>
              <a:off x="7507678"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85" name="Oval 13">
              <a:extLst>
                <a:ext uri="{FF2B5EF4-FFF2-40B4-BE49-F238E27FC236}">
                  <a16:creationId xmlns:a16="http://schemas.microsoft.com/office/drawing/2014/main" id="{AE5BC8E4-C613-413C-9C5D-59CD6AB84398}"/>
                </a:ext>
              </a:extLst>
            </p:cNvPr>
            <p:cNvSpPr>
              <a:spLocks noChangeArrowheads="1"/>
            </p:cNvSpPr>
            <p:nvPr userDrawn="1"/>
          </p:nvSpPr>
          <p:spPr bwMode="auto">
            <a:xfrm>
              <a:off x="7698178"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86" name="Oval 14">
              <a:extLst>
                <a:ext uri="{FF2B5EF4-FFF2-40B4-BE49-F238E27FC236}">
                  <a16:creationId xmlns:a16="http://schemas.microsoft.com/office/drawing/2014/main" id="{3BD17E9E-6C92-4F13-81FE-978CD6E5BBAB}"/>
                </a:ext>
              </a:extLst>
            </p:cNvPr>
            <p:cNvSpPr>
              <a:spLocks noChangeArrowheads="1"/>
            </p:cNvSpPr>
            <p:nvPr userDrawn="1"/>
          </p:nvSpPr>
          <p:spPr bwMode="auto">
            <a:xfrm>
              <a:off x="7990278"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87" name="Oval 15">
              <a:extLst>
                <a:ext uri="{FF2B5EF4-FFF2-40B4-BE49-F238E27FC236}">
                  <a16:creationId xmlns:a16="http://schemas.microsoft.com/office/drawing/2014/main" id="{8FC36AD5-209F-4A50-AA2C-26C0817A5886}"/>
                </a:ext>
              </a:extLst>
            </p:cNvPr>
            <p:cNvSpPr>
              <a:spLocks noChangeArrowheads="1"/>
            </p:cNvSpPr>
            <p:nvPr userDrawn="1"/>
          </p:nvSpPr>
          <p:spPr bwMode="auto">
            <a:xfrm>
              <a:off x="7609278"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88" name="Oval 16">
              <a:extLst>
                <a:ext uri="{FF2B5EF4-FFF2-40B4-BE49-F238E27FC236}">
                  <a16:creationId xmlns:a16="http://schemas.microsoft.com/office/drawing/2014/main" id="{9BA632DD-DAF4-41E0-BE11-525327BCC036}"/>
                </a:ext>
              </a:extLst>
            </p:cNvPr>
            <p:cNvSpPr>
              <a:spLocks noChangeArrowheads="1"/>
            </p:cNvSpPr>
            <p:nvPr userDrawn="1"/>
          </p:nvSpPr>
          <p:spPr bwMode="auto">
            <a:xfrm>
              <a:off x="7799778"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66" name="Oval 6">
              <a:extLst>
                <a:ext uri="{FF2B5EF4-FFF2-40B4-BE49-F238E27FC236}">
                  <a16:creationId xmlns:a16="http://schemas.microsoft.com/office/drawing/2014/main" id="{8F1B0E31-BE9A-4EF7-AF6B-5FD19506ED68}"/>
                </a:ext>
              </a:extLst>
            </p:cNvPr>
            <p:cNvSpPr>
              <a:spLocks noChangeArrowheads="1"/>
            </p:cNvSpPr>
            <p:nvPr userDrawn="1"/>
          </p:nvSpPr>
          <p:spPr bwMode="auto">
            <a:xfrm>
              <a:off x="8079170"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72" name="Oval 12">
              <a:extLst>
                <a:ext uri="{FF2B5EF4-FFF2-40B4-BE49-F238E27FC236}">
                  <a16:creationId xmlns:a16="http://schemas.microsoft.com/office/drawing/2014/main" id="{973101D8-2E5B-4554-B038-3CE8C557DAC9}"/>
                </a:ext>
              </a:extLst>
            </p:cNvPr>
            <p:cNvSpPr>
              <a:spLocks noChangeArrowheads="1"/>
            </p:cNvSpPr>
            <p:nvPr userDrawn="1"/>
          </p:nvSpPr>
          <p:spPr bwMode="auto">
            <a:xfrm>
              <a:off x="8079170"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81" name="Oval 5">
              <a:extLst>
                <a:ext uri="{FF2B5EF4-FFF2-40B4-BE49-F238E27FC236}">
                  <a16:creationId xmlns:a16="http://schemas.microsoft.com/office/drawing/2014/main" id="{98909200-63CC-4513-86F0-6AAC85E902BA}"/>
                </a:ext>
              </a:extLst>
            </p:cNvPr>
            <p:cNvSpPr>
              <a:spLocks noChangeArrowheads="1"/>
            </p:cNvSpPr>
            <p:nvPr userDrawn="1"/>
          </p:nvSpPr>
          <p:spPr bwMode="auto">
            <a:xfrm>
              <a:off x="457694" y="5106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682" name="Oval 6">
              <a:extLst>
                <a:ext uri="{FF2B5EF4-FFF2-40B4-BE49-F238E27FC236}">
                  <a16:creationId xmlns:a16="http://schemas.microsoft.com/office/drawing/2014/main" id="{4106D14E-282B-4AD0-8E46-BEE09BFCEC17}"/>
                </a:ext>
              </a:extLst>
            </p:cNvPr>
            <p:cNvSpPr>
              <a:spLocks noChangeArrowheads="1"/>
            </p:cNvSpPr>
            <p:nvPr userDrawn="1"/>
          </p:nvSpPr>
          <p:spPr bwMode="auto">
            <a:xfrm>
              <a:off x="78282"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683" name="Oval 7">
              <a:extLst>
                <a:ext uri="{FF2B5EF4-FFF2-40B4-BE49-F238E27FC236}">
                  <a16:creationId xmlns:a16="http://schemas.microsoft.com/office/drawing/2014/main" id="{5F5172E4-234A-4B25-81A7-ECEBDDC0A158}"/>
                </a:ext>
              </a:extLst>
            </p:cNvPr>
            <p:cNvSpPr>
              <a:spLocks noChangeArrowheads="1"/>
            </p:cNvSpPr>
            <p:nvPr userDrawn="1"/>
          </p:nvSpPr>
          <p:spPr bwMode="auto">
            <a:xfrm>
              <a:off x="268782" y="5106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684" name="Oval 8">
              <a:extLst>
                <a:ext uri="{FF2B5EF4-FFF2-40B4-BE49-F238E27FC236}">
                  <a16:creationId xmlns:a16="http://schemas.microsoft.com/office/drawing/2014/main" id="{4A41DB6D-F015-4483-8F49-2B9FAFE3D614}"/>
                </a:ext>
              </a:extLst>
            </p:cNvPr>
            <p:cNvSpPr>
              <a:spLocks noChangeArrowheads="1"/>
            </p:cNvSpPr>
            <p:nvPr userDrawn="1"/>
          </p:nvSpPr>
          <p:spPr bwMode="auto">
            <a:xfrm>
              <a:off x="560882"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685" name="Oval 9">
              <a:extLst>
                <a:ext uri="{FF2B5EF4-FFF2-40B4-BE49-F238E27FC236}">
                  <a16:creationId xmlns:a16="http://schemas.microsoft.com/office/drawing/2014/main" id="{831CDF9A-A36C-4D0A-B738-00408F67A041}"/>
                </a:ext>
              </a:extLst>
            </p:cNvPr>
            <p:cNvSpPr>
              <a:spLocks noChangeArrowheads="1"/>
            </p:cNvSpPr>
            <p:nvPr userDrawn="1"/>
          </p:nvSpPr>
          <p:spPr bwMode="auto">
            <a:xfrm>
              <a:off x="179882"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686" name="Oval 10">
              <a:extLst>
                <a:ext uri="{FF2B5EF4-FFF2-40B4-BE49-F238E27FC236}">
                  <a16:creationId xmlns:a16="http://schemas.microsoft.com/office/drawing/2014/main" id="{F8B925F3-B34C-4233-9838-FCED9422B44C}"/>
                </a:ext>
              </a:extLst>
            </p:cNvPr>
            <p:cNvSpPr>
              <a:spLocks noChangeArrowheads="1"/>
            </p:cNvSpPr>
            <p:nvPr userDrawn="1"/>
          </p:nvSpPr>
          <p:spPr bwMode="auto">
            <a:xfrm>
              <a:off x="370382" y="491476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687" name="Oval 11">
              <a:extLst>
                <a:ext uri="{FF2B5EF4-FFF2-40B4-BE49-F238E27FC236}">
                  <a16:creationId xmlns:a16="http://schemas.microsoft.com/office/drawing/2014/main" id="{2ABCB50C-9A0B-409C-808A-803CD80CF3BF}"/>
                </a:ext>
              </a:extLst>
            </p:cNvPr>
            <p:cNvSpPr>
              <a:spLocks noChangeArrowheads="1"/>
            </p:cNvSpPr>
            <p:nvPr userDrawn="1"/>
          </p:nvSpPr>
          <p:spPr bwMode="auto">
            <a:xfrm>
              <a:off x="457694" y="548784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688" name="Oval 12">
              <a:extLst>
                <a:ext uri="{FF2B5EF4-FFF2-40B4-BE49-F238E27FC236}">
                  <a16:creationId xmlns:a16="http://schemas.microsoft.com/office/drawing/2014/main" id="{DAF1EFB9-5BA3-40A1-8B50-45CE90521113}"/>
                </a:ext>
              </a:extLst>
            </p:cNvPr>
            <p:cNvSpPr>
              <a:spLocks noChangeArrowheads="1"/>
            </p:cNvSpPr>
            <p:nvPr userDrawn="1"/>
          </p:nvSpPr>
          <p:spPr bwMode="auto">
            <a:xfrm>
              <a:off x="78282"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689" name="Oval 13">
              <a:extLst>
                <a:ext uri="{FF2B5EF4-FFF2-40B4-BE49-F238E27FC236}">
                  <a16:creationId xmlns:a16="http://schemas.microsoft.com/office/drawing/2014/main" id="{AF917AB7-98F3-443B-960C-42230A9BB225}"/>
                </a:ext>
              </a:extLst>
            </p:cNvPr>
            <p:cNvSpPr>
              <a:spLocks noChangeArrowheads="1"/>
            </p:cNvSpPr>
            <p:nvPr userDrawn="1"/>
          </p:nvSpPr>
          <p:spPr bwMode="auto">
            <a:xfrm>
              <a:off x="268782" y="54878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690" name="Oval 14">
              <a:extLst>
                <a:ext uri="{FF2B5EF4-FFF2-40B4-BE49-F238E27FC236}">
                  <a16:creationId xmlns:a16="http://schemas.microsoft.com/office/drawing/2014/main" id="{9C3A9B60-49D9-4FCA-8C54-A1234AD54D43}"/>
                </a:ext>
              </a:extLst>
            </p:cNvPr>
            <p:cNvSpPr>
              <a:spLocks noChangeArrowheads="1"/>
            </p:cNvSpPr>
            <p:nvPr userDrawn="1"/>
          </p:nvSpPr>
          <p:spPr bwMode="auto">
            <a:xfrm>
              <a:off x="560882"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691" name="Oval 15">
              <a:extLst>
                <a:ext uri="{FF2B5EF4-FFF2-40B4-BE49-F238E27FC236}">
                  <a16:creationId xmlns:a16="http://schemas.microsoft.com/office/drawing/2014/main" id="{530522BA-CB71-4C05-8B12-ED71C61BF328}"/>
                </a:ext>
              </a:extLst>
            </p:cNvPr>
            <p:cNvSpPr>
              <a:spLocks noChangeArrowheads="1"/>
            </p:cNvSpPr>
            <p:nvPr userDrawn="1"/>
          </p:nvSpPr>
          <p:spPr bwMode="auto">
            <a:xfrm>
              <a:off x="179882"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692" name="Oval 16">
              <a:extLst>
                <a:ext uri="{FF2B5EF4-FFF2-40B4-BE49-F238E27FC236}">
                  <a16:creationId xmlns:a16="http://schemas.microsoft.com/office/drawing/2014/main" id="{BB3FB876-69C9-49D3-B6E9-631108A2C66E}"/>
                </a:ext>
              </a:extLst>
            </p:cNvPr>
            <p:cNvSpPr>
              <a:spLocks noChangeArrowheads="1"/>
            </p:cNvSpPr>
            <p:nvPr userDrawn="1"/>
          </p:nvSpPr>
          <p:spPr bwMode="auto">
            <a:xfrm>
              <a:off x="370382" y="529734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195" name="Oval 5">
              <a:extLst>
                <a:ext uri="{FF2B5EF4-FFF2-40B4-BE49-F238E27FC236}">
                  <a16:creationId xmlns:a16="http://schemas.microsoft.com/office/drawing/2014/main" id="{D221477E-C2C6-435B-A34B-4614C66F20CC}"/>
                </a:ext>
              </a:extLst>
            </p:cNvPr>
            <p:cNvSpPr>
              <a:spLocks noChangeArrowheads="1"/>
            </p:cNvSpPr>
            <p:nvPr userDrawn="1"/>
          </p:nvSpPr>
          <p:spPr bwMode="auto">
            <a:xfrm>
              <a:off x="1029223" y="5868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96" name="Oval 6">
              <a:extLst>
                <a:ext uri="{FF2B5EF4-FFF2-40B4-BE49-F238E27FC236}">
                  <a16:creationId xmlns:a16="http://schemas.microsoft.com/office/drawing/2014/main" id="{A66E5DB4-09CB-42D5-A3A0-1D488A3654D9}"/>
                </a:ext>
              </a:extLst>
            </p:cNvPr>
            <p:cNvSpPr>
              <a:spLocks noChangeArrowheads="1"/>
            </p:cNvSpPr>
            <p:nvPr userDrawn="1"/>
          </p:nvSpPr>
          <p:spPr bwMode="auto">
            <a:xfrm>
              <a:off x="649811"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97" name="Oval 7">
              <a:extLst>
                <a:ext uri="{FF2B5EF4-FFF2-40B4-BE49-F238E27FC236}">
                  <a16:creationId xmlns:a16="http://schemas.microsoft.com/office/drawing/2014/main" id="{E182D910-55D6-46EA-99D6-9CA1C1656074}"/>
                </a:ext>
              </a:extLst>
            </p:cNvPr>
            <p:cNvSpPr>
              <a:spLocks noChangeArrowheads="1"/>
            </p:cNvSpPr>
            <p:nvPr userDrawn="1"/>
          </p:nvSpPr>
          <p:spPr bwMode="auto">
            <a:xfrm>
              <a:off x="840311"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98" name="Oval 8">
              <a:extLst>
                <a:ext uri="{FF2B5EF4-FFF2-40B4-BE49-F238E27FC236}">
                  <a16:creationId xmlns:a16="http://schemas.microsoft.com/office/drawing/2014/main" id="{6E873EFC-7557-4AD1-8497-EF7E330AA3B9}"/>
                </a:ext>
              </a:extLst>
            </p:cNvPr>
            <p:cNvSpPr>
              <a:spLocks noChangeArrowheads="1"/>
            </p:cNvSpPr>
            <p:nvPr userDrawn="1"/>
          </p:nvSpPr>
          <p:spPr bwMode="auto">
            <a:xfrm>
              <a:off x="1132411"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99" name="Oval 9">
              <a:extLst>
                <a:ext uri="{FF2B5EF4-FFF2-40B4-BE49-F238E27FC236}">
                  <a16:creationId xmlns:a16="http://schemas.microsoft.com/office/drawing/2014/main" id="{A1920358-24B2-4FD7-AB72-0EA88C26CCCF}"/>
                </a:ext>
              </a:extLst>
            </p:cNvPr>
            <p:cNvSpPr>
              <a:spLocks noChangeArrowheads="1"/>
            </p:cNvSpPr>
            <p:nvPr userDrawn="1"/>
          </p:nvSpPr>
          <p:spPr bwMode="auto">
            <a:xfrm>
              <a:off x="751411"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00" name="Oval 10">
              <a:extLst>
                <a:ext uri="{FF2B5EF4-FFF2-40B4-BE49-F238E27FC236}">
                  <a16:creationId xmlns:a16="http://schemas.microsoft.com/office/drawing/2014/main" id="{80DACA11-C8AA-4717-8632-18CC5A58F119}"/>
                </a:ext>
              </a:extLst>
            </p:cNvPr>
            <p:cNvSpPr>
              <a:spLocks noChangeArrowheads="1"/>
            </p:cNvSpPr>
            <p:nvPr userDrawn="1"/>
          </p:nvSpPr>
          <p:spPr bwMode="auto">
            <a:xfrm>
              <a:off x="941911"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01" name="Oval 11">
              <a:extLst>
                <a:ext uri="{FF2B5EF4-FFF2-40B4-BE49-F238E27FC236}">
                  <a16:creationId xmlns:a16="http://schemas.microsoft.com/office/drawing/2014/main" id="{55B6732E-CD7D-463A-A56A-B4818EEE8C41}"/>
                </a:ext>
              </a:extLst>
            </p:cNvPr>
            <p:cNvSpPr>
              <a:spLocks noChangeArrowheads="1"/>
            </p:cNvSpPr>
            <p:nvPr userDrawn="1"/>
          </p:nvSpPr>
          <p:spPr bwMode="auto">
            <a:xfrm>
              <a:off x="1029223" y="6249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02" name="Oval 12">
              <a:extLst>
                <a:ext uri="{FF2B5EF4-FFF2-40B4-BE49-F238E27FC236}">
                  <a16:creationId xmlns:a16="http://schemas.microsoft.com/office/drawing/2014/main" id="{5C195CF1-9C4D-41AE-90E2-D15F26BBD9EE}"/>
                </a:ext>
              </a:extLst>
            </p:cNvPr>
            <p:cNvSpPr>
              <a:spLocks noChangeArrowheads="1"/>
            </p:cNvSpPr>
            <p:nvPr userDrawn="1"/>
          </p:nvSpPr>
          <p:spPr bwMode="auto">
            <a:xfrm>
              <a:off x="649811"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03" name="Oval 13">
              <a:extLst>
                <a:ext uri="{FF2B5EF4-FFF2-40B4-BE49-F238E27FC236}">
                  <a16:creationId xmlns:a16="http://schemas.microsoft.com/office/drawing/2014/main" id="{CFAFAA53-EA86-45BF-A354-728801A31EB9}"/>
                </a:ext>
              </a:extLst>
            </p:cNvPr>
            <p:cNvSpPr>
              <a:spLocks noChangeArrowheads="1"/>
            </p:cNvSpPr>
            <p:nvPr userDrawn="1"/>
          </p:nvSpPr>
          <p:spPr bwMode="auto">
            <a:xfrm>
              <a:off x="840311"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04" name="Oval 14">
              <a:extLst>
                <a:ext uri="{FF2B5EF4-FFF2-40B4-BE49-F238E27FC236}">
                  <a16:creationId xmlns:a16="http://schemas.microsoft.com/office/drawing/2014/main" id="{60982593-E1AF-4A50-A36E-93F88816D303}"/>
                </a:ext>
              </a:extLst>
            </p:cNvPr>
            <p:cNvSpPr>
              <a:spLocks noChangeArrowheads="1"/>
            </p:cNvSpPr>
            <p:nvPr userDrawn="1"/>
          </p:nvSpPr>
          <p:spPr bwMode="auto">
            <a:xfrm>
              <a:off x="1132411"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05" name="Oval 15">
              <a:extLst>
                <a:ext uri="{FF2B5EF4-FFF2-40B4-BE49-F238E27FC236}">
                  <a16:creationId xmlns:a16="http://schemas.microsoft.com/office/drawing/2014/main" id="{A6B55849-5747-4521-BD2F-CB1A83B678A7}"/>
                </a:ext>
              </a:extLst>
            </p:cNvPr>
            <p:cNvSpPr>
              <a:spLocks noChangeArrowheads="1"/>
            </p:cNvSpPr>
            <p:nvPr userDrawn="1"/>
          </p:nvSpPr>
          <p:spPr bwMode="auto">
            <a:xfrm>
              <a:off x="751411"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06" name="Oval 16">
              <a:extLst>
                <a:ext uri="{FF2B5EF4-FFF2-40B4-BE49-F238E27FC236}">
                  <a16:creationId xmlns:a16="http://schemas.microsoft.com/office/drawing/2014/main" id="{A5A57D83-08EC-4D11-B16B-143533AA597F}"/>
                </a:ext>
              </a:extLst>
            </p:cNvPr>
            <p:cNvSpPr>
              <a:spLocks noChangeArrowheads="1"/>
            </p:cNvSpPr>
            <p:nvPr userDrawn="1"/>
          </p:nvSpPr>
          <p:spPr bwMode="auto">
            <a:xfrm>
              <a:off x="941911"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83" name="Oval 5">
              <a:extLst>
                <a:ext uri="{FF2B5EF4-FFF2-40B4-BE49-F238E27FC236}">
                  <a16:creationId xmlns:a16="http://schemas.microsoft.com/office/drawing/2014/main" id="{AA61975E-CEED-4747-BE47-AC263FCF3999}"/>
                </a:ext>
              </a:extLst>
            </p:cNvPr>
            <p:cNvSpPr>
              <a:spLocks noChangeArrowheads="1"/>
            </p:cNvSpPr>
            <p:nvPr userDrawn="1"/>
          </p:nvSpPr>
          <p:spPr bwMode="auto">
            <a:xfrm>
              <a:off x="1600715" y="5868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84" name="Oval 6">
              <a:extLst>
                <a:ext uri="{FF2B5EF4-FFF2-40B4-BE49-F238E27FC236}">
                  <a16:creationId xmlns:a16="http://schemas.microsoft.com/office/drawing/2014/main" id="{5FF69B61-EAD5-4F17-96CC-D9D96BEC3CDB}"/>
                </a:ext>
              </a:extLst>
            </p:cNvPr>
            <p:cNvSpPr>
              <a:spLocks noChangeArrowheads="1"/>
            </p:cNvSpPr>
            <p:nvPr userDrawn="1"/>
          </p:nvSpPr>
          <p:spPr bwMode="auto">
            <a:xfrm>
              <a:off x="1221303"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85" name="Oval 7">
              <a:extLst>
                <a:ext uri="{FF2B5EF4-FFF2-40B4-BE49-F238E27FC236}">
                  <a16:creationId xmlns:a16="http://schemas.microsoft.com/office/drawing/2014/main" id="{66778EBB-7BE3-4A03-B416-75596E7E93F4}"/>
                </a:ext>
              </a:extLst>
            </p:cNvPr>
            <p:cNvSpPr>
              <a:spLocks noChangeArrowheads="1"/>
            </p:cNvSpPr>
            <p:nvPr userDrawn="1"/>
          </p:nvSpPr>
          <p:spPr bwMode="auto">
            <a:xfrm>
              <a:off x="1411803"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86" name="Oval 8">
              <a:extLst>
                <a:ext uri="{FF2B5EF4-FFF2-40B4-BE49-F238E27FC236}">
                  <a16:creationId xmlns:a16="http://schemas.microsoft.com/office/drawing/2014/main" id="{ED6BC10D-10B0-4896-B693-FE31FD3A2A8F}"/>
                </a:ext>
              </a:extLst>
            </p:cNvPr>
            <p:cNvSpPr>
              <a:spLocks noChangeArrowheads="1"/>
            </p:cNvSpPr>
            <p:nvPr userDrawn="1"/>
          </p:nvSpPr>
          <p:spPr bwMode="auto">
            <a:xfrm>
              <a:off x="1703903"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87" name="Oval 9">
              <a:extLst>
                <a:ext uri="{FF2B5EF4-FFF2-40B4-BE49-F238E27FC236}">
                  <a16:creationId xmlns:a16="http://schemas.microsoft.com/office/drawing/2014/main" id="{D070EB13-B7E6-4CE9-8A2B-5AA720E4ABBA}"/>
                </a:ext>
              </a:extLst>
            </p:cNvPr>
            <p:cNvSpPr>
              <a:spLocks noChangeArrowheads="1"/>
            </p:cNvSpPr>
            <p:nvPr userDrawn="1"/>
          </p:nvSpPr>
          <p:spPr bwMode="auto">
            <a:xfrm>
              <a:off x="1322903"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88" name="Oval 10">
              <a:extLst>
                <a:ext uri="{FF2B5EF4-FFF2-40B4-BE49-F238E27FC236}">
                  <a16:creationId xmlns:a16="http://schemas.microsoft.com/office/drawing/2014/main" id="{C5D94663-1DA8-4670-B640-847C139E2619}"/>
                </a:ext>
              </a:extLst>
            </p:cNvPr>
            <p:cNvSpPr>
              <a:spLocks noChangeArrowheads="1"/>
            </p:cNvSpPr>
            <p:nvPr userDrawn="1"/>
          </p:nvSpPr>
          <p:spPr bwMode="auto">
            <a:xfrm>
              <a:off x="1513403"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89" name="Oval 11">
              <a:extLst>
                <a:ext uri="{FF2B5EF4-FFF2-40B4-BE49-F238E27FC236}">
                  <a16:creationId xmlns:a16="http://schemas.microsoft.com/office/drawing/2014/main" id="{DFBBC10E-A52F-4BCD-8BD7-A154D8D34869}"/>
                </a:ext>
              </a:extLst>
            </p:cNvPr>
            <p:cNvSpPr>
              <a:spLocks noChangeArrowheads="1"/>
            </p:cNvSpPr>
            <p:nvPr userDrawn="1"/>
          </p:nvSpPr>
          <p:spPr bwMode="auto">
            <a:xfrm>
              <a:off x="1600715" y="6249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90" name="Oval 12">
              <a:extLst>
                <a:ext uri="{FF2B5EF4-FFF2-40B4-BE49-F238E27FC236}">
                  <a16:creationId xmlns:a16="http://schemas.microsoft.com/office/drawing/2014/main" id="{9247EBD1-BFD3-4C77-A3FF-A258DCCC6ACC}"/>
                </a:ext>
              </a:extLst>
            </p:cNvPr>
            <p:cNvSpPr>
              <a:spLocks noChangeArrowheads="1"/>
            </p:cNvSpPr>
            <p:nvPr userDrawn="1"/>
          </p:nvSpPr>
          <p:spPr bwMode="auto">
            <a:xfrm>
              <a:off x="1221303"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91" name="Oval 13">
              <a:extLst>
                <a:ext uri="{FF2B5EF4-FFF2-40B4-BE49-F238E27FC236}">
                  <a16:creationId xmlns:a16="http://schemas.microsoft.com/office/drawing/2014/main" id="{FB7BB4CD-8B36-47F3-87A6-AB6CB8E659EF}"/>
                </a:ext>
              </a:extLst>
            </p:cNvPr>
            <p:cNvSpPr>
              <a:spLocks noChangeArrowheads="1"/>
            </p:cNvSpPr>
            <p:nvPr userDrawn="1"/>
          </p:nvSpPr>
          <p:spPr bwMode="auto">
            <a:xfrm>
              <a:off x="1411803"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92" name="Oval 14">
              <a:extLst>
                <a:ext uri="{FF2B5EF4-FFF2-40B4-BE49-F238E27FC236}">
                  <a16:creationId xmlns:a16="http://schemas.microsoft.com/office/drawing/2014/main" id="{C9B15D20-EF9D-4B44-BDE4-8ACE232E29A4}"/>
                </a:ext>
              </a:extLst>
            </p:cNvPr>
            <p:cNvSpPr>
              <a:spLocks noChangeArrowheads="1"/>
            </p:cNvSpPr>
            <p:nvPr userDrawn="1"/>
          </p:nvSpPr>
          <p:spPr bwMode="auto">
            <a:xfrm>
              <a:off x="1703903"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93" name="Oval 15">
              <a:extLst>
                <a:ext uri="{FF2B5EF4-FFF2-40B4-BE49-F238E27FC236}">
                  <a16:creationId xmlns:a16="http://schemas.microsoft.com/office/drawing/2014/main" id="{BF665F2F-9F25-47C5-B31E-65CD8DB6597E}"/>
                </a:ext>
              </a:extLst>
            </p:cNvPr>
            <p:cNvSpPr>
              <a:spLocks noChangeArrowheads="1"/>
            </p:cNvSpPr>
            <p:nvPr userDrawn="1"/>
          </p:nvSpPr>
          <p:spPr bwMode="auto">
            <a:xfrm>
              <a:off x="1322903"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94" name="Oval 16">
              <a:extLst>
                <a:ext uri="{FF2B5EF4-FFF2-40B4-BE49-F238E27FC236}">
                  <a16:creationId xmlns:a16="http://schemas.microsoft.com/office/drawing/2014/main" id="{74A17F0D-FAA6-4CD8-8EDC-08C1793A5AAF}"/>
                </a:ext>
              </a:extLst>
            </p:cNvPr>
            <p:cNvSpPr>
              <a:spLocks noChangeArrowheads="1"/>
            </p:cNvSpPr>
            <p:nvPr userDrawn="1"/>
          </p:nvSpPr>
          <p:spPr bwMode="auto">
            <a:xfrm>
              <a:off x="1513403"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71" name="Oval 5">
              <a:extLst>
                <a:ext uri="{FF2B5EF4-FFF2-40B4-BE49-F238E27FC236}">
                  <a16:creationId xmlns:a16="http://schemas.microsoft.com/office/drawing/2014/main" id="{04252681-F0FE-4BB4-9ECD-879B6DA8554E}"/>
                </a:ext>
              </a:extLst>
            </p:cNvPr>
            <p:cNvSpPr>
              <a:spLocks noChangeArrowheads="1"/>
            </p:cNvSpPr>
            <p:nvPr userDrawn="1"/>
          </p:nvSpPr>
          <p:spPr bwMode="auto">
            <a:xfrm>
              <a:off x="2172207" y="5868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72" name="Oval 6">
              <a:extLst>
                <a:ext uri="{FF2B5EF4-FFF2-40B4-BE49-F238E27FC236}">
                  <a16:creationId xmlns:a16="http://schemas.microsoft.com/office/drawing/2014/main" id="{7CB77A51-5F9A-42F2-B820-100E494DDEDA}"/>
                </a:ext>
              </a:extLst>
            </p:cNvPr>
            <p:cNvSpPr>
              <a:spLocks noChangeArrowheads="1"/>
            </p:cNvSpPr>
            <p:nvPr userDrawn="1"/>
          </p:nvSpPr>
          <p:spPr bwMode="auto">
            <a:xfrm>
              <a:off x="1792795"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73" name="Oval 7">
              <a:extLst>
                <a:ext uri="{FF2B5EF4-FFF2-40B4-BE49-F238E27FC236}">
                  <a16:creationId xmlns:a16="http://schemas.microsoft.com/office/drawing/2014/main" id="{FCC9BDB7-ADC0-427A-97E8-69ACFE4252AE}"/>
                </a:ext>
              </a:extLst>
            </p:cNvPr>
            <p:cNvSpPr>
              <a:spLocks noChangeArrowheads="1"/>
            </p:cNvSpPr>
            <p:nvPr userDrawn="1"/>
          </p:nvSpPr>
          <p:spPr bwMode="auto">
            <a:xfrm>
              <a:off x="1983295"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74" name="Oval 8">
              <a:extLst>
                <a:ext uri="{FF2B5EF4-FFF2-40B4-BE49-F238E27FC236}">
                  <a16:creationId xmlns:a16="http://schemas.microsoft.com/office/drawing/2014/main" id="{0FEFD675-22C5-4A87-BCD2-45CB2172173D}"/>
                </a:ext>
              </a:extLst>
            </p:cNvPr>
            <p:cNvSpPr>
              <a:spLocks noChangeArrowheads="1"/>
            </p:cNvSpPr>
            <p:nvPr userDrawn="1"/>
          </p:nvSpPr>
          <p:spPr bwMode="auto">
            <a:xfrm>
              <a:off x="2275395"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75" name="Oval 9">
              <a:extLst>
                <a:ext uri="{FF2B5EF4-FFF2-40B4-BE49-F238E27FC236}">
                  <a16:creationId xmlns:a16="http://schemas.microsoft.com/office/drawing/2014/main" id="{6F29089D-603E-43B0-A780-CB578C4416ED}"/>
                </a:ext>
              </a:extLst>
            </p:cNvPr>
            <p:cNvSpPr>
              <a:spLocks noChangeArrowheads="1"/>
            </p:cNvSpPr>
            <p:nvPr userDrawn="1"/>
          </p:nvSpPr>
          <p:spPr bwMode="auto">
            <a:xfrm>
              <a:off x="1894395"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76" name="Oval 10">
              <a:extLst>
                <a:ext uri="{FF2B5EF4-FFF2-40B4-BE49-F238E27FC236}">
                  <a16:creationId xmlns:a16="http://schemas.microsoft.com/office/drawing/2014/main" id="{4CAE20AF-E91C-4331-82AA-58693BD20784}"/>
                </a:ext>
              </a:extLst>
            </p:cNvPr>
            <p:cNvSpPr>
              <a:spLocks noChangeArrowheads="1"/>
            </p:cNvSpPr>
            <p:nvPr userDrawn="1"/>
          </p:nvSpPr>
          <p:spPr bwMode="auto">
            <a:xfrm>
              <a:off x="2084895"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77" name="Oval 11">
              <a:extLst>
                <a:ext uri="{FF2B5EF4-FFF2-40B4-BE49-F238E27FC236}">
                  <a16:creationId xmlns:a16="http://schemas.microsoft.com/office/drawing/2014/main" id="{7F8B91C9-A685-42DE-921A-5D6FFC006BB6}"/>
                </a:ext>
              </a:extLst>
            </p:cNvPr>
            <p:cNvSpPr>
              <a:spLocks noChangeArrowheads="1"/>
            </p:cNvSpPr>
            <p:nvPr userDrawn="1"/>
          </p:nvSpPr>
          <p:spPr bwMode="auto">
            <a:xfrm>
              <a:off x="2172207" y="6249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78" name="Oval 12">
              <a:extLst>
                <a:ext uri="{FF2B5EF4-FFF2-40B4-BE49-F238E27FC236}">
                  <a16:creationId xmlns:a16="http://schemas.microsoft.com/office/drawing/2014/main" id="{B056ED0F-C92B-488A-ABFB-61E7CE2AC1D7}"/>
                </a:ext>
              </a:extLst>
            </p:cNvPr>
            <p:cNvSpPr>
              <a:spLocks noChangeArrowheads="1"/>
            </p:cNvSpPr>
            <p:nvPr userDrawn="1"/>
          </p:nvSpPr>
          <p:spPr bwMode="auto">
            <a:xfrm>
              <a:off x="1792795"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79" name="Oval 13">
              <a:extLst>
                <a:ext uri="{FF2B5EF4-FFF2-40B4-BE49-F238E27FC236}">
                  <a16:creationId xmlns:a16="http://schemas.microsoft.com/office/drawing/2014/main" id="{CE378A4D-C3C5-43EB-B02F-2F219EC1B402}"/>
                </a:ext>
              </a:extLst>
            </p:cNvPr>
            <p:cNvSpPr>
              <a:spLocks noChangeArrowheads="1"/>
            </p:cNvSpPr>
            <p:nvPr userDrawn="1"/>
          </p:nvSpPr>
          <p:spPr bwMode="auto">
            <a:xfrm>
              <a:off x="1983295"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80" name="Oval 14">
              <a:extLst>
                <a:ext uri="{FF2B5EF4-FFF2-40B4-BE49-F238E27FC236}">
                  <a16:creationId xmlns:a16="http://schemas.microsoft.com/office/drawing/2014/main" id="{721420C5-0F66-4E3E-824F-366DCFDC28B0}"/>
                </a:ext>
              </a:extLst>
            </p:cNvPr>
            <p:cNvSpPr>
              <a:spLocks noChangeArrowheads="1"/>
            </p:cNvSpPr>
            <p:nvPr userDrawn="1"/>
          </p:nvSpPr>
          <p:spPr bwMode="auto">
            <a:xfrm>
              <a:off x="2275395"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81" name="Oval 15">
              <a:extLst>
                <a:ext uri="{FF2B5EF4-FFF2-40B4-BE49-F238E27FC236}">
                  <a16:creationId xmlns:a16="http://schemas.microsoft.com/office/drawing/2014/main" id="{169C61F5-D02C-44CD-814B-D2D61DC4A314}"/>
                </a:ext>
              </a:extLst>
            </p:cNvPr>
            <p:cNvSpPr>
              <a:spLocks noChangeArrowheads="1"/>
            </p:cNvSpPr>
            <p:nvPr userDrawn="1"/>
          </p:nvSpPr>
          <p:spPr bwMode="auto">
            <a:xfrm>
              <a:off x="1894395"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82" name="Oval 16">
              <a:extLst>
                <a:ext uri="{FF2B5EF4-FFF2-40B4-BE49-F238E27FC236}">
                  <a16:creationId xmlns:a16="http://schemas.microsoft.com/office/drawing/2014/main" id="{72A9CD19-894C-46A3-82BE-58F73CF876CD}"/>
                </a:ext>
              </a:extLst>
            </p:cNvPr>
            <p:cNvSpPr>
              <a:spLocks noChangeArrowheads="1"/>
            </p:cNvSpPr>
            <p:nvPr userDrawn="1"/>
          </p:nvSpPr>
          <p:spPr bwMode="auto">
            <a:xfrm>
              <a:off x="2084895"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59" name="Oval 5">
              <a:extLst>
                <a:ext uri="{FF2B5EF4-FFF2-40B4-BE49-F238E27FC236}">
                  <a16:creationId xmlns:a16="http://schemas.microsoft.com/office/drawing/2014/main" id="{3EED2F3F-E0DC-4A36-B63B-1FB8112BE0E0}"/>
                </a:ext>
              </a:extLst>
            </p:cNvPr>
            <p:cNvSpPr>
              <a:spLocks noChangeArrowheads="1"/>
            </p:cNvSpPr>
            <p:nvPr userDrawn="1"/>
          </p:nvSpPr>
          <p:spPr bwMode="auto">
            <a:xfrm>
              <a:off x="2743699" y="5868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60" name="Oval 6">
              <a:extLst>
                <a:ext uri="{FF2B5EF4-FFF2-40B4-BE49-F238E27FC236}">
                  <a16:creationId xmlns:a16="http://schemas.microsoft.com/office/drawing/2014/main" id="{13AD6A0B-EF95-4671-80EA-1AB77AC06B3C}"/>
                </a:ext>
              </a:extLst>
            </p:cNvPr>
            <p:cNvSpPr>
              <a:spLocks noChangeArrowheads="1"/>
            </p:cNvSpPr>
            <p:nvPr userDrawn="1"/>
          </p:nvSpPr>
          <p:spPr bwMode="auto">
            <a:xfrm>
              <a:off x="2364287"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61" name="Oval 7">
              <a:extLst>
                <a:ext uri="{FF2B5EF4-FFF2-40B4-BE49-F238E27FC236}">
                  <a16:creationId xmlns:a16="http://schemas.microsoft.com/office/drawing/2014/main" id="{935BA4D7-1A65-4634-987B-8AD9EE3588BE}"/>
                </a:ext>
              </a:extLst>
            </p:cNvPr>
            <p:cNvSpPr>
              <a:spLocks noChangeArrowheads="1"/>
            </p:cNvSpPr>
            <p:nvPr userDrawn="1"/>
          </p:nvSpPr>
          <p:spPr bwMode="auto">
            <a:xfrm>
              <a:off x="2554787"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62" name="Oval 8">
              <a:extLst>
                <a:ext uri="{FF2B5EF4-FFF2-40B4-BE49-F238E27FC236}">
                  <a16:creationId xmlns:a16="http://schemas.microsoft.com/office/drawing/2014/main" id="{F7FAD47A-8706-42E9-8CFD-E3E31B38820B}"/>
                </a:ext>
              </a:extLst>
            </p:cNvPr>
            <p:cNvSpPr>
              <a:spLocks noChangeArrowheads="1"/>
            </p:cNvSpPr>
            <p:nvPr userDrawn="1"/>
          </p:nvSpPr>
          <p:spPr bwMode="auto">
            <a:xfrm>
              <a:off x="2846887"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63" name="Oval 9">
              <a:extLst>
                <a:ext uri="{FF2B5EF4-FFF2-40B4-BE49-F238E27FC236}">
                  <a16:creationId xmlns:a16="http://schemas.microsoft.com/office/drawing/2014/main" id="{112051A5-36F6-44F0-84A6-BBDE1CEFCE39}"/>
                </a:ext>
              </a:extLst>
            </p:cNvPr>
            <p:cNvSpPr>
              <a:spLocks noChangeArrowheads="1"/>
            </p:cNvSpPr>
            <p:nvPr userDrawn="1"/>
          </p:nvSpPr>
          <p:spPr bwMode="auto">
            <a:xfrm>
              <a:off x="2465887"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64" name="Oval 10">
              <a:extLst>
                <a:ext uri="{FF2B5EF4-FFF2-40B4-BE49-F238E27FC236}">
                  <a16:creationId xmlns:a16="http://schemas.microsoft.com/office/drawing/2014/main" id="{FC9D592A-A960-4A9F-B1F4-F99A6C75F470}"/>
                </a:ext>
              </a:extLst>
            </p:cNvPr>
            <p:cNvSpPr>
              <a:spLocks noChangeArrowheads="1"/>
            </p:cNvSpPr>
            <p:nvPr userDrawn="1"/>
          </p:nvSpPr>
          <p:spPr bwMode="auto">
            <a:xfrm>
              <a:off x="2656387"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65" name="Oval 11">
              <a:extLst>
                <a:ext uri="{FF2B5EF4-FFF2-40B4-BE49-F238E27FC236}">
                  <a16:creationId xmlns:a16="http://schemas.microsoft.com/office/drawing/2014/main" id="{79401D94-C6CE-42EA-AF88-586FE78AED99}"/>
                </a:ext>
              </a:extLst>
            </p:cNvPr>
            <p:cNvSpPr>
              <a:spLocks noChangeArrowheads="1"/>
            </p:cNvSpPr>
            <p:nvPr userDrawn="1"/>
          </p:nvSpPr>
          <p:spPr bwMode="auto">
            <a:xfrm>
              <a:off x="2743699" y="6249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66" name="Oval 12">
              <a:extLst>
                <a:ext uri="{FF2B5EF4-FFF2-40B4-BE49-F238E27FC236}">
                  <a16:creationId xmlns:a16="http://schemas.microsoft.com/office/drawing/2014/main" id="{B8A80B0F-72CC-4EE3-AD8C-84308EE7CA5A}"/>
                </a:ext>
              </a:extLst>
            </p:cNvPr>
            <p:cNvSpPr>
              <a:spLocks noChangeArrowheads="1"/>
            </p:cNvSpPr>
            <p:nvPr userDrawn="1"/>
          </p:nvSpPr>
          <p:spPr bwMode="auto">
            <a:xfrm>
              <a:off x="2364287"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67" name="Oval 13">
              <a:extLst>
                <a:ext uri="{FF2B5EF4-FFF2-40B4-BE49-F238E27FC236}">
                  <a16:creationId xmlns:a16="http://schemas.microsoft.com/office/drawing/2014/main" id="{3445B217-E16F-4099-A449-1E38073E4234}"/>
                </a:ext>
              </a:extLst>
            </p:cNvPr>
            <p:cNvSpPr>
              <a:spLocks noChangeArrowheads="1"/>
            </p:cNvSpPr>
            <p:nvPr userDrawn="1"/>
          </p:nvSpPr>
          <p:spPr bwMode="auto">
            <a:xfrm>
              <a:off x="2554787"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68" name="Oval 14">
              <a:extLst>
                <a:ext uri="{FF2B5EF4-FFF2-40B4-BE49-F238E27FC236}">
                  <a16:creationId xmlns:a16="http://schemas.microsoft.com/office/drawing/2014/main" id="{60B76AD2-A6FE-4782-87F8-96ED2B44A265}"/>
                </a:ext>
              </a:extLst>
            </p:cNvPr>
            <p:cNvSpPr>
              <a:spLocks noChangeArrowheads="1"/>
            </p:cNvSpPr>
            <p:nvPr userDrawn="1"/>
          </p:nvSpPr>
          <p:spPr bwMode="auto">
            <a:xfrm>
              <a:off x="2846887"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69" name="Oval 15">
              <a:extLst>
                <a:ext uri="{FF2B5EF4-FFF2-40B4-BE49-F238E27FC236}">
                  <a16:creationId xmlns:a16="http://schemas.microsoft.com/office/drawing/2014/main" id="{3710F817-55C0-49E1-B086-865156EDD17F}"/>
                </a:ext>
              </a:extLst>
            </p:cNvPr>
            <p:cNvSpPr>
              <a:spLocks noChangeArrowheads="1"/>
            </p:cNvSpPr>
            <p:nvPr userDrawn="1"/>
          </p:nvSpPr>
          <p:spPr bwMode="auto">
            <a:xfrm>
              <a:off x="2465887"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70" name="Oval 16">
              <a:extLst>
                <a:ext uri="{FF2B5EF4-FFF2-40B4-BE49-F238E27FC236}">
                  <a16:creationId xmlns:a16="http://schemas.microsoft.com/office/drawing/2014/main" id="{EF3E0EED-F791-4A5E-A4CB-8D1369BE5F6D}"/>
                </a:ext>
              </a:extLst>
            </p:cNvPr>
            <p:cNvSpPr>
              <a:spLocks noChangeArrowheads="1"/>
            </p:cNvSpPr>
            <p:nvPr userDrawn="1"/>
          </p:nvSpPr>
          <p:spPr bwMode="auto">
            <a:xfrm>
              <a:off x="2656387"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47" name="Oval 5">
              <a:extLst>
                <a:ext uri="{FF2B5EF4-FFF2-40B4-BE49-F238E27FC236}">
                  <a16:creationId xmlns:a16="http://schemas.microsoft.com/office/drawing/2014/main" id="{ABAC6C45-506E-403B-A3FB-9680B24E8EDA}"/>
                </a:ext>
              </a:extLst>
            </p:cNvPr>
            <p:cNvSpPr>
              <a:spLocks noChangeArrowheads="1"/>
            </p:cNvSpPr>
            <p:nvPr userDrawn="1"/>
          </p:nvSpPr>
          <p:spPr bwMode="auto">
            <a:xfrm>
              <a:off x="3315191" y="5868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48" name="Oval 6">
              <a:extLst>
                <a:ext uri="{FF2B5EF4-FFF2-40B4-BE49-F238E27FC236}">
                  <a16:creationId xmlns:a16="http://schemas.microsoft.com/office/drawing/2014/main" id="{869AD24F-1A24-45D9-955F-4BECD7C3661F}"/>
                </a:ext>
              </a:extLst>
            </p:cNvPr>
            <p:cNvSpPr>
              <a:spLocks noChangeArrowheads="1"/>
            </p:cNvSpPr>
            <p:nvPr userDrawn="1"/>
          </p:nvSpPr>
          <p:spPr bwMode="auto">
            <a:xfrm>
              <a:off x="2935779"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49" name="Oval 7">
              <a:extLst>
                <a:ext uri="{FF2B5EF4-FFF2-40B4-BE49-F238E27FC236}">
                  <a16:creationId xmlns:a16="http://schemas.microsoft.com/office/drawing/2014/main" id="{5B3C221D-6920-4780-AFE7-9D38B3D48C51}"/>
                </a:ext>
              </a:extLst>
            </p:cNvPr>
            <p:cNvSpPr>
              <a:spLocks noChangeArrowheads="1"/>
            </p:cNvSpPr>
            <p:nvPr userDrawn="1"/>
          </p:nvSpPr>
          <p:spPr bwMode="auto">
            <a:xfrm>
              <a:off x="3126279"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50" name="Oval 8">
              <a:extLst>
                <a:ext uri="{FF2B5EF4-FFF2-40B4-BE49-F238E27FC236}">
                  <a16:creationId xmlns:a16="http://schemas.microsoft.com/office/drawing/2014/main" id="{C07E2872-15E7-4688-8FFF-62282B1AD8D9}"/>
                </a:ext>
              </a:extLst>
            </p:cNvPr>
            <p:cNvSpPr>
              <a:spLocks noChangeArrowheads="1"/>
            </p:cNvSpPr>
            <p:nvPr userDrawn="1"/>
          </p:nvSpPr>
          <p:spPr bwMode="auto">
            <a:xfrm>
              <a:off x="3418379"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51" name="Oval 9">
              <a:extLst>
                <a:ext uri="{FF2B5EF4-FFF2-40B4-BE49-F238E27FC236}">
                  <a16:creationId xmlns:a16="http://schemas.microsoft.com/office/drawing/2014/main" id="{739376A0-36B5-4D80-8C5D-7A1C8DE1CA02}"/>
                </a:ext>
              </a:extLst>
            </p:cNvPr>
            <p:cNvSpPr>
              <a:spLocks noChangeArrowheads="1"/>
            </p:cNvSpPr>
            <p:nvPr userDrawn="1"/>
          </p:nvSpPr>
          <p:spPr bwMode="auto">
            <a:xfrm>
              <a:off x="3037379"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52" name="Oval 10">
              <a:extLst>
                <a:ext uri="{FF2B5EF4-FFF2-40B4-BE49-F238E27FC236}">
                  <a16:creationId xmlns:a16="http://schemas.microsoft.com/office/drawing/2014/main" id="{A7854CFE-99F6-4FC6-B7AF-7CFEC8C95852}"/>
                </a:ext>
              </a:extLst>
            </p:cNvPr>
            <p:cNvSpPr>
              <a:spLocks noChangeArrowheads="1"/>
            </p:cNvSpPr>
            <p:nvPr userDrawn="1"/>
          </p:nvSpPr>
          <p:spPr bwMode="auto">
            <a:xfrm>
              <a:off x="3227879"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53" name="Oval 11">
              <a:extLst>
                <a:ext uri="{FF2B5EF4-FFF2-40B4-BE49-F238E27FC236}">
                  <a16:creationId xmlns:a16="http://schemas.microsoft.com/office/drawing/2014/main" id="{6F92460F-3E5C-4C41-B965-33A27AC17C4A}"/>
                </a:ext>
              </a:extLst>
            </p:cNvPr>
            <p:cNvSpPr>
              <a:spLocks noChangeArrowheads="1"/>
            </p:cNvSpPr>
            <p:nvPr userDrawn="1"/>
          </p:nvSpPr>
          <p:spPr bwMode="auto">
            <a:xfrm>
              <a:off x="3315191" y="6249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54" name="Oval 12">
              <a:extLst>
                <a:ext uri="{FF2B5EF4-FFF2-40B4-BE49-F238E27FC236}">
                  <a16:creationId xmlns:a16="http://schemas.microsoft.com/office/drawing/2014/main" id="{E5032F6E-A923-432F-9929-31FE0F827FAE}"/>
                </a:ext>
              </a:extLst>
            </p:cNvPr>
            <p:cNvSpPr>
              <a:spLocks noChangeArrowheads="1"/>
            </p:cNvSpPr>
            <p:nvPr userDrawn="1"/>
          </p:nvSpPr>
          <p:spPr bwMode="auto">
            <a:xfrm>
              <a:off x="2935779"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55" name="Oval 13">
              <a:extLst>
                <a:ext uri="{FF2B5EF4-FFF2-40B4-BE49-F238E27FC236}">
                  <a16:creationId xmlns:a16="http://schemas.microsoft.com/office/drawing/2014/main" id="{2F6002CD-F2AF-4D60-9228-AE23C3DE09D1}"/>
                </a:ext>
              </a:extLst>
            </p:cNvPr>
            <p:cNvSpPr>
              <a:spLocks noChangeArrowheads="1"/>
            </p:cNvSpPr>
            <p:nvPr userDrawn="1"/>
          </p:nvSpPr>
          <p:spPr bwMode="auto">
            <a:xfrm>
              <a:off x="3126279"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56" name="Oval 14">
              <a:extLst>
                <a:ext uri="{FF2B5EF4-FFF2-40B4-BE49-F238E27FC236}">
                  <a16:creationId xmlns:a16="http://schemas.microsoft.com/office/drawing/2014/main" id="{0725A978-0437-4E12-8E79-FAD1CD678D85}"/>
                </a:ext>
              </a:extLst>
            </p:cNvPr>
            <p:cNvSpPr>
              <a:spLocks noChangeArrowheads="1"/>
            </p:cNvSpPr>
            <p:nvPr userDrawn="1"/>
          </p:nvSpPr>
          <p:spPr bwMode="auto">
            <a:xfrm>
              <a:off x="3418379"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57" name="Oval 15">
              <a:extLst>
                <a:ext uri="{FF2B5EF4-FFF2-40B4-BE49-F238E27FC236}">
                  <a16:creationId xmlns:a16="http://schemas.microsoft.com/office/drawing/2014/main" id="{F51275EA-0B56-475C-A0BE-121887A4AD13}"/>
                </a:ext>
              </a:extLst>
            </p:cNvPr>
            <p:cNvSpPr>
              <a:spLocks noChangeArrowheads="1"/>
            </p:cNvSpPr>
            <p:nvPr userDrawn="1"/>
          </p:nvSpPr>
          <p:spPr bwMode="auto">
            <a:xfrm>
              <a:off x="3037379"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58" name="Oval 16">
              <a:extLst>
                <a:ext uri="{FF2B5EF4-FFF2-40B4-BE49-F238E27FC236}">
                  <a16:creationId xmlns:a16="http://schemas.microsoft.com/office/drawing/2014/main" id="{AC90862B-B9E9-4D48-BADE-908DED767452}"/>
                </a:ext>
              </a:extLst>
            </p:cNvPr>
            <p:cNvSpPr>
              <a:spLocks noChangeArrowheads="1"/>
            </p:cNvSpPr>
            <p:nvPr userDrawn="1"/>
          </p:nvSpPr>
          <p:spPr bwMode="auto">
            <a:xfrm>
              <a:off x="3227879"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35" name="Oval 5">
              <a:extLst>
                <a:ext uri="{FF2B5EF4-FFF2-40B4-BE49-F238E27FC236}">
                  <a16:creationId xmlns:a16="http://schemas.microsoft.com/office/drawing/2014/main" id="{1E33728D-346A-43CA-91BB-9EAA7850631D}"/>
                </a:ext>
              </a:extLst>
            </p:cNvPr>
            <p:cNvSpPr>
              <a:spLocks noChangeArrowheads="1"/>
            </p:cNvSpPr>
            <p:nvPr userDrawn="1"/>
          </p:nvSpPr>
          <p:spPr bwMode="auto">
            <a:xfrm>
              <a:off x="3886683" y="5868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36" name="Oval 6">
              <a:extLst>
                <a:ext uri="{FF2B5EF4-FFF2-40B4-BE49-F238E27FC236}">
                  <a16:creationId xmlns:a16="http://schemas.microsoft.com/office/drawing/2014/main" id="{9719F177-AC9E-46B1-8B9F-197315C27565}"/>
                </a:ext>
              </a:extLst>
            </p:cNvPr>
            <p:cNvSpPr>
              <a:spLocks noChangeArrowheads="1"/>
            </p:cNvSpPr>
            <p:nvPr userDrawn="1"/>
          </p:nvSpPr>
          <p:spPr bwMode="auto">
            <a:xfrm>
              <a:off x="3507271"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37" name="Oval 7">
              <a:extLst>
                <a:ext uri="{FF2B5EF4-FFF2-40B4-BE49-F238E27FC236}">
                  <a16:creationId xmlns:a16="http://schemas.microsoft.com/office/drawing/2014/main" id="{49BCE81A-6840-40BF-AC5B-FD1F187511CC}"/>
                </a:ext>
              </a:extLst>
            </p:cNvPr>
            <p:cNvSpPr>
              <a:spLocks noChangeArrowheads="1"/>
            </p:cNvSpPr>
            <p:nvPr userDrawn="1"/>
          </p:nvSpPr>
          <p:spPr bwMode="auto">
            <a:xfrm>
              <a:off x="3697771"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38" name="Oval 8">
              <a:extLst>
                <a:ext uri="{FF2B5EF4-FFF2-40B4-BE49-F238E27FC236}">
                  <a16:creationId xmlns:a16="http://schemas.microsoft.com/office/drawing/2014/main" id="{50B02727-7BC4-423E-B79C-34C2A28A5BC9}"/>
                </a:ext>
              </a:extLst>
            </p:cNvPr>
            <p:cNvSpPr>
              <a:spLocks noChangeArrowheads="1"/>
            </p:cNvSpPr>
            <p:nvPr userDrawn="1"/>
          </p:nvSpPr>
          <p:spPr bwMode="auto">
            <a:xfrm>
              <a:off x="3989871"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39" name="Oval 9">
              <a:extLst>
                <a:ext uri="{FF2B5EF4-FFF2-40B4-BE49-F238E27FC236}">
                  <a16:creationId xmlns:a16="http://schemas.microsoft.com/office/drawing/2014/main" id="{ADE28E70-47DD-4391-8295-3CE01EA8EB00}"/>
                </a:ext>
              </a:extLst>
            </p:cNvPr>
            <p:cNvSpPr>
              <a:spLocks noChangeArrowheads="1"/>
            </p:cNvSpPr>
            <p:nvPr userDrawn="1"/>
          </p:nvSpPr>
          <p:spPr bwMode="auto">
            <a:xfrm>
              <a:off x="3608871"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40" name="Oval 10">
              <a:extLst>
                <a:ext uri="{FF2B5EF4-FFF2-40B4-BE49-F238E27FC236}">
                  <a16:creationId xmlns:a16="http://schemas.microsoft.com/office/drawing/2014/main" id="{51A737AE-64E1-4988-8675-45097045E2D8}"/>
                </a:ext>
              </a:extLst>
            </p:cNvPr>
            <p:cNvSpPr>
              <a:spLocks noChangeArrowheads="1"/>
            </p:cNvSpPr>
            <p:nvPr userDrawn="1"/>
          </p:nvSpPr>
          <p:spPr bwMode="auto">
            <a:xfrm>
              <a:off x="3799371"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41" name="Oval 11">
              <a:extLst>
                <a:ext uri="{FF2B5EF4-FFF2-40B4-BE49-F238E27FC236}">
                  <a16:creationId xmlns:a16="http://schemas.microsoft.com/office/drawing/2014/main" id="{3C1775DA-B714-4AF4-ADD7-E7B715B8F3DA}"/>
                </a:ext>
              </a:extLst>
            </p:cNvPr>
            <p:cNvSpPr>
              <a:spLocks noChangeArrowheads="1"/>
            </p:cNvSpPr>
            <p:nvPr userDrawn="1"/>
          </p:nvSpPr>
          <p:spPr bwMode="auto">
            <a:xfrm>
              <a:off x="3886683" y="6249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42" name="Oval 12">
              <a:extLst>
                <a:ext uri="{FF2B5EF4-FFF2-40B4-BE49-F238E27FC236}">
                  <a16:creationId xmlns:a16="http://schemas.microsoft.com/office/drawing/2014/main" id="{E6C32C47-DADA-4BB7-A40C-BEB8FA6E485E}"/>
                </a:ext>
              </a:extLst>
            </p:cNvPr>
            <p:cNvSpPr>
              <a:spLocks noChangeArrowheads="1"/>
            </p:cNvSpPr>
            <p:nvPr userDrawn="1"/>
          </p:nvSpPr>
          <p:spPr bwMode="auto">
            <a:xfrm>
              <a:off x="3507271"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43" name="Oval 13">
              <a:extLst>
                <a:ext uri="{FF2B5EF4-FFF2-40B4-BE49-F238E27FC236}">
                  <a16:creationId xmlns:a16="http://schemas.microsoft.com/office/drawing/2014/main" id="{13089359-258F-4D66-B22A-FBF1D60E8F7C}"/>
                </a:ext>
              </a:extLst>
            </p:cNvPr>
            <p:cNvSpPr>
              <a:spLocks noChangeArrowheads="1"/>
            </p:cNvSpPr>
            <p:nvPr userDrawn="1"/>
          </p:nvSpPr>
          <p:spPr bwMode="auto">
            <a:xfrm>
              <a:off x="3697771"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44" name="Oval 14">
              <a:extLst>
                <a:ext uri="{FF2B5EF4-FFF2-40B4-BE49-F238E27FC236}">
                  <a16:creationId xmlns:a16="http://schemas.microsoft.com/office/drawing/2014/main" id="{DCC878E0-8CC4-4D45-9ED5-A4454872523C}"/>
                </a:ext>
              </a:extLst>
            </p:cNvPr>
            <p:cNvSpPr>
              <a:spLocks noChangeArrowheads="1"/>
            </p:cNvSpPr>
            <p:nvPr userDrawn="1"/>
          </p:nvSpPr>
          <p:spPr bwMode="auto">
            <a:xfrm>
              <a:off x="3989871"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45" name="Oval 15">
              <a:extLst>
                <a:ext uri="{FF2B5EF4-FFF2-40B4-BE49-F238E27FC236}">
                  <a16:creationId xmlns:a16="http://schemas.microsoft.com/office/drawing/2014/main" id="{0DFBC675-8681-4FB5-A72D-231FCCD64C37}"/>
                </a:ext>
              </a:extLst>
            </p:cNvPr>
            <p:cNvSpPr>
              <a:spLocks noChangeArrowheads="1"/>
            </p:cNvSpPr>
            <p:nvPr userDrawn="1"/>
          </p:nvSpPr>
          <p:spPr bwMode="auto">
            <a:xfrm>
              <a:off x="3608871"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46" name="Oval 16">
              <a:extLst>
                <a:ext uri="{FF2B5EF4-FFF2-40B4-BE49-F238E27FC236}">
                  <a16:creationId xmlns:a16="http://schemas.microsoft.com/office/drawing/2014/main" id="{E233DA7F-A94D-4C5F-B5BD-7605BD3ADA04}"/>
                </a:ext>
              </a:extLst>
            </p:cNvPr>
            <p:cNvSpPr>
              <a:spLocks noChangeArrowheads="1"/>
            </p:cNvSpPr>
            <p:nvPr userDrawn="1"/>
          </p:nvSpPr>
          <p:spPr bwMode="auto">
            <a:xfrm>
              <a:off x="3799371"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23" name="Oval 5">
              <a:extLst>
                <a:ext uri="{FF2B5EF4-FFF2-40B4-BE49-F238E27FC236}">
                  <a16:creationId xmlns:a16="http://schemas.microsoft.com/office/drawing/2014/main" id="{3C4D5BE8-F1E5-464B-ABEC-EB7C8862B4E4}"/>
                </a:ext>
              </a:extLst>
            </p:cNvPr>
            <p:cNvSpPr>
              <a:spLocks noChangeArrowheads="1"/>
            </p:cNvSpPr>
            <p:nvPr userDrawn="1"/>
          </p:nvSpPr>
          <p:spPr bwMode="auto">
            <a:xfrm>
              <a:off x="4458175" y="5868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24" name="Oval 6">
              <a:extLst>
                <a:ext uri="{FF2B5EF4-FFF2-40B4-BE49-F238E27FC236}">
                  <a16:creationId xmlns:a16="http://schemas.microsoft.com/office/drawing/2014/main" id="{8E189074-1821-4739-AD3D-E71899E7C33B}"/>
                </a:ext>
              </a:extLst>
            </p:cNvPr>
            <p:cNvSpPr>
              <a:spLocks noChangeArrowheads="1"/>
            </p:cNvSpPr>
            <p:nvPr userDrawn="1"/>
          </p:nvSpPr>
          <p:spPr bwMode="auto">
            <a:xfrm>
              <a:off x="4078763"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25" name="Oval 7">
              <a:extLst>
                <a:ext uri="{FF2B5EF4-FFF2-40B4-BE49-F238E27FC236}">
                  <a16:creationId xmlns:a16="http://schemas.microsoft.com/office/drawing/2014/main" id="{2ADB7605-8562-4135-8288-0D6A3925FA40}"/>
                </a:ext>
              </a:extLst>
            </p:cNvPr>
            <p:cNvSpPr>
              <a:spLocks noChangeArrowheads="1"/>
            </p:cNvSpPr>
            <p:nvPr userDrawn="1"/>
          </p:nvSpPr>
          <p:spPr bwMode="auto">
            <a:xfrm>
              <a:off x="4269263"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26" name="Oval 8">
              <a:extLst>
                <a:ext uri="{FF2B5EF4-FFF2-40B4-BE49-F238E27FC236}">
                  <a16:creationId xmlns:a16="http://schemas.microsoft.com/office/drawing/2014/main" id="{EB8F51D8-9E34-449F-8B8F-07AE4E277987}"/>
                </a:ext>
              </a:extLst>
            </p:cNvPr>
            <p:cNvSpPr>
              <a:spLocks noChangeArrowheads="1"/>
            </p:cNvSpPr>
            <p:nvPr userDrawn="1"/>
          </p:nvSpPr>
          <p:spPr bwMode="auto">
            <a:xfrm>
              <a:off x="4561363"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27" name="Oval 9">
              <a:extLst>
                <a:ext uri="{FF2B5EF4-FFF2-40B4-BE49-F238E27FC236}">
                  <a16:creationId xmlns:a16="http://schemas.microsoft.com/office/drawing/2014/main" id="{4544F86F-1F41-4844-9000-122CD0087A86}"/>
                </a:ext>
              </a:extLst>
            </p:cNvPr>
            <p:cNvSpPr>
              <a:spLocks noChangeArrowheads="1"/>
            </p:cNvSpPr>
            <p:nvPr userDrawn="1"/>
          </p:nvSpPr>
          <p:spPr bwMode="auto">
            <a:xfrm>
              <a:off x="4180363"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28" name="Oval 10">
              <a:extLst>
                <a:ext uri="{FF2B5EF4-FFF2-40B4-BE49-F238E27FC236}">
                  <a16:creationId xmlns:a16="http://schemas.microsoft.com/office/drawing/2014/main" id="{19C45462-5AA3-48F7-AC7E-72898131337D}"/>
                </a:ext>
              </a:extLst>
            </p:cNvPr>
            <p:cNvSpPr>
              <a:spLocks noChangeArrowheads="1"/>
            </p:cNvSpPr>
            <p:nvPr userDrawn="1"/>
          </p:nvSpPr>
          <p:spPr bwMode="auto">
            <a:xfrm>
              <a:off x="4370863"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29" name="Oval 11">
              <a:extLst>
                <a:ext uri="{FF2B5EF4-FFF2-40B4-BE49-F238E27FC236}">
                  <a16:creationId xmlns:a16="http://schemas.microsoft.com/office/drawing/2014/main" id="{CD46C044-9BF0-4ACF-9848-A63B33DF5D10}"/>
                </a:ext>
              </a:extLst>
            </p:cNvPr>
            <p:cNvSpPr>
              <a:spLocks noChangeArrowheads="1"/>
            </p:cNvSpPr>
            <p:nvPr userDrawn="1"/>
          </p:nvSpPr>
          <p:spPr bwMode="auto">
            <a:xfrm>
              <a:off x="4458175" y="6249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30" name="Oval 12">
              <a:extLst>
                <a:ext uri="{FF2B5EF4-FFF2-40B4-BE49-F238E27FC236}">
                  <a16:creationId xmlns:a16="http://schemas.microsoft.com/office/drawing/2014/main" id="{4CC59FED-F543-4719-844C-73F1AED8E069}"/>
                </a:ext>
              </a:extLst>
            </p:cNvPr>
            <p:cNvSpPr>
              <a:spLocks noChangeArrowheads="1"/>
            </p:cNvSpPr>
            <p:nvPr userDrawn="1"/>
          </p:nvSpPr>
          <p:spPr bwMode="auto">
            <a:xfrm>
              <a:off x="4078763"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31" name="Oval 13">
              <a:extLst>
                <a:ext uri="{FF2B5EF4-FFF2-40B4-BE49-F238E27FC236}">
                  <a16:creationId xmlns:a16="http://schemas.microsoft.com/office/drawing/2014/main" id="{13911430-652D-40B5-86A8-87EA151D3E11}"/>
                </a:ext>
              </a:extLst>
            </p:cNvPr>
            <p:cNvSpPr>
              <a:spLocks noChangeArrowheads="1"/>
            </p:cNvSpPr>
            <p:nvPr userDrawn="1"/>
          </p:nvSpPr>
          <p:spPr bwMode="auto">
            <a:xfrm>
              <a:off x="4269263"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32" name="Oval 14">
              <a:extLst>
                <a:ext uri="{FF2B5EF4-FFF2-40B4-BE49-F238E27FC236}">
                  <a16:creationId xmlns:a16="http://schemas.microsoft.com/office/drawing/2014/main" id="{310A74AD-B605-4A4C-B8CC-33ED80FF5953}"/>
                </a:ext>
              </a:extLst>
            </p:cNvPr>
            <p:cNvSpPr>
              <a:spLocks noChangeArrowheads="1"/>
            </p:cNvSpPr>
            <p:nvPr userDrawn="1"/>
          </p:nvSpPr>
          <p:spPr bwMode="auto">
            <a:xfrm>
              <a:off x="4561363"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33" name="Oval 15">
              <a:extLst>
                <a:ext uri="{FF2B5EF4-FFF2-40B4-BE49-F238E27FC236}">
                  <a16:creationId xmlns:a16="http://schemas.microsoft.com/office/drawing/2014/main" id="{65482F96-9041-4128-A2B7-6655AE28D044}"/>
                </a:ext>
              </a:extLst>
            </p:cNvPr>
            <p:cNvSpPr>
              <a:spLocks noChangeArrowheads="1"/>
            </p:cNvSpPr>
            <p:nvPr userDrawn="1"/>
          </p:nvSpPr>
          <p:spPr bwMode="auto">
            <a:xfrm>
              <a:off x="4180363"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34" name="Oval 16">
              <a:extLst>
                <a:ext uri="{FF2B5EF4-FFF2-40B4-BE49-F238E27FC236}">
                  <a16:creationId xmlns:a16="http://schemas.microsoft.com/office/drawing/2014/main" id="{9B076AE4-AAD2-496F-BE1F-6E7A40C083D6}"/>
                </a:ext>
              </a:extLst>
            </p:cNvPr>
            <p:cNvSpPr>
              <a:spLocks noChangeArrowheads="1"/>
            </p:cNvSpPr>
            <p:nvPr userDrawn="1"/>
          </p:nvSpPr>
          <p:spPr bwMode="auto">
            <a:xfrm>
              <a:off x="4370863"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11" name="Oval 5">
              <a:extLst>
                <a:ext uri="{FF2B5EF4-FFF2-40B4-BE49-F238E27FC236}">
                  <a16:creationId xmlns:a16="http://schemas.microsoft.com/office/drawing/2014/main" id="{01AA2575-C972-4E55-B923-087A9A1E17E0}"/>
                </a:ext>
              </a:extLst>
            </p:cNvPr>
            <p:cNvSpPr>
              <a:spLocks noChangeArrowheads="1"/>
            </p:cNvSpPr>
            <p:nvPr userDrawn="1"/>
          </p:nvSpPr>
          <p:spPr bwMode="auto">
            <a:xfrm>
              <a:off x="5029667" y="5868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12" name="Oval 6">
              <a:extLst>
                <a:ext uri="{FF2B5EF4-FFF2-40B4-BE49-F238E27FC236}">
                  <a16:creationId xmlns:a16="http://schemas.microsoft.com/office/drawing/2014/main" id="{DD8B7C74-0E59-40A7-9317-FCF2754EF5BB}"/>
                </a:ext>
              </a:extLst>
            </p:cNvPr>
            <p:cNvSpPr>
              <a:spLocks noChangeArrowheads="1"/>
            </p:cNvSpPr>
            <p:nvPr userDrawn="1"/>
          </p:nvSpPr>
          <p:spPr bwMode="auto">
            <a:xfrm>
              <a:off x="4650255"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13" name="Oval 7">
              <a:extLst>
                <a:ext uri="{FF2B5EF4-FFF2-40B4-BE49-F238E27FC236}">
                  <a16:creationId xmlns:a16="http://schemas.microsoft.com/office/drawing/2014/main" id="{19D96282-BB57-4725-AD78-0BF8002FEE01}"/>
                </a:ext>
              </a:extLst>
            </p:cNvPr>
            <p:cNvSpPr>
              <a:spLocks noChangeArrowheads="1"/>
            </p:cNvSpPr>
            <p:nvPr userDrawn="1"/>
          </p:nvSpPr>
          <p:spPr bwMode="auto">
            <a:xfrm>
              <a:off x="4840755"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14" name="Oval 8">
              <a:extLst>
                <a:ext uri="{FF2B5EF4-FFF2-40B4-BE49-F238E27FC236}">
                  <a16:creationId xmlns:a16="http://schemas.microsoft.com/office/drawing/2014/main" id="{FB830FA5-1698-4E97-873B-6976ADD60F1F}"/>
                </a:ext>
              </a:extLst>
            </p:cNvPr>
            <p:cNvSpPr>
              <a:spLocks noChangeArrowheads="1"/>
            </p:cNvSpPr>
            <p:nvPr userDrawn="1"/>
          </p:nvSpPr>
          <p:spPr bwMode="auto">
            <a:xfrm>
              <a:off x="5132855"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15" name="Oval 9">
              <a:extLst>
                <a:ext uri="{FF2B5EF4-FFF2-40B4-BE49-F238E27FC236}">
                  <a16:creationId xmlns:a16="http://schemas.microsoft.com/office/drawing/2014/main" id="{B498D700-E19F-451F-B63C-9F2EFFDB2C27}"/>
                </a:ext>
              </a:extLst>
            </p:cNvPr>
            <p:cNvSpPr>
              <a:spLocks noChangeArrowheads="1"/>
            </p:cNvSpPr>
            <p:nvPr userDrawn="1"/>
          </p:nvSpPr>
          <p:spPr bwMode="auto">
            <a:xfrm>
              <a:off x="4751855"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16" name="Oval 10">
              <a:extLst>
                <a:ext uri="{FF2B5EF4-FFF2-40B4-BE49-F238E27FC236}">
                  <a16:creationId xmlns:a16="http://schemas.microsoft.com/office/drawing/2014/main" id="{FBCE3D7A-A4B8-4AC8-B8BC-4B79D0FB92DC}"/>
                </a:ext>
              </a:extLst>
            </p:cNvPr>
            <p:cNvSpPr>
              <a:spLocks noChangeArrowheads="1"/>
            </p:cNvSpPr>
            <p:nvPr userDrawn="1"/>
          </p:nvSpPr>
          <p:spPr bwMode="auto">
            <a:xfrm>
              <a:off x="4942355"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17" name="Oval 11">
              <a:extLst>
                <a:ext uri="{FF2B5EF4-FFF2-40B4-BE49-F238E27FC236}">
                  <a16:creationId xmlns:a16="http://schemas.microsoft.com/office/drawing/2014/main" id="{7878486F-A28C-4E61-89C3-5EA455CF933E}"/>
                </a:ext>
              </a:extLst>
            </p:cNvPr>
            <p:cNvSpPr>
              <a:spLocks noChangeArrowheads="1"/>
            </p:cNvSpPr>
            <p:nvPr userDrawn="1"/>
          </p:nvSpPr>
          <p:spPr bwMode="auto">
            <a:xfrm>
              <a:off x="5029667" y="6249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18" name="Oval 12">
              <a:extLst>
                <a:ext uri="{FF2B5EF4-FFF2-40B4-BE49-F238E27FC236}">
                  <a16:creationId xmlns:a16="http://schemas.microsoft.com/office/drawing/2014/main" id="{43AE0869-6D44-4567-B826-530C2B79E70E}"/>
                </a:ext>
              </a:extLst>
            </p:cNvPr>
            <p:cNvSpPr>
              <a:spLocks noChangeArrowheads="1"/>
            </p:cNvSpPr>
            <p:nvPr userDrawn="1"/>
          </p:nvSpPr>
          <p:spPr bwMode="auto">
            <a:xfrm>
              <a:off x="4650255"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19" name="Oval 13">
              <a:extLst>
                <a:ext uri="{FF2B5EF4-FFF2-40B4-BE49-F238E27FC236}">
                  <a16:creationId xmlns:a16="http://schemas.microsoft.com/office/drawing/2014/main" id="{212EE7E0-FAA7-40BC-96D3-F61B2F814724}"/>
                </a:ext>
              </a:extLst>
            </p:cNvPr>
            <p:cNvSpPr>
              <a:spLocks noChangeArrowheads="1"/>
            </p:cNvSpPr>
            <p:nvPr userDrawn="1"/>
          </p:nvSpPr>
          <p:spPr bwMode="auto">
            <a:xfrm>
              <a:off x="4840755"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20" name="Oval 14">
              <a:extLst>
                <a:ext uri="{FF2B5EF4-FFF2-40B4-BE49-F238E27FC236}">
                  <a16:creationId xmlns:a16="http://schemas.microsoft.com/office/drawing/2014/main" id="{EC6BFE6D-FC76-489D-A79C-061379F288D4}"/>
                </a:ext>
              </a:extLst>
            </p:cNvPr>
            <p:cNvSpPr>
              <a:spLocks noChangeArrowheads="1"/>
            </p:cNvSpPr>
            <p:nvPr userDrawn="1"/>
          </p:nvSpPr>
          <p:spPr bwMode="auto">
            <a:xfrm>
              <a:off x="5132855"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21" name="Oval 15">
              <a:extLst>
                <a:ext uri="{FF2B5EF4-FFF2-40B4-BE49-F238E27FC236}">
                  <a16:creationId xmlns:a16="http://schemas.microsoft.com/office/drawing/2014/main" id="{0CDCEE72-AB26-49DC-8A8B-41F355A3663D}"/>
                </a:ext>
              </a:extLst>
            </p:cNvPr>
            <p:cNvSpPr>
              <a:spLocks noChangeArrowheads="1"/>
            </p:cNvSpPr>
            <p:nvPr userDrawn="1"/>
          </p:nvSpPr>
          <p:spPr bwMode="auto">
            <a:xfrm>
              <a:off x="4751855"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22" name="Oval 16">
              <a:extLst>
                <a:ext uri="{FF2B5EF4-FFF2-40B4-BE49-F238E27FC236}">
                  <a16:creationId xmlns:a16="http://schemas.microsoft.com/office/drawing/2014/main" id="{A07893B7-4625-4798-B627-D4169EA14818}"/>
                </a:ext>
              </a:extLst>
            </p:cNvPr>
            <p:cNvSpPr>
              <a:spLocks noChangeArrowheads="1"/>
            </p:cNvSpPr>
            <p:nvPr userDrawn="1"/>
          </p:nvSpPr>
          <p:spPr bwMode="auto">
            <a:xfrm>
              <a:off x="4942355"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99" name="Oval 5">
              <a:extLst>
                <a:ext uri="{FF2B5EF4-FFF2-40B4-BE49-F238E27FC236}">
                  <a16:creationId xmlns:a16="http://schemas.microsoft.com/office/drawing/2014/main" id="{6AF6F77E-B99C-4185-9ABE-ED8A098A1A17}"/>
                </a:ext>
              </a:extLst>
            </p:cNvPr>
            <p:cNvSpPr>
              <a:spLocks noChangeArrowheads="1"/>
            </p:cNvSpPr>
            <p:nvPr userDrawn="1"/>
          </p:nvSpPr>
          <p:spPr bwMode="auto">
            <a:xfrm>
              <a:off x="5601159" y="5868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00" name="Oval 6">
              <a:extLst>
                <a:ext uri="{FF2B5EF4-FFF2-40B4-BE49-F238E27FC236}">
                  <a16:creationId xmlns:a16="http://schemas.microsoft.com/office/drawing/2014/main" id="{ADB109E8-3825-40EC-9214-2E9EB16019F2}"/>
                </a:ext>
              </a:extLst>
            </p:cNvPr>
            <p:cNvSpPr>
              <a:spLocks noChangeArrowheads="1"/>
            </p:cNvSpPr>
            <p:nvPr userDrawn="1"/>
          </p:nvSpPr>
          <p:spPr bwMode="auto">
            <a:xfrm>
              <a:off x="5221747"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01" name="Oval 7">
              <a:extLst>
                <a:ext uri="{FF2B5EF4-FFF2-40B4-BE49-F238E27FC236}">
                  <a16:creationId xmlns:a16="http://schemas.microsoft.com/office/drawing/2014/main" id="{05BFE3F7-9444-48F7-8260-D6C9C4500256}"/>
                </a:ext>
              </a:extLst>
            </p:cNvPr>
            <p:cNvSpPr>
              <a:spLocks noChangeArrowheads="1"/>
            </p:cNvSpPr>
            <p:nvPr userDrawn="1"/>
          </p:nvSpPr>
          <p:spPr bwMode="auto">
            <a:xfrm>
              <a:off x="5412247"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02" name="Oval 8">
              <a:extLst>
                <a:ext uri="{FF2B5EF4-FFF2-40B4-BE49-F238E27FC236}">
                  <a16:creationId xmlns:a16="http://schemas.microsoft.com/office/drawing/2014/main" id="{68B742A4-C9FA-4C2A-8C6B-1DA1E47C798F}"/>
                </a:ext>
              </a:extLst>
            </p:cNvPr>
            <p:cNvSpPr>
              <a:spLocks noChangeArrowheads="1"/>
            </p:cNvSpPr>
            <p:nvPr userDrawn="1"/>
          </p:nvSpPr>
          <p:spPr bwMode="auto">
            <a:xfrm>
              <a:off x="5704347"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03" name="Oval 9">
              <a:extLst>
                <a:ext uri="{FF2B5EF4-FFF2-40B4-BE49-F238E27FC236}">
                  <a16:creationId xmlns:a16="http://schemas.microsoft.com/office/drawing/2014/main" id="{C8EA4ADC-542E-4D07-AFF9-741A3A2B6A3E}"/>
                </a:ext>
              </a:extLst>
            </p:cNvPr>
            <p:cNvSpPr>
              <a:spLocks noChangeArrowheads="1"/>
            </p:cNvSpPr>
            <p:nvPr userDrawn="1"/>
          </p:nvSpPr>
          <p:spPr bwMode="auto">
            <a:xfrm>
              <a:off x="5323347"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04" name="Oval 10">
              <a:extLst>
                <a:ext uri="{FF2B5EF4-FFF2-40B4-BE49-F238E27FC236}">
                  <a16:creationId xmlns:a16="http://schemas.microsoft.com/office/drawing/2014/main" id="{1F0671D3-CE76-45B8-A548-582563CBF41D}"/>
                </a:ext>
              </a:extLst>
            </p:cNvPr>
            <p:cNvSpPr>
              <a:spLocks noChangeArrowheads="1"/>
            </p:cNvSpPr>
            <p:nvPr userDrawn="1"/>
          </p:nvSpPr>
          <p:spPr bwMode="auto">
            <a:xfrm>
              <a:off x="5513847"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05" name="Oval 11">
              <a:extLst>
                <a:ext uri="{FF2B5EF4-FFF2-40B4-BE49-F238E27FC236}">
                  <a16:creationId xmlns:a16="http://schemas.microsoft.com/office/drawing/2014/main" id="{15FDB9E3-3A3E-4D41-96DB-91437B3A0CF3}"/>
                </a:ext>
              </a:extLst>
            </p:cNvPr>
            <p:cNvSpPr>
              <a:spLocks noChangeArrowheads="1"/>
            </p:cNvSpPr>
            <p:nvPr userDrawn="1"/>
          </p:nvSpPr>
          <p:spPr bwMode="auto">
            <a:xfrm>
              <a:off x="5601159" y="6249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06" name="Oval 12">
              <a:extLst>
                <a:ext uri="{FF2B5EF4-FFF2-40B4-BE49-F238E27FC236}">
                  <a16:creationId xmlns:a16="http://schemas.microsoft.com/office/drawing/2014/main" id="{8E550A53-D157-4607-915D-65A4D5C968A4}"/>
                </a:ext>
              </a:extLst>
            </p:cNvPr>
            <p:cNvSpPr>
              <a:spLocks noChangeArrowheads="1"/>
            </p:cNvSpPr>
            <p:nvPr userDrawn="1"/>
          </p:nvSpPr>
          <p:spPr bwMode="auto">
            <a:xfrm>
              <a:off x="5221747"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07" name="Oval 13">
              <a:extLst>
                <a:ext uri="{FF2B5EF4-FFF2-40B4-BE49-F238E27FC236}">
                  <a16:creationId xmlns:a16="http://schemas.microsoft.com/office/drawing/2014/main" id="{B3510F61-C497-492C-B096-47DB46D4E6D9}"/>
                </a:ext>
              </a:extLst>
            </p:cNvPr>
            <p:cNvSpPr>
              <a:spLocks noChangeArrowheads="1"/>
            </p:cNvSpPr>
            <p:nvPr userDrawn="1"/>
          </p:nvSpPr>
          <p:spPr bwMode="auto">
            <a:xfrm>
              <a:off x="5412247"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08" name="Oval 14">
              <a:extLst>
                <a:ext uri="{FF2B5EF4-FFF2-40B4-BE49-F238E27FC236}">
                  <a16:creationId xmlns:a16="http://schemas.microsoft.com/office/drawing/2014/main" id="{712A949A-9C1B-4C76-8574-DFDD5E98F186}"/>
                </a:ext>
              </a:extLst>
            </p:cNvPr>
            <p:cNvSpPr>
              <a:spLocks noChangeArrowheads="1"/>
            </p:cNvSpPr>
            <p:nvPr userDrawn="1"/>
          </p:nvSpPr>
          <p:spPr bwMode="auto">
            <a:xfrm>
              <a:off x="5704347"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09" name="Oval 15">
              <a:extLst>
                <a:ext uri="{FF2B5EF4-FFF2-40B4-BE49-F238E27FC236}">
                  <a16:creationId xmlns:a16="http://schemas.microsoft.com/office/drawing/2014/main" id="{44A74551-3A38-4505-83BE-5FDFE22BACB6}"/>
                </a:ext>
              </a:extLst>
            </p:cNvPr>
            <p:cNvSpPr>
              <a:spLocks noChangeArrowheads="1"/>
            </p:cNvSpPr>
            <p:nvPr userDrawn="1"/>
          </p:nvSpPr>
          <p:spPr bwMode="auto">
            <a:xfrm>
              <a:off x="5323347"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10" name="Oval 16">
              <a:extLst>
                <a:ext uri="{FF2B5EF4-FFF2-40B4-BE49-F238E27FC236}">
                  <a16:creationId xmlns:a16="http://schemas.microsoft.com/office/drawing/2014/main" id="{749D7A68-1B94-4069-8F0F-6F8AA2C3056D}"/>
                </a:ext>
              </a:extLst>
            </p:cNvPr>
            <p:cNvSpPr>
              <a:spLocks noChangeArrowheads="1"/>
            </p:cNvSpPr>
            <p:nvPr userDrawn="1"/>
          </p:nvSpPr>
          <p:spPr bwMode="auto">
            <a:xfrm>
              <a:off x="5513847"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87" name="Oval 5">
              <a:extLst>
                <a:ext uri="{FF2B5EF4-FFF2-40B4-BE49-F238E27FC236}">
                  <a16:creationId xmlns:a16="http://schemas.microsoft.com/office/drawing/2014/main" id="{B2E6CB8E-9432-4E3E-A117-7A070C3EA8F5}"/>
                </a:ext>
              </a:extLst>
            </p:cNvPr>
            <p:cNvSpPr>
              <a:spLocks noChangeArrowheads="1"/>
            </p:cNvSpPr>
            <p:nvPr userDrawn="1"/>
          </p:nvSpPr>
          <p:spPr bwMode="auto">
            <a:xfrm>
              <a:off x="6172651" y="5868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88" name="Oval 6">
              <a:extLst>
                <a:ext uri="{FF2B5EF4-FFF2-40B4-BE49-F238E27FC236}">
                  <a16:creationId xmlns:a16="http://schemas.microsoft.com/office/drawing/2014/main" id="{9B1BB556-24F5-4656-9E5A-5C560B36050D}"/>
                </a:ext>
              </a:extLst>
            </p:cNvPr>
            <p:cNvSpPr>
              <a:spLocks noChangeArrowheads="1"/>
            </p:cNvSpPr>
            <p:nvPr userDrawn="1"/>
          </p:nvSpPr>
          <p:spPr bwMode="auto">
            <a:xfrm>
              <a:off x="5793239"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89" name="Oval 7">
              <a:extLst>
                <a:ext uri="{FF2B5EF4-FFF2-40B4-BE49-F238E27FC236}">
                  <a16:creationId xmlns:a16="http://schemas.microsoft.com/office/drawing/2014/main" id="{5661F6B3-D76B-493B-9BFB-511CF25B3C82}"/>
                </a:ext>
              </a:extLst>
            </p:cNvPr>
            <p:cNvSpPr>
              <a:spLocks noChangeArrowheads="1"/>
            </p:cNvSpPr>
            <p:nvPr userDrawn="1"/>
          </p:nvSpPr>
          <p:spPr bwMode="auto">
            <a:xfrm>
              <a:off x="5983739"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90" name="Oval 8">
              <a:extLst>
                <a:ext uri="{FF2B5EF4-FFF2-40B4-BE49-F238E27FC236}">
                  <a16:creationId xmlns:a16="http://schemas.microsoft.com/office/drawing/2014/main" id="{8A96F210-3E96-42E0-817D-818BEEF106AF}"/>
                </a:ext>
              </a:extLst>
            </p:cNvPr>
            <p:cNvSpPr>
              <a:spLocks noChangeArrowheads="1"/>
            </p:cNvSpPr>
            <p:nvPr userDrawn="1"/>
          </p:nvSpPr>
          <p:spPr bwMode="auto">
            <a:xfrm>
              <a:off x="6275839"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91" name="Oval 9">
              <a:extLst>
                <a:ext uri="{FF2B5EF4-FFF2-40B4-BE49-F238E27FC236}">
                  <a16:creationId xmlns:a16="http://schemas.microsoft.com/office/drawing/2014/main" id="{95BF8826-4FE6-425D-950A-C80D551635EA}"/>
                </a:ext>
              </a:extLst>
            </p:cNvPr>
            <p:cNvSpPr>
              <a:spLocks noChangeArrowheads="1"/>
            </p:cNvSpPr>
            <p:nvPr userDrawn="1"/>
          </p:nvSpPr>
          <p:spPr bwMode="auto">
            <a:xfrm>
              <a:off x="5894839"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92" name="Oval 10">
              <a:extLst>
                <a:ext uri="{FF2B5EF4-FFF2-40B4-BE49-F238E27FC236}">
                  <a16:creationId xmlns:a16="http://schemas.microsoft.com/office/drawing/2014/main" id="{A3F31131-36D3-44D8-B6A3-1E56CF7FD336}"/>
                </a:ext>
              </a:extLst>
            </p:cNvPr>
            <p:cNvSpPr>
              <a:spLocks noChangeArrowheads="1"/>
            </p:cNvSpPr>
            <p:nvPr userDrawn="1"/>
          </p:nvSpPr>
          <p:spPr bwMode="auto">
            <a:xfrm>
              <a:off x="6085339"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93" name="Oval 11">
              <a:extLst>
                <a:ext uri="{FF2B5EF4-FFF2-40B4-BE49-F238E27FC236}">
                  <a16:creationId xmlns:a16="http://schemas.microsoft.com/office/drawing/2014/main" id="{316B8272-46A4-4252-9B92-BA87FE0A37C1}"/>
                </a:ext>
              </a:extLst>
            </p:cNvPr>
            <p:cNvSpPr>
              <a:spLocks noChangeArrowheads="1"/>
            </p:cNvSpPr>
            <p:nvPr userDrawn="1"/>
          </p:nvSpPr>
          <p:spPr bwMode="auto">
            <a:xfrm>
              <a:off x="6172651" y="6249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94" name="Oval 12">
              <a:extLst>
                <a:ext uri="{FF2B5EF4-FFF2-40B4-BE49-F238E27FC236}">
                  <a16:creationId xmlns:a16="http://schemas.microsoft.com/office/drawing/2014/main" id="{A629249F-7F86-413B-BE23-5A4FEF66747F}"/>
                </a:ext>
              </a:extLst>
            </p:cNvPr>
            <p:cNvSpPr>
              <a:spLocks noChangeArrowheads="1"/>
            </p:cNvSpPr>
            <p:nvPr userDrawn="1"/>
          </p:nvSpPr>
          <p:spPr bwMode="auto">
            <a:xfrm>
              <a:off x="5793239"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95" name="Oval 13">
              <a:extLst>
                <a:ext uri="{FF2B5EF4-FFF2-40B4-BE49-F238E27FC236}">
                  <a16:creationId xmlns:a16="http://schemas.microsoft.com/office/drawing/2014/main" id="{D3EBD19B-835E-4D98-B415-FD77394F2CA3}"/>
                </a:ext>
              </a:extLst>
            </p:cNvPr>
            <p:cNvSpPr>
              <a:spLocks noChangeArrowheads="1"/>
            </p:cNvSpPr>
            <p:nvPr userDrawn="1"/>
          </p:nvSpPr>
          <p:spPr bwMode="auto">
            <a:xfrm>
              <a:off x="5983739"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96" name="Oval 14">
              <a:extLst>
                <a:ext uri="{FF2B5EF4-FFF2-40B4-BE49-F238E27FC236}">
                  <a16:creationId xmlns:a16="http://schemas.microsoft.com/office/drawing/2014/main" id="{DC4C6162-CD62-4043-8236-BE027E9E3030}"/>
                </a:ext>
              </a:extLst>
            </p:cNvPr>
            <p:cNvSpPr>
              <a:spLocks noChangeArrowheads="1"/>
            </p:cNvSpPr>
            <p:nvPr userDrawn="1"/>
          </p:nvSpPr>
          <p:spPr bwMode="auto">
            <a:xfrm>
              <a:off x="6275839"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97" name="Oval 15">
              <a:extLst>
                <a:ext uri="{FF2B5EF4-FFF2-40B4-BE49-F238E27FC236}">
                  <a16:creationId xmlns:a16="http://schemas.microsoft.com/office/drawing/2014/main" id="{FD47193D-E67A-4050-88FD-A48A800E2573}"/>
                </a:ext>
              </a:extLst>
            </p:cNvPr>
            <p:cNvSpPr>
              <a:spLocks noChangeArrowheads="1"/>
            </p:cNvSpPr>
            <p:nvPr userDrawn="1"/>
          </p:nvSpPr>
          <p:spPr bwMode="auto">
            <a:xfrm>
              <a:off x="5894839"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98" name="Oval 16">
              <a:extLst>
                <a:ext uri="{FF2B5EF4-FFF2-40B4-BE49-F238E27FC236}">
                  <a16:creationId xmlns:a16="http://schemas.microsoft.com/office/drawing/2014/main" id="{FF0EE47E-F7AF-4A12-8D19-4EBACE5750FD}"/>
                </a:ext>
              </a:extLst>
            </p:cNvPr>
            <p:cNvSpPr>
              <a:spLocks noChangeArrowheads="1"/>
            </p:cNvSpPr>
            <p:nvPr userDrawn="1"/>
          </p:nvSpPr>
          <p:spPr bwMode="auto">
            <a:xfrm>
              <a:off x="6085339"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75" name="Oval 5">
              <a:extLst>
                <a:ext uri="{FF2B5EF4-FFF2-40B4-BE49-F238E27FC236}">
                  <a16:creationId xmlns:a16="http://schemas.microsoft.com/office/drawing/2014/main" id="{930ED63F-C025-4067-9D18-2122D1257ADA}"/>
                </a:ext>
              </a:extLst>
            </p:cNvPr>
            <p:cNvSpPr>
              <a:spLocks noChangeArrowheads="1"/>
            </p:cNvSpPr>
            <p:nvPr userDrawn="1"/>
          </p:nvSpPr>
          <p:spPr bwMode="auto">
            <a:xfrm>
              <a:off x="6744143" y="5868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76" name="Oval 6">
              <a:extLst>
                <a:ext uri="{FF2B5EF4-FFF2-40B4-BE49-F238E27FC236}">
                  <a16:creationId xmlns:a16="http://schemas.microsoft.com/office/drawing/2014/main" id="{BA7B3545-0FE1-48DE-BB8D-745A92E5EEBE}"/>
                </a:ext>
              </a:extLst>
            </p:cNvPr>
            <p:cNvSpPr>
              <a:spLocks noChangeArrowheads="1"/>
            </p:cNvSpPr>
            <p:nvPr userDrawn="1"/>
          </p:nvSpPr>
          <p:spPr bwMode="auto">
            <a:xfrm>
              <a:off x="6364731"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77" name="Oval 7">
              <a:extLst>
                <a:ext uri="{FF2B5EF4-FFF2-40B4-BE49-F238E27FC236}">
                  <a16:creationId xmlns:a16="http://schemas.microsoft.com/office/drawing/2014/main" id="{19520ABD-91F3-4374-B360-92DE2C18D9CF}"/>
                </a:ext>
              </a:extLst>
            </p:cNvPr>
            <p:cNvSpPr>
              <a:spLocks noChangeArrowheads="1"/>
            </p:cNvSpPr>
            <p:nvPr userDrawn="1"/>
          </p:nvSpPr>
          <p:spPr bwMode="auto">
            <a:xfrm>
              <a:off x="6555231"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78" name="Oval 8">
              <a:extLst>
                <a:ext uri="{FF2B5EF4-FFF2-40B4-BE49-F238E27FC236}">
                  <a16:creationId xmlns:a16="http://schemas.microsoft.com/office/drawing/2014/main" id="{41FE113A-9FC2-4BE6-B143-06A13D5B7558}"/>
                </a:ext>
              </a:extLst>
            </p:cNvPr>
            <p:cNvSpPr>
              <a:spLocks noChangeArrowheads="1"/>
            </p:cNvSpPr>
            <p:nvPr userDrawn="1"/>
          </p:nvSpPr>
          <p:spPr bwMode="auto">
            <a:xfrm>
              <a:off x="6847331"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79" name="Oval 9">
              <a:extLst>
                <a:ext uri="{FF2B5EF4-FFF2-40B4-BE49-F238E27FC236}">
                  <a16:creationId xmlns:a16="http://schemas.microsoft.com/office/drawing/2014/main" id="{BA32E6A6-B391-47FC-93F5-BCE266FF7A80}"/>
                </a:ext>
              </a:extLst>
            </p:cNvPr>
            <p:cNvSpPr>
              <a:spLocks noChangeArrowheads="1"/>
            </p:cNvSpPr>
            <p:nvPr userDrawn="1"/>
          </p:nvSpPr>
          <p:spPr bwMode="auto">
            <a:xfrm>
              <a:off x="6466331"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80" name="Oval 10">
              <a:extLst>
                <a:ext uri="{FF2B5EF4-FFF2-40B4-BE49-F238E27FC236}">
                  <a16:creationId xmlns:a16="http://schemas.microsoft.com/office/drawing/2014/main" id="{96F0F482-EB76-4C13-A741-C1DAEE9BFEC6}"/>
                </a:ext>
              </a:extLst>
            </p:cNvPr>
            <p:cNvSpPr>
              <a:spLocks noChangeArrowheads="1"/>
            </p:cNvSpPr>
            <p:nvPr userDrawn="1"/>
          </p:nvSpPr>
          <p:spPr bwMode="auto">
            <a:xfrm>
              <a:off x="6656831"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81" name="Oval 11">
              <a:extLst>
                <a:ext uri="{FF2B5EF4-FFF2-40B4-BE49-F238E27FC236}">
                  <a16:creationId xmlns:a16="http://schemas.microsoft.com/office/drawing/2014/main" id="{E41C6908-1EA4-4919-B74B-E03BA1956DCA}"/>
                </a:ext>
              </a:extLst>
            </p:cNvPr>
            <p:cNvSpPr>
              <a:spLocks noChangeArrowheads="1"/>
            </p:cNvSpPr>
            <p:nvPr userDrawn="1"/>
          </p:nvSpPr>
          <p:spPr bwMode="auto">
            <a:xfrm>
              <a:off x="6744143" y="6249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82" name="Oval 12">
              <a:extLst>
                <a:ext uri="{FF2B5EF4-FFF2-40B4-BE49-F238E27FC236}">
                  <a16:creationId xmlns:a16="http://schemas.microsoft.com/office/drawing/2014/main" id="{78796620-1865-473B-BD93-1D165EAE0F07}"/>
                </a:ext>
              </a:extLst>
            </p:cNvPr>
            <p:cNvSpPr>
              <a:spLocks noChangeArrowheads="1"/>
            </p:cNvSpPr>
            <p:nvPr userDrawn="1"/>
          </p:nvSpPr>
          <p:spPr bwMode="auto">
            <a:xfrm>
              <a:off x="6364731"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83" name="Oval 13">
              <a:extLst>
                <a:ext uri="{FF2B5EF4-FFF2-40B4-BE49-F238E27FC236}">
                  <a16:creationId xmlns:a16="http://schemas.microsoft.com/office/drawing/2014/main" id="{BC50B88E-9CC3-4C29-B58E-E351E6059BCA}"/>
                </a:ext>
              </a:extLst>
            </p:cNvPr>
            <p:cNvSpPr>
              <a:spLocks noChangeArrowheads="1"/>
            </p:cNvSpPr>
            <p:nvPr userDrawn="1"/>
          </p:nvSpPr>
          <p:spPr bwMode="auto">
            <a:xfrm>
              <a:off x="6555231"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84" name="Oval 14">
              <a:extLst>
                <a:ext uri="{FF2B5EF4-FFF2-40B4-BE49-F238E27FC236}">
                  <a16:creationId xmlns:a16="http://schemas.microsoft.com/office/drawing/2014/main" id="{EACFB626-82B4-48D1-83CA-B8EC21546415}"/>
                </a:ext>
              </a:extLst>
            </p:cNvPr>
            <p:cNvSpPr>
              <a:spLocks noChangeArrowheads="1"/>
            </p:cNvSpPr>
            <p:nvPr userDrawn="1"/>
          </p:nvSpPr>
          <p:spPr bwMode="auto">
            <a:xfrm>
              <a:off x="6847331"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85" name="Oval 15">
              <a:extLst>
                <a:ext uri="{FF2B5EF4-FFF2-40B4-BE49-F238E27FC236}">
                  <a16:creationId xmlns:a16="http://schemas.microsoft.com/office/drawing/2014/main" id="{488E7A3C-BCF5-4CF1-9C44-A0C32BEA2E83}"/>
                </a:ext>
              </a:extLst>
            </p:cNvPr>
            <p:cNvSpPr>
              <a:spLocks noChangeArrowheads="1"/>
            </p:cNvSpPr>
            <p:nvPr userDrawn="1"/>
          </p:nvSpPr>
          <p:spPr bwMode="auto">
            <a:xfrm>
              <a:off x="6466331"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86" name="Oval 16">
              <a:extLst>
                <a:ext uri="{FF2B5EF4-FFF2-40B4-BE49-F238E27FC236}">
                  <a16:creationId xmlns:a16="http://schemas.microsoft.com/office/drawing/2014/main" id="{002D5D2E-A239-4594-96A2-451043375635}"/>
                </a:ext>
              </a:extLst>
            </p:cNvPr>
            <p:cNvSpPr>
              <a:spLocks noChangeArrowheads="1"/>
            </p:cNvSpPr>
            <p:nvPr userDrawn="1"/>
          </p:nvSpPr>
          <p:spPr bwMode="auto">
            <a:xfrm>
              <a:off x="6656831"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63" name="Oval 5">
              <a:extLst>
                <a:ext uri="{FF2B5EF4-FFF2-40B4-BE49-F238E27FC236}">
                  <a16:creationId xmlns:a16="http://schemas.microsoft.com/office/drawing/2014/main" id="{06263782-BD6D-45F7-889F-E943C89DE5BE}"/>
                </a:ext>
              </a:extLst>
            </p:cNvPr>
            <p:cNvSpPr>
              <a:spLocks noChangeArrowheads="1"/>
            </p:cNvSpPr>
            <p:nvPr userDrawn="1"/>
          </p:nvSpPr>
          <p:spPr bwMode="auto">
            <a:xfrm>
              <a:off x="7315635" y="5868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64" name="Oval 6">
              <a:extLst>
                <a:ext uri="{FF2B5EF4-FFF2-40B4-BE49-F238E27FC236}">
                  <a16:creationId xmlns:a16="http://schemas.microsoft.com/office/drawing/2014/main" id="{F7871863-7CDA-42FF-BC0B-0D408ACAC3DE}"/>
                </a:ext>
              </a:extLst>
            </p:cNvPr>
            <p:cNvSpPr>
              <a:spLocks noChangeArrowheads="1"/>
            </p:cNvSpPr>
            <p:nvPr userDrawn="1"/>
          </p:nvSpPr>
          <p:spPr bwMode="auto">
            <a:xfrm>
              <a:off x="6936223"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65" name="Oval 7">
              <a:extLst>
                <a:ext uri="{FF2B5EF4-FFF2-40B4-BE49-F238E27FC236}">
                  <a16:creationId xmlns:a16="http://schemas.microsoft.com/office/drawing/2014/main" id="{8383D43E-BEA1-4AF3-A963-73184F00293E}"/>
                </a:ext>
              </a:extLst>
            </p:cNvPr>
            <p:cNvSpPr>
              <a:spLocks noChangeArrowheads="1"/>
            </p:cNvSpPr>
            <p:nvPr userDrawn="1"/>
          </p:nvSpPr>
          <p:spPr bwMode="auto">
            <a:xfrm>
              <a:off x="7126723"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66" name="Oval 8">
              <a:extLst>
                <a:ext uri="{FF2B5EF4-FFF2-40B4-BE49-F238E27FC236}">
                  <a16:creationId xmlns:a16="http://schemas.microsoft.com/office/drawing/2014/main" id="{E76DF77C-0F2F-4819-96DD-E9B05C9FE0FA}"/>
                </a:ext>
              </a:extLst>
            </p:cNvPr>
            <p:cNvSpPr>
              <a:spLocks noChangeArrowheads="1"/>
            </p:cNvSpPr>
            <p:nvPr userDrawn="1"/>
          </p:nvSpPr>
          <p:spPr bwMode="auto">
            <a:xfrm>
              <a:off x="7418823"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67" name="Oval 9">
              <a:extLst>
                <a:ext uri="{FF2B5EF4-FFF2-40B4-BE49-F238E27FC236}">
                  <a16:creationId xmlns:a16="http://schemas.microsoft.com/office/drawing/2014/main" id="{6B826363-7B78-4BDC-9DA5-53F76AFCE801}"/>
                </a:ext>
              </a:extLst>
            </p:cNvPr>
            <p:cNvSpPr>
              <a:spLocks noChangeArrowheads="1"/>
            </p:cNvSpPr>
            <p:nvPr userDrawn="1"/>
          </p:nvSpPr>
          <p:spPr bwMode="auto">
            <a:xfrm>
              <a:off x="7037823"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68" name="Oval 10">
              <a:extLst>
                <a:ext uri="{FF2B5EF4-FFF2-40B4-BE49-F238E27FC236}">
                  <a16:creationId xmlns:a16="http://schemas.microsoft.com/office/drawing/2014/main" id="{8AF65B3A-DF06-4CF9-AED3-AE58E6E65733}"/>
                </a:ext>
              </a:extLst>
            </p:cNvPr>
            <p:cNvSpPr>
              <a:spLocks noChangeArrowheads="1"/>
            </p:cNvSpPr>
            <p:nvPr userDrawn="1"/>
          </p:nvSpPr>
          <p:spPr bwMode="auto">
            <a:xfrm>
              <a:off x="7228323"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69" name="Oval 11">
              <a:extLst>
                <a:ext uri="{FF2B5EF4-FFF2-40B4-BE49-F238E27FC236}">
                  <a16:creationId xmlns:a16="http://schemas.microsoft.com/office/drawing/2014/main" id="{7BCA15E9-92ED-465B-B460-CA94A13666DD}"/>
                </a:ext>
              </a:extLst>
            </p:cNvPr>
            <p:cNvSpPr>
              <a:spLocks noChangeArrowheads="1"/>
            </p:cNvSpPr>
            <p:nvPr userDrawn="1"/>
          </p:nvSpPr>
          <p:spPr bwMode="auto">
            <a:xfrm>
              <a:off x="7315635" y="6249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70" name="Oval 12">
              <a:extLst>
                <a:ext uri="{FF2B5EF4-FFF2-40B4-BE49-F238E27FC236}">
                  <a16:creationId xmlns:a16="http://schemas.microsoft.com/office/drawing/2014/main" id="{2E9075B7-4F14-45B8-B82C-9A161A279332}"/>
                </a:ext>
              </a:extLst>
            </p:cNvPr>
            <p:cNvSpPr>
              <a:spLocks noChangeArrowheads="1"/>
            </p:cNvSpPr>
            <p:nvPr userDrawn="1"/>
          </p:nvSpPr>
          <p:spPr bwMode="auto">
            <a:xfrm>
              <a:off x="6936223"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71" name="Oval 13">
              <a:extLst>
                <a:ext uri="{FF2B5EF4-FFF2-40B4-BE49-F238E27FC236}">
                  <a16:creationId xmlns:a16="http://schemas.microsoft.com/office/drawing/2014/main" id="{643437A6-6AAE-4F60-A873-DD2564ABBC3E}"/>
                </a:ext>
              </a:extLst>
            </p:cNvPr>
            <p:cNvSpPr>
              <a:spLocks noChangeArrowheads="1"/>
            </p:cNvSpPr>
            <p:nvPr userDrawn="1"/>
          </p:nvSpPr>
          <p:spPr bwMode="auto">
            <a:xfrm>
              <a:off x="7126723"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72" name="Oval 14">
              <a:extLst>
                <a:ext uri="{FF2B5EF4-FFF2-40B4-BE49-F238E27FC236}">
                  <a16:creationId xmlns:a16="http://schemas.microsoft.com/office/drawing/2014/main" id="{9742720E-E48E-48C0-92D1-47D421FDC2B4}"/>
                </a:ext>
              </a:extLst>
            </p:cNvPr>
            <p:cNvSpPr>
              <a:spLocks noChangeArrowheads="1"/>
            </p:cNvSpPr>
            <p:nvPr userDrawn="1"/>
          </p:nvSpPr>
          <p:spPr bwMode="auto">
            <a:xfrm>
              <a:off x="7418823"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73" name="Oval 15">
              <a:extLst>
                <a:ext uri="{FF2B5EF4-FFF2-40B4-BE49-F238E27FC236}">
                  <a16:creationId xmlns:a16="http://schemas.microsoft.com/office/drawing/2014/main" id="{0F79024C-4F10-41FD-9673-87BEFFD09BA5}"/>
                </a:ext>
              </a:extLst>
            </p:cNvPr>
            <p:cNvSpPr>
              <a:spLocks noChangeArrowheads="1"/>
            </p:cNvSpPr>
            <p:nvPr userDrawn="1"/>
          </p:nvSpPr>
          <p:spPr bwMode="auto">
            <a:xfrm>
              <a:off x="7037823"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74" name="Oval 16">
              <a:extLst>
                <a:ext uri="{FF2B5EF4-FFF2-40B4-BE49-F238E27FC236}">
                  <a16:creationId xmlns:a16="http://schemas.microsoft.com/office/drawing/2014/main" id="{70B1A0DA-A702-41C2-9A56-76C95F9023DF}"/>
                </a:ext>
              </a:extLst>
            </p:cNvPr>
            <p:cNvSpPr>
              <a:spLocks noChangeArrowheads="1"/>
            </p:cNvSpPr>
            <p:nvPr userDrawn="1"/>
          </p:nvSpPr>
          <p:spPr bwMode="auto">
            <a:xfrm>
              <a:off x="7228323"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51" name="Oval 5">
              <a:extLst>
                <a:ext uri="{FF2B5EF4-FFF2-40B4-BE49-F238E27FC236}">
                  <a16:creationId xmlns:a16="http://schemas.microsoft.com/office/drawing/2014/main" id="{643C7648-E4B8-4AEF-89CB-9D8B3ED515A2}"/>
                </a:ext>
              </a:extLst>
            </p:cNvPr>
            <p:cNvSpPr>
              <a:spLocks noChangeArrowheads="1"/>
            </p:cNvSpPr>
            <p:nvPr userDrawn="1"/>
          </p:nvSpPr>
          <p:spPr bwMode="auto">
            <a:xfrm>
              <a:off x="7887127" y="5868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52" name="Oval 6">
              <a:extLst>
                <a:ext uri="{FF2B5EF4-FFF2-40B4-BE49-F238E27FC236}">
                  <a16:creationId xmlns:a16="http://schemas.microsoft.com/office/drawing/2014/main" id="{E717ECEA-0B5E-40C3-916B-29C42E9807F7}"/>
                </a:ext>
              </a:extLst>
            </p:cNvPr>
            <p:cNvSpPr>
              <a:spLocks noChangeArrowheads="1"/>
            </p:cNvSpPr>
            <p:nvPr userDrawn="1"/>
          </p:nvSpPr>
          <p:spPr bwMode="auto">
            <a:xfrm>
              <a:off x="7507715"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53" name="Oval 7">
              <a:extLst>
                <a:ext uri="{FF2B5EF4-FFF2-40B4-BE49-F238E27FC236}">
                  <a16:creationId xmlns:a16="http://schemas.microsoft.com/office/drawing/2014/main" id="{1C68B2CE-CA1A-4990-A4D1-587AAF58EE7B}"/>
                </a:ext>
              </a:extLst>
            </p:cNvPr>
            <p:cNvSpPr>
              <a:spLocks noChangeArrowheads="1"/>
            </p:cNvSpPr>
            <p:nvPr userDrawn="1"/>
          </p:nvSpPr>
          <p:spPr bwMode="auto">
            <a:xfrm>
              <a:off x="7698215"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54" name="Oval 8">
              <a:extLst>
                <a:ext uri="{FF2B5EF4-FFF2-40B4-BE49-F238E27FC236}">
                  <a16:creationId xmlns:a16="http://schemas.microsoft.com/office/drawing/2014/main" id="{B1F3F0BC-3524-4F69-BF6C-58A4657E5201}"/>
                </a:ext>
              </a:extLst>
            </p:cNvPr>
            <p:cNvSpPr>
              <a:spLocks noChangeArrowheads="1"/>
            </p:cNvSpPr>
            <p:nvPr userDrawn="1"/>
          </p:nvSpPr>
          <p:spPr bwMode="auto">
            <a:xfrm>
              <a:off x="7990315"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55" name="Oval 9">
              <a:extLst>
                <a:ext uri="{FF2B5EF4-FFF2-40B4-BE49-F238E27FC236}">
                  <a16:creationId xmlns:a16="http://schemas.microsoft.com/office/drawing/2014/main" id="{E8F712B6-D934-4A66-B8BD-09755AAADB9E}"/>
                </a:ext>
              </a:extLst>
            </p:cNvPr>
            <p:cNvSpPr>
              <a:spLocks noChangeArrowheads="1"/>
            </p:cNvSpPr>
            <p:nvPr userDrawn="1"/>
          </p:nvSpPr>
          <p:spPr bwMode="auto">
            <a:xfrm>
              <a:off x="7609315"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56" name="Oval 10">
              <a:extLst>
                <a:ext uri="{FF2B5EF4-FFF2-40B4-BE49-F238E27FC236}">
                  <a16:creationId xmlns:a16="http://schemas.microsoft.com/office/drawing/2014/main" id="{6DEE23D1-75A5-42BF-A4C3-A6C2AFD02FF7}"/>
                </a:ext>
              </a:extLst>
            </p:cNvPr>
            <p:cNvSpPr>
              <a:spLocks noChangeArrowheads="1"/>
            </p:cNvSpPr>
            <p:nvPr userDrawn="1"/>
          </p:nvSpPr>
          <p:spPr bwMode="auto">
            <a:xfrm>
              <a:off x="7799815"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57" name="Oval 11">
              <a:extLst>
                <a:ext uri="{FF2B5EF4-FFF2-40B4-BE49-F238E27FC236}">
                  <a16:creationId xmlns:a16="http://schemas.microsoft.com/office/drawing/2014/main" id="{4F3D6390-2DA2-41E3-B50D-E675F9221151}"/>
                </a:ext>
              </a:extLst>
            </p:cNvPr>
            <p:cNvSpPr>
              <a:spLocks noChangeArrowheads="1"/>
            </p:cNvSpPr>
            <p:nvPr userDrawn="1"/>
          </p:nvSpPr>
          <p:spPr bwMode="auto">
            <a:xfrm>
              <a:off x="7887127" y="6249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58" name="Oval 12">
              <a:extLst>
                <a:ext uri="{FF2B5EF4-FFF2-40B4-BE49-F238E27FC236}">
                  <a16:creationId xmlns:a16="http://schemas.microsoft.com/office/drawing/2014/main" id="{0D22BB2C-7C93-42CA-B852-E21DC2181B3E}"/>
                </a:ext>
              </a:extLst>
            </p:cNvPr>
            <p:cNvSpPr>
              <a:spLocks noChangeArrowheads="1"/>
            </p:cNvSpPr>
            <p:nvPr userDrawn="1"/>
          </p:nvSpPr>
          <p:spPr bwMode="auto">
            <a:xfrm>
              <a:off x="7507715"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59" name="Oval 13">
              <a:extLst>
                <a:ext uri="{FF2B5EF4-FFF2-40B4-BE49-F238E27FC236}">
                  <a16:creationId xmlns:a16="http://schemas.microsoft.com/office/drawing/2014/main" id="{FE3E8003-70C0-4D45-B914-8543CDB977A2}"/>
                </a:ext>
              </a:extLst>
            </p:cNvPr>
            <p:cNvSpPr>
              <a:spLocks noChangeArrowheads="1"/>
            </p:cNvSpPr>
            <p:nvPr userDrawn="1"/>
          </p:nvSpPr>
          <p:spPr bwMode="auto">
            <a:xfrm>
              <a:off x="7698215"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60" name="Oval 14">
              <a:extLst>
                <a:ext uri="{FF2B5EF4-FFF2-40B4-BE49-F238E27FC236}">
                  <a16:creationId xmlns:a16="http://schemas.microsoft.com/office/drawing/2014/main" id="{A8699D67-3961-4E50-9EF1-31953BAA44E1}"/>
                </a:ext>
              </a:extLst>
            </p:cNvPr>
            <p:cNvSpPr>
              <a:spLocks noChangeArrowheads="1"/>
            </p:cNvSpPr>
            <p:nvPr userDrawn="1"/>
          </p:nvSpPr>
          <p:spPr bwMode="auto">
            <a:xfrm>
              <a:off x="7990315"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61" name="Oval 15">
              <a:extLst>
                <a:ext uri="{FF2B5EF4-FFF2-40B4-BE49-F238E27FC236}">
                  <a16:creationId xmlns:a16="http://schemas.microsoft.com/office/drawing/2014/main" id="{4EA3337D-EF84-4B04-8B02-BA41BD824775}"/>
                </a:ext>
              </a:extLst>
            </p:cNvPr>
            <p:cNvSpPr>
              <a:spLocks noChangeArrowheads="1"/>
            </p:cNvSpPr>
            <p:nvPr userDrawn="1"/>
          </p:nvSpPr>
          <p:spPr bwMode="auto">
            <a:xfrm>
              <a:off x="7609315"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62" name="Oval 16">
              <a:extLst>
                <a:ext uri="{FF2B5EF4-FFF2-40B4-BE49-F238E27FC236}">
                  <a16:creationId xmlns:a16="http://schemas.microsoft.com/office/drawing/2014/main" id="{0132C65F-F578-40CE-8C52-C4DB18FD289F}"/>
                </a:ext>
              </a:extLst>
            </p:cNvPr>
            <p:cNvSpPr>
              <a:spLocks noChangeArrowheads="1"/>
            </p:cNvSpPr>
            <p:nvPr userDrawn="1"/>
          </p:nvSpPr>
          <p:spPr bwMode="auto">
            <a:xfrm>
              <a:off x="7799815"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40" name="Oval 6">
              <a:extLst>
                <a:ext uri="{FF2B5EF4-FFF2-40B4-BE49-F238E27FC236}">
                  <a16:creationId xmlns:a16="http://schemas.microsoft.com/office/drawing/2014/main" id="{7AB91FB1-482E-4A2A-A181-ABFE391E453E}"/>
                </a:ext>
              </a:extLst>
            </p:cNvPr>
            <p:cNvSpPr>
              <a:spLocks noChangeArrowheads="1"/>
            </p:cNvSpPr>
            <p:nvPr userDrawn="1"/>
          </p:nvSpPr>
          <p:spPr bwMode="auto">
            <a:xfrm>
              <a:off x="8079207"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46" name="Oval 12">
              <a:extLst>
                <a:ext uri="{FF2B5EF4-FFF2-40B4-BE49-F238E27FC236}">
                  <a16:creationId xmlns:a16="http://schemas.microsoft.com/office/drawing/2014/main" id="{1DBDDC63-9296-465D-AEF2-E3ABFE9A50B9}"/>
                </a:ext>
              </a:extLst>
            </p:cNvPr>
            <p:cNvSpPr>
              <a:spLocks noChangeArrowheads="1"/>
            </p:cNvSpPr>
            <p:nvPr userDrawn="1"/>
          </p:nvSpPr>
          <p:spPr bwMode="auto">
            <a:xfrm>
              <a:off x="8079207"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49" name="Oval 15">
              <a:extLst>
                <a:ext uri="{FF2B5EF4-FFF2-40B4-BE49-F238E27FC236}">
                  <a16:creationId xmlns:a16="http://schemas.microsoft.com/office/drawing/2014/main" id="{A1A03484-BABC-4DF6-8416-9894F0E59519}"/>
                </a:ext>
              </a:extLst>
            </p:cNvPr>
            <p:cNvSpPr>
              <a:spLocks noChangeArrowheads="1"/>
            </p:cNvSpPr>
            <p:nvPr userDrawn="1"/>
          </p:nvSpPr>
          <p:spPr bwMode="auto">
            <a:xfrm>
              <a:off x="8077927" y="662371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55" name="Oval 5">
              <a:extLst>
                <a:ext uri="{FF2B5EF4-FFF2-40B4-BE49-F238E27FC236}">
                  <a16:creationId xmlns:a16="http://schemas.microsoft.com/office/drawing/2014/main" id="{1D9141C2-7772-47E4-AACA-C0E2DBF4A458}"/>
                </a:ext>
              </a:extLst>
            </p:cNvPr>
            <p:cNvSpPr>
              <a:spLocks noChangeArrowheads="1"/>
            </p:cNvSpPr>
            <p:nvPr userDrawn="1"/>
          </p:nvSpPr>
          <p:spPr bwMode="auto">
            <a:xfrm>
              <a:off x="457731" y="5868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956" name="Oval 6">
              <a:extLst>
                <a:ext uri="{FF2B5EF4-FFF2-40B4-BE49-F238E27FC236}">
                  <a16:creationId xmlns:a16="http://schemas.microsoft.com/office/drawing/2014/main" id="{431C8AD9-0276-4651-8405-448DA15BAEF3}"/>
                </a:ext>
              </a:extLst>
            </p:cNvPr>
            <p:cNvSpPr>
              <a:spLocks noChangeArrowheads="1"/>
            </p:cNvSpPr>
            <p:nvPr userDrawn="1"/>
          </p:nvSpPr>
          <p:spPr bwMode="auto">
            <a:xfrm>
              <a:off x="78319"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957" name="Oval 7">
              <a:extLst>
                <a:ext uri="{FF2B5EF4-FFF2-40B4-BE49-F238E27FC236}">
                  <a16:creationId xmlns:a16="http://schemas.microsoft.com/office/drawing/2014/main" id="{6766D663-4886-4AA9-9932-9ADC3A95BD06}"/>
                </a:ext>
              </a:extLst>
            </p:cNvPr>
            <p:cNvSpPr>
              <a:spLocks noChangeArrowheads="1"/>
            </p:cNvSpPr>
            <p:nvPr userDrawn="1"/>
          </p:nvSpPr>
          <p:spPr bwMode="auto">
            <a:xfrm>
              <a:off x="268819" y="5868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958" name="Oval 8">
              <a:extLst>
                <a:ext uri="{FF2B5EF4-FFF2-40B4-BE49-F238E27FC236}">
                  <a16:creationId xmlns:a16="http://schemas.microsoft.com/office/drawing/2014/main" id="{24432060-F16C-4BEC-A7FB-D71EAFD8C24B}"/>
                </a:ext>
              </a:extLst>
            </p:cNvPr>
            <p:cNvSpPr>
              <a:spLocks noChangeArrowheads="1"/>
            </p:cNvSpPr>
            <p:nvPr userDrawn="1"/>
          </p:nvSpPr>
          <p:spPr bwMode="auto">
            <a:xfrm>
              <a:off x="560919"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959" name="Oval 9">
              <a:extLst>
                <a:ext uri="{FF2B5EF4-FFF2-40B4-BE49-F238E27FC236}">
                  <a16:creationId xmlns:a16="http://schemas.microsoft.com/office/drawing/2014/main" id="{C2D6FBEF-E3F1-4414-9B29-1930201F6D08}"/>
                </a:ext>
              </a:extLst>
            </p:cNvPr>
            <p:cNvSpPr>
              <a:spLocks noChangeArrowheads="1"/>
            </p:cNvSpPr>
            <p:nvPr userDrawn="1"/>
          </p:nvSpPr>
          <p:spPr bwMode="auto">
            <a:xfrm>
              <a:off x="179919"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960" name="Oval 10">
              <a:extLst>
                <a:ext uri="{FF2B5EF4-FFF2-40B4-BE49-F238E27FC236}">
                  <a16:creationId xmlns:a16="http://schemas.microsoft.com/office/drawing/2014/main" id="{728D2751-265D-444D-B84D-25A5B934DFEA}"/>
                </a:ext>
              </a:extLst>
            </p:cNvPr>
            <p:cNvSpPr>
              <a:spLocks noChangeArrowheads="1"/>
            </p:cNvSpPr>
            <p:nvPr userDrawn="1"/>
          </p:nvSpPr>
          <p:spPr bwMode="auto">
            <a:xfrm>
              <a:off x="370419" y="567610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961" name="Oval 11">
              <a:extLst>
                <a:ext uri="{FF2B5EF4-FFF2-40B4-BE49-F238E27FC236}">
                  <a16:creationId xmlns:a16="http://schemas.microsoft.com/office/drawing/2014/main" id="{C5DFB5D0-9E3A-4BCD-A1B1-57E55B435B38}"/>
                </a:ext>
              </a:extLst>
            </p:cNvPr>
            <p:cNvSpPr>
              <a:spLocks noChangeArrowheads="1"/>
            </p:cNvSpPr>
            <p:nvPr userDrawn="1"/>
          </p:nvSpPr>
          <p:spPr bwMode="auto">
            <a:xfrm>
              <a:off x="457731" y="624919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962" name="Oval 12">
              <a:extLst>
                <a:ext uri="{FF2B5EF4-FFF2-40B4-BE49-F238E27FC236}">
                  <a16:creationId xmlns:a16="http://schemas.microsoft.com/office/drawing/2014/main" id="{A8DB090F-21DD-4516-9BB0-8E29D216288D}"/>
                </a:ext>
              </a:extLst>
            </p:cNvPr>
            <p:cNvSpPr>
              <a:spLocks noChangeArrowheads="1"/>
            </p:cNvSpPr>
            <p:nvPr userDrawn="1"/>
          </p:nvSpPr>
          <p:spPr bwMode="auto">
            <a:xfrm>
              <a:off x="78319"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963" name="Oval 13">
              <a:extLst>
                <a:ext uri="{FF2B5EF4-FFF2-40B4-BE49-F238E27FC236}">
                  <a16:creationId xmlns:a16="http://schemas.microsoft.com/office/drawing/2014/main" id="{5CD9F555-A70B-4917-9077-574543AABD93}"/>
                </a:ext>
              </a:extLst>
            </p:cNvPr>
            <p:cNvSpPr>
              <a:spLocks noChangeArrowheads="1"/>
            </p:cNvSpPr>
            <p:nvPr userDrawn="1"/>
          </p:nvSpPr>
          <p:spPr bwMode="auto">
            <a:xfrm>
              <a:off x="268819" y="62491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964" name="Oval 14">
              <a:extLst>
                <a:ext uri="{FF2B5EF4-FFF2-40B4-BE49-F238E27FC236}">
                  <a16:creationId xmlns:a16="http://schemas.microsoft.com/office/drawing/2014/main" id="{E2A1BE45-8838-4F06-836A-B2EC171D38CD}"/>
                </a:ext>
              </a:extLst>
            </p:cNvPr>
            <p:cNvSpPr>
              <a:spLocks noChangeArrowheads="1"/>
            </p:cNvSpPr>
            <p:nvPr userDrawn="1"/>
          </p:nvSpPr>
          <p:spPr bwMode="auto">
            <a:xfrm>
              <a:off x="560919"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965" name="Oval 15">
              <a:extLst>
                <a:ext uri="{FF2B5EF4-FFF2-40B4-BE49-F238E27FC236}">
                  <a16:creationId xmlns:a16="http://schemas.microsoft.com/office/drawing/2014/main" id="{E917184F-CF5B-445A-A4B7-A642BCD5A286}"/>
                </a:ext>
              </a:extLst>
            </p:cNvPr>
            <p:cNvSpPr>
              <a:spLocks noChangeArrowheads="1"/>
            </p:cNvSpPr>
            <p:nvPr userDrawn="1"/>
          </p:nvSpPr>
          <p:spPr bwMode="auto">
            <a:xfrm>
              <a:off x="179919"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966" name="Oval 16">
              <a:extLst>
                <a:ext uri="{FF2B5EF4-FFF2-40B4-BE49-F238E27FC236}">
                  <a16:creationId xmlns:a16="http://schemas.microsoft.com/office/drawing/2014/main" id="{AC664829-D971-4206-830B-2EA64847738C}"/>
                </a:ext>
              </a:extLst>
            </p:cNvPr>
            <p:cNvSpPr>
              <a:spLocks noChangeArrowheads="1"/>
            </p:cNvSpPr>
            <p:nvPr userDrawn="1"/>
          </p:nvSpPr>
          <p:spPr bwMode="auto">
            <a:xfrm>
              <a:off x="370419" y="605869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207" name="Oval 5">
              <a:extLst>
                <a:ext uri="{FF2B5EF4-FFF2-40B4-BE49-F238E27FC236}">
                  <a16:creationId xmlns:a16="http://schemas.microsoft.com/office/drawing/2014/main" id="{4BBDE3C4-E2BA-40F6-819F-BED2503A58C6}"/>
                </a:ext>
              </a:extLst>
            </p:cNvPr>
            <p:cNvSpPr>
              <a:spLocks noChangeArrowheads="1"/>
            </p:cNvSpPr>
            <p:nvPr userDrawn="1"/>
          </p:nvSpPr>
          <p:spPr bwMode="auto">
            <a:xfrm>
              <a:off x="1029223" y="662955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08" name="Oval 6">
              <a:extLst>
                <a:ext uri="{FF2B5EF4-FFF2-40B4-BE49-F238E27FC236}">
                  <a16:creationId xmlns:a16="http://schemas.microsoft.com/office/drawing/2014/main" id="{C8F62859-18EE-47C2-B391-DC6DCEDD5B1C}"/>
                </a:ext>
              </a:extLst>
            </p:cNvPr>
            <p:cNvSpPr>
              <a:spLocks noChangeArrowheads="1"/>
            </p:cNvSpPr>
            <p:nvPr userDrawn="1"/>
          </p:nvSpPr>
          <p:spPr bwMode="auto">
            <a:xfrm>
              <a:off x="649811"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09" name="Oval 7">
              <a:extLst>
                <a:ext uri="{FF2B5EF4-FFF2-40B4-BE49-F238E27FC236}">
                  <a16:creationId xmlns:a16="http://schemas.microsoft.com/office/drawing/2014/main" id="{BF12AAE6-FEC0-451C-AA29-7564148CBA1B}"/>
                </a:ext>
              </a:extLst>
            </p:cNvPr>
            <p:cNvSpPr>
              <a:spLocks noChangeArrowheads="1"/>
            </p:cNvSpPr>
            <p:nvPr userDrawn="1"/>
          </p:nvSpPr>
          <p:spPr bwMode="auto">
            <a:xfrm>
              <a:off x="840311"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10" name="Oval 8">
              <a:extLst>
                <a:ext uri="{FF2B5EF4-FFF2-40B4-BE49-F238E27FC236}">
                  <a16:creationId xmlns:a16="http://schemas.microsoft.com/office/drawing/2014/main" id="{77C05D23-7DE4-437B-A73F-54CCCAC37B07}"/>
                </a:ext>
              </a:extLst>
            </p:cNvPr>
            <p:cNvSpPr>
              <a:spLocks noChangeArrowheads="1"/>
            </p:cNvSpPr>
            <p:nvPr userDrawn="1"/>
          </p:nvSpPr>
          <p:spPr bwMode="auto">
            <a:xfrm>
              <a:off x="1132411"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11" name="Oval 9">
              <a:extLst>
                <a:ext uri="{FF2B5EF4-FFF2-40B4-BE49-F238E27FC236}">
                  <a16:creationId xmlns:a16="http://schemas.microsoft.com/office/drawing/2014/main" id="{65ED57CE-AA61-4DAB-AD2C-47CECE5BF388}"/>
                </a:ext>
              </a:extLst>
            </p:cNvPr>
            <p:cNvSpPr>
              <a:spLocks noChangeArrowheads="1"/>
            </p:cNvSpPr>
            <p:nvPr userDrawn="1"/>
          </p:nvSpPr>
          <p:spPr bwMode="auto">
            <a:xfrm>
              <a:off x="751411"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12" name="Oval 10">
              <a:extLst>
                <a:ext uri="{FF2B5EF4-FFF2-40B4-BE49-F238E27FC236}">
                  <a16:creationId xmlns:a16="http://schemas.microsoft.com/office/drawing/2014/main" id="{7CE0CDA2-84D4-47F9-9CE9-7CDF57136112}"/>
                </a:ext>
              </a:extLst>
            </p:cNvPr>
            <p:cNvSpPr>
              <a:spLocks noChangeArrowheads="1"/>
            </p:cNvSpPr>
            <p:nvPr userDrawn="1"/>
          </p:nvSpPr>
          <p:spPr bwMode="auto">
            <a:xfrm>
              <a:off x="941911"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13" name="Oval 5">
              <a:extLst>
                <a:ext uri="{FF2B5EF4-FFF2-40B4-BE49-F238E27FC236}">
                  <a16:creationId xmlns:a16="http://schemas.microsoft.com/office/drawing/2014/main" id="{47AB9259-93FF-4EEE-9CC3-6A56055CB845}"/>
                </a:ext>
              </a:extLst>
            </p:cNvPr>
            <p:cNvSpPr>
              <a:spLocks noChangeArrowheads="1"/>
            </p:cNvSpPr>
            <p:nvPr userDrawn="1"/>
          </p:nvSpPr>
          <p:spPr bwMode="auto">
            <a:xfrm>
              <a:off x="1600715" y="662955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14" name="Oval 6">
              <a:extLst>
                <a:ext uri="{FF2B5EF4-FFF2-40B4-BE49-F238E27FC236}">
                  <a16:creationId xmlns:a16="http://schemas.microsoft.com/office/drawing/2014/main" id="{2960BAD0-BF29-4A33-BC7D-7A8EFC5203A2}"/>
                </a:ext>
              </a:extLst>
            </p:cNvPr>
            <p:cNvSpPr>
              <a:spLocks noChangeArrowheads="1"/>
            </p:cNvSpPr>
            <p:nvPr userDrawn="1"/>
          </p:nvSpPr>
          <p:spPr bwMode="auto">
            <a:xfrm>
              <a:off x="1221303"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15" name="Oval 7">
              <a:extLst>
                <a:ext uri="{FF2B5EF4-FFF2-40B4-BE49-F238E27FC236}">
                  <a16:creationId xmlns:a16="http://schemas.microsoft.com/office/drawing/2014/main" id="{4E07B060-4857-4B3D-98FB-088561972A4F}"/>
                </a:ext>
              </a:extLst>
            </p:cNvPr>
            <p:cNvSpPr>
              <a:spLocks noChangeArrowheads="1"/>
            </p:cNvSpPr>
            <p:nvPr userDrawn="1"/>
          </p:nvSpPr>
          <p:spPr bwMode="auto">
            <a:xfrm>
              <a:off x="1411803"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16" name="Oval 8">
              <a:extLst>
                <a:ext uri="{FF2B5EF4-FFF2-40B4-BE49-F238E27FC236}">
                  <a16:creationId xmlns:a16="http://schemas.microsoft.com/office/drawing/2014/main" id="{D42A182A-DF0C-448A-AE51-2F3BAD07D18A}"/>
                </a:ext>
              </a:extLst>
            </p:cNvPr>
            <p:cNvSpPr>
              <a:spLocks noChangeArrowheads="1"/>
            </p:cNvSpPr>
            <p:nvPr userDrawn="1"/>
          </p:nvSpPr>
          <p:spPr bwMode="auto">
            <a:xfrm>
              <a:off x="1703903"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17" name="Oval 9">
              <a:extLst>
                <a:ext uri="{FF2B5EF4-FFF2-40B4-BE49-F238E27FC236}">
                  <a16:creationId xmlns:a16="http://schemas.microsoft.com/office/drawing/2014/main" id="{BDC8DE1A-37A7-487D-9F2F-F55B43868D64}"/>
                </a:ext>
              </a:extLst>
            </p:cNvPr>
            <p:cNvSpPr>
              <a:spLocks noChangeArrowheads="1"/>
            </p:cNvSpPr>
            <p:nvPr userDrawn="1"/>
          </p:nvSpPr>
          <p:spPr bwMode="auto">
            <a:xfrm>
              <a:off x="1322903"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18" name="Oval 10">
              <a:extLst>
                <a:ext uri="{FF2B5EF4-FFF2-40B4-BE49-F238E27FC236}">
                  <a16:creationId xmlns:a16="http://schemas.microsoft.com/office/drawing/2014/main" id="{DF0A30DC-E5D1-4B81-B837-8498F4B18D8F}"/>
                </a:ext>
              </a:extLst>
            </p:cNvPr>
            <p:cNvSpPr>
              <a:spLocks noChangeArrowheads="1"/>
            </p:cNvSpPr>
            <p:nvPr userDrawn="1"/>
          </p:nvSpPr>
          <p:spPr bwMode="auto">
            <a:xfrm>
              <a:off x="1513403"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19" name="Oval 5">
              <a:extLst>
                <a:ext uri="{FF2B5EF4-FFF2-40B4-BE49-F238E27FC236}">
                  <a16:creationId xmlns:a16="http://schemas.microsoft.com/office/drawing/2014/main" id="{5FAF2DF9-5F89-4F14-824E-7326DC82BE01}"/>
                </a:ext>
              </a:extLst>
            </p:cNvPr>
            <p:cNvSpPr>
              <a:spLocks noChangeArrowheads="1"/>
            </p:cNvSpPr>
            <p:nvPr userDrawn="1"/>
          </p:nvSpPr>
          <p:spPr bwMode="auto">
            <a:xfrm>
              <a:off x="2172207" y="662955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20" name="Oval 6">
              <a:extLst>
                <a:ext uri="{FF2B5EF4-FFF2-40B4-BE49-F238E27FC236}">
                  <a16:creationId xmlns:a16="http://schemas.microsoft.com/office/drawing/2014/main" id="{DBA7314D-6460-41F8-9B2A-108E52B3D3FA}"/>
                </a:ext>
              </a:extLst>
            </p:cNvPr>
            <p:cNvSpPr>
              <a:spLocks noChangeArrowheads="1"/>
            </p:cNvSpPr>
            <p:nvPr userDrawn="1"/>
          </p:nvSpPr>
          <p:spPr bwMode="auto">
            <a:xfrm>
              <a:off x="1792795"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21" name="Oval 7">
              <a:extLst>
                <a:ext uri="{FF2B5EF4-FFF2-40B4-BE49-F238E27FC236}">
                  <a16:creationId xmlns:a16="http://schemas.microsoft.com/office/drawing/2014/main" id="{CF66EEB6-EB77-454D-8CA6-0A4599FE89A8}"/>
                </a:ext>
              </a:extLst>
            </p:cNvPr>
            <p:cNvSpPr>
              <a:spLocks noChangeArrowheads="1"/>
            </p:cNvSpPr>
            <p:nvPr userDrawn="1"/>
          </p:nvSpPr>
          <p:spPr bwMode="auto">
            <a:xfrm>
              <a:off x="1983295"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22" name="Oval 8">
              <a:extLst>
                <a:ext uri="{FF2B5EF4-FFF2-40B4-BE49-F238E27FC236}">
                  <a16:creationId xmlns:a16="http://schemas.microsoft.com/office/drawing/2014/main" id="{BF5DC331-C055-48F7-B87F-9A5AA34B6A47}"/>
                </a:ext>
              </a:extLst>
            </p:cNvPr>
            <p:cNvSpPr>
              <a:spLocks noChangeArrowheads="1"/>
            </p:cNvSpPr>
            <p:nvPr userDrawn="1"/>
          </p:nvSpPr>
          <p:spPr bwMode="auto">
            <a:xfrm>
              <a:off x="2275395"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23" name="Oval 9">
              <a:extLst>
                <a:ext uri="{FF2B5EF4-FFF2-40B4-BE49-F238E27FC236}">
                  <a16:creationId xmlns:a16="http://schemas.microsoft.com/office/drawing/2014/main" id="{F8FB1881-A96B-41EC-ACA9-56ED1AAEBA25}"/>
                </a:ext>
              </a:extLst>
            </p:cNvPr>
            <p:cNvSpPr>
              <a:spLocks noChangeArrowheads="1"/>
            </p:cNvSpPr>
            <p:nvPr userDrawn="1"/>
          </p:nvSpPr>
          <p:spPr bwMode="auto">
            <a:xfrm>
              <a:off x="1894395"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24" name="Oval 10">
              <a:extLst>
                <a:ext uri="{FF2B5EF4-FFF2-40B4-BE49-F238E27FC236}">
                  <a16:creationId xmlns:a16="http://schemas.microsoft.com/office/drawing/2014/main" id="{5FE23957-9CE2-43F3-AF89-88745CC42568}"/>
                </a:ext>
              </a:extLst>
            </p:cNvPr>
            <p:cNvSpPr>
              <a:spLocks noChangeArrowheads="1"/>
            </p:cNvSpPr>
            <p:nvPr userDrawn="1"/>
          </p:nvSpPr>
          <p:spPr bwMode="auto">
            <a:xfrm>
              <a:off x="2084895"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25" name="Oval 5">
              <a:extLst>
                <a:ext uri="{FF2B5EF4-FFF2-40B4-BE49-F238E27FC236}">
                  <a16:creationId xmlns:a16="http://schemas.microsoft.com/office/drawing/2014/main" id="{1C8D3356-A298-4A87-8C32-7FCD3E24A029}"/>
                </a:ext>
              </a:extLst>
            </p:cNvPr>
            <p:cNvSpPr>
              <a:spLocks noChangeArrowheads="1"/>
            </p:cNvSpPr>
            <p:nvPr userDrawn="1"/>
          </p:nvSpPr>
          <p:spPr bwMode="auto">
            <a:xfrm>
              <a:off x="2743699" y="662955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26" name="Oval 6">
              <a:extLst>
                <a:ext uri="{FF2B5EF4-FFF2-40B4-BE49-F238E27FC236}">
                  <a16:creationId xmlns:a16="http://schemas.microsoft.com/office/drawing/2014/main" id="{F42351EE-FD04-4AF3-A7DB-660A51477C37}"/>
                </a:ext>
              </a:extLst>
            </p:cNvPr>
            <p:cNvSpPr>
              <a:spLocks noChangeArrowheads="1"/>
            </p:cNvSpPr>
            <p:nvPr userDrawn="1"/>
          </p:nvSpPr>
          <p:spPr bwMode="auto">
            <a:xfrm>
              <a:off x="2364287"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27" name="Oval 7">
              <a:extLst>
                <a:ext uri="{FF2B5EF4-FFF2-40B4-BE49-F238E27FC236}">
                  <a16:creationId xmlns:a16="http://schemas.microsoft.com/office/drawing/2014/main" id="{0285AF9F-C3C5-44A1-8A80-9A732E43206F}"/>
                </a:ext>
              </a:extLst>
            </p:cNvPr>
            <p:cNvSpPr>
              <a:spLocks noChangeArrowheads="1"/>
            </p:cNvSpPr>
            <p:nvPr userDrawn="1"/>
          </p:nvSpPr>
          <p:spPr bwMode="auto">
            <a:xfrm>
              <a:off x="2554787"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28" name="Oval 8">
              <a:extLst>
                <a:ext uri="{FF2B5EF4-FFF2-40B4-BE49-F238E27FC236}">
                  <a16:creationId xmlns:a16="http://schemas.microsoft.com/office/drawing/2014/main" id="{E957D66A-60BD-40D4-9C16-3F15C8FC19A3}"/>
                </a:ext>
              </a:extLst>
            </p:cNvPr>
            <p:cNvSpPr>
              <a:spLocks noChangeArrowheads="1"/>
            </p:cNvSpPr>
            <p:nvPr userDrawn="1"/>
          </p:nvSpPr>
          <p:spPr bwMode="auto">
            <a:xfrm>
              <a:off x="2846887"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29" name="Oval 9">
              <a:extLst>
                <a:ext uri="{FF2B5EF4-FFF2-40B4-BE49-F238E27FC236}">
                  <a16:creationId xmlns:a16="http://schemas.microsoft.com/office/drawing/2014/main" id="{824FB8A8-548C-4A3D-866A-5CEAAB2A2FC7}"/>
                </a:ext>
              </a:extLst>
            </p:cNvPr>
            <p:cNvSpPr>
              <a:spLocks noChangeArrowheads="1"/>
            </p:cNvSpPr>
            <p:nvPr userDrawn="1"/>
          </p:nvSpPr>
          <p:spPr bwMode="auto">
            <a:xfrm>
              <a:off x="2465887"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30" name="Oval 10">
              <a:extLst>
                <a:ext uri="{FF2B5EF4-FFF2-40B4-BE49-F238E27FC236}">
                  <a16:creationId xmlns:a16="http://schemas.microsoft.com/office/drawing/2014/main" id="{E04481B4-9599-4F9B-9853-9D9463C2092E}"/>
                </a:ext>
              </a:extLst>
            </p:cNvPr>
            <p:cNvSpPr>
              <a:spLocks noChangeArrowheads="1"/>
            </p:cNvSpPr>
            <p:nvPr userDrawn="1"/>
          </p:nvSpPr>
          <p:spPr bwMode="auto">
            <a:xfrm>
              <a:off x="2656387"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31" name="Oval 5">
              <a:extLst>
                <a:ext uri="{FF2B5EF4-FFF2-40B4-BE49-F238E27FC236}">
                  <a16:creationId xmlns:a16="http://schemas.microsoft.com/office/drawing/2014/main" id="{BFF77273-5B28-487E-A5AC-B07C8937FE28}"/>
                </a:ext>
              </a:extLst>
            </p:cNvPr>
            <p:cNvSpPr>
              <a:spLocks noChangeArrowheads="1"/>
            </p:cNvSpPr>
            <p:nvPr userDrawn="1"/>
          </p:nvSpPr>
          <p:spPr bwMode="auto">
            <a:xfrm>
              <a:off x="3315191" y="662955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32" name="Oval 6">
              <a:extLst>
                <a:ext uri="{FF2B5EF4-FFF2-40B4-BE49-F238E27FC236}">
                  <a16:creationId xmlns:a16="http://schemas.microsoft.com/office/drawing/2014/main" id="{DFA54D53-DB8B-40B2-A0B9-94C7231A0399}"/>
                </a:ext>
              </a:extLst>
            </p:cNvPr>
            <p:cNvSpPr>
              <a:spLocks noChangeArrowheads="1"/>
            </p:cNvSpPr>
            <p:nvPr userDrawn="1"/>
          </p:nvSpPr>
          <p:spPr bwMode="auto">
            <a:xfrm>
              <a:off x="2935779"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33" name="Oval 7">
              <a:extLst>
                <a:ext uri="{FF2B5EF4-FFF2-40B4-BE49-F238E27FC236}">
                  <a16:creationId xmlns:a16="http://schemas.microsoft.com/office/drawing/2014/main" id="{29F01B2D-7458-47B7-8D6E-2B4988DB9B1B}"/>
                </a:ext>
              </a:extLst>
            </p:cNvPr>
            <p:cNvSpPr>
              <a:spLocks noChangeArrowheads="1"/>
            </p:cNvSpPr>
            <p:nvPr userDrawn="1"/>
          </p:nvSpPr>
          <p:spPr bwMode="auto">
            <a:xfrm>
              <a:off x="3126279"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34" name="Oval 8">
              <a:extLst>
                <a:ext uri="{FF2B5EF4-FFF2-40B4-BE49-F238E27FC236}">
                  <a16:creationId xmlns:a16="http://schemas.microsoft.com/office/drawing/2014/main" id="{84692214-587A-40B2-B689-FAA157E759A7}"/>
                </a:ext>
              </a:extLst>
            </p:cNvPr>
            <p:cNvSpPr>
              <a:spLocks noChangeArrowheads="1"/>
            </p:cNvSpPr>
            <p:nvPr userDrawn="1"/>
          </p:nvSpPr>
          <p:spPr bwMode="auto">
            <a:xfrm>
              <a:off x="3418379"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35" name="Oval 9">
              <a:extLst>
                <a:ext uri="{FF2B5EF4-FFF2-40B4-BE49-F238E27FC236}">
                  <a16:creationId xmlns:a16="http://schemas.microsoft.com/office/drawing/2014/main" id="{23CEEDC7-D981-48B6-8509-B60397FB5F0D}"/>
                </a:ext>
              </a:extLst>
            </p:cNvPr>
            <p:cNvSpPr>
              <a:spLocks noChangeArrowheads="1"/>
            </p:cNvSpPr>
            <p:nvPr userDrawn="1"/>
          </p:nvSpPr>
          <p:spPr bwMode="auto">
            <a:xfrm>
              <a:off x="3037379"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36" name="Oval 10">
              <a:extLst>
                <a:ext uri="{FF2B5EF4-FFF2-40B4-BE49-F238E27FC236}">
                  <a16:creationId xmlns:a16="http://schemas.microsoft.com/office/drawing/2014/main" id="{CBA8C2C2-41EE-4FBC-B429-FEFC33AB89A4}"/>
                </a:ext>
              </a:extLst>
            </p:cNvPr>
            <p:cNvSpPr>
              <a:spLocks noChangeArrowheads="1"/>
            </p:cNvSpPr>
            <p:nvPr userDrawn="1"/>
          </p:nvSpPr>
          <p:spPr bwMode="auto">
            <a:xfrm>
              <a:off x="3227879"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37" name="Oval 5">
              <a:extLst>
                <a:ext uri="{FF2B5EF4-FFF2-40B4-BE49-F238E27FC236}">
                  <a16:creationId xmlns:a16="http://schemas.microsoft.com/office/drawing/2014/main" id="{11CEDB78-664A-422A-8D28-F78982D2479A}"/>
                </a:ext>
              </a:extLst>
            </p:cNvPr>
            <p:cNvSpPr>
              <a:spLocks noChangeArrowheads="1"/>
            </p:cNvSpPr>
            <p:nvPr userDrawn="1"/>
          </p:nvSpPr>
          <p:spPr bwMode="auto">
            <a:xfrm>
              <a:off x="3886683" y="662955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38" name="Oval 6">
              <a:extLst>
                <a:ext uri="{FF2B5EF4-FFF2-40B4-BE49-F238E27FC236}">
                  <a16:creationId xmlns:a16="http://schemas.microsoft.com/office/drawing/2014/main" id="{CD5D1AD5-174E-44E6-8B87-8552B8676AA6}"/>
                </a:ext>
              </a:extLst>
            </p:cNvPr>
            <p:cNvSpPr>
              <a:spLocks noChangeArrowheads="1"/>
            </p:cNvSpPr>
            <p:nvPr userDrawn="1"/>
          </p:nvSpPr>
          <p:spPr bwMode="auto">
            <a:xfrm>
              <a:off x="3507271"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39" name="Oval 7">
              <a:extLst>
                <a:ext uri="{FF2B5EF4-FFF2-40B4-BE49-F238E27FC236}">
                  <a16:creationId xmlns:a16="http://schemas.microsoft.com/office/drawing/2014/main" id="{79273D00-50C4-4D12-8C13-C8807612E7AB}"/>
                </a:ext>
              </a:extLst>
            </p:cNvPr>
            <p:cNvSpPr>
              <a:spLocks noChangeArrowheads="1"/>
            </p:cNvSpPr>
            <p:nvPr userDrawn="1"/>
          </p:nvSpPr>
          <p:spPr bwMode="auto">
            <a:xfrm>
              <a:off x="3697771"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40" name="Oval 8">
              <a:extLst>
                <a:ext uri="{FF2B5EF4-FFF2-40B4-BE49-F238E27FC236}">
                  <a16:creationId xmlns:a16="http://schemas.microsoft.com/office/drawing/2014/main" id="{CED34DCA-58DD-4E33-8DF3-1F483C2CDC91}"/>
                </a:ext>
              </a:extLst>
            </p:cNvPr>
            <p:cNvSpPr>
              <a:spLocks noChangeArrowheads="1"/>
            </p:cNvSpPr>
            <p:nvPr userDrawn="1"/>
          </p:nvSpPr>
          <p:spPr bwMode="auto">
            <a:xfrm>
              <a:off x="3989871"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41" name="Oval 9">
              <a:extLst>
                <a:ext uri="{FF2B5EF4-FFF2-40B4-BE49-F238E27FC236}">
                  <a16:creationId xmlns:a16="http://schemas.microsoft.com/office/drawing/2014/main" id="{30D0B7FA-3925-4735-8DCC-2193CCEEFF27}"/>
                </a:ext>
              </a:extLst>
            </p:cNvPr>
            <p:cNvSpPr>
              <a:spLocks noChangeArrowheads="1"/>
            </p:cNvSpPr>
            <p:nvPr userDrawn="1"/>
          </p:nvSpPr>
          <p:spPr bwMode="auto">
            <a:xfrm>
              <a:off x="3608871"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42" name="Oval 10">
              <a:extLst>
                <a:ext uri="{FF2B5EF4-FFF2-40B4-BE49-F238E27FC236}">
                  <a16:creationId xmlns:a16="http://schemas.microsoft.com/office/drawing/2014/main" id="{AD7AB647-28EC-4690-BF13-B51E7AB923C1}"/>
                </a:ext>
              </a:extLst>
            </p:cNvPr>
            <p:cNvSpPr>
              <a:spLocks noChangeArrowheads="1"/>
            </p:cNvSpPr>
            <p:nvPr userDrawn="1"/>
          </p:nvSpPr>
          <p:spPr bwMode="auto">
            <a:xfrm>
              <a:off x="3799371"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43" name="Oval 5">
              <a:extLst>
                <a:ext uri="{FF2B5EF4-FFF2-40B4-BE49-F238E27FC236}">
                  <a16:creationId xmlns:a16="http://schemas.microsoft.com/office/drawing/2014/main" id="{78EC82A6-F079-4FF4-8A8E-CC2AC77315DE}"/>
                </a:ext>
              </a:extLst>
            </p:cNvPr>
            <p:cNvSpPr>
              <a:spLocks noChangeArrowheads="1"/>
            </p:cNvSpPr>
            <p:nvPr userDrawn="1"/>
          </p:nvSpPr>
          <p:spPr bwMode="auto">
            <a:xfrm>
              <a:off x="4458175" y="662955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44" name="Oval 6">
              <a:extLst>
                <a:ext uri="{FF2B5EF4-FFF2-40B4-BE49-F238E27FC236}">
                  <a16:creationId xmlns:a16="http://schemas.microsoft.com/office/drawing/2014/main" id="{242027E5-9025-4A13-A610-5CDBF425903A}"/>
                </a:ext>
              </a:extLst>
            </p:cNvPr>
            <p:cNvSpPr>
              <a:spLocks noChangeArrowheads="1"/>
            </p:cNvSpPr>
            <p:nvPr userDrawn="1"/>
          </p:nvSpPr>
          <p:spPr bwMode="auto">
            <a:xfrm>
              <a:off x="4078763"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45" name="Oval 7">
              <a:extLst>
                <a:ext uri="{FF2B5EF4-FFF2-40B4-BE49-F238E27FC236}">
                  <a16:creationId xmlns:a16="http://schemas.microsoft.com/office/drawing/2014/main" id="{A913D0AE-E0A9-4997-8618-9FD287CE736D}"/>
                </a:ext>
              </a:extLst>
            </p:cNvPr>
            <p:cNvSpPr>
              <a:spLocks noChangeArrowheads="1"/>
            </p:cNvSpPr>
            <p:nvPr userDrawn="1"/>
          </p:nvSpPr>
          <p:spPr bwMode="auto">
            <a:xfrm>
              <a:off x="4269263"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46" name="Oval 8">
              <a:extLst>
                <a:ext uri="{FF2B5EF4-FFF2-40B4-BE49-F238E27FC236}">
                  <a16:creationId xmlns:a16="http://schemas.microsoft.com/office/drawing/2014/main" id="{960A8B5D-6714-44BC-8B8E-340ED2FC7259}"/>
                </a:ext>
              </a:extLst>
            </p:cNvPr>
            <p:cNvSpPr>
              <a:spLocks noChangeArrowheads="1"/>
            </p:cNvSpPr>
            <p:nvPr userDrawn="1"/>
          </p:nvSpPr>
          <p:spPr bwMode="auto">
            <a:xfrm>
              <a:off x="4561363"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47" name="Oval 9">
              <a:extLst>
                <a:ext uri="{FF2B5EF4-FFF2-40B4-BE49-F238E27FC236}">
                  <a16:creationId xmlns:a16="http://schemas.microsoft.com/office/drawing/2014/main" id="{33257DE7-268A-4C01-A6DA-997164AD09BA}"/>
                </a:ext>
              </a:extLst>
            </p:cNvPr>
            <p:cNvSpPr>
              <a:spLocks noChangeArrowheads="1"/>
            </p:cNvSpPr>
            <p:nvPr userDrawn="1"/>
          </p:nvSpPr>
          <p:spPr bwMode="auto">
            <a:xfrm>
              <a:off x="4180363"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48" name="Oval 10">
              <a:extLst>
                <a:ext uri="{FF2B5EF4-FFF2-40B4-BE49-F238E27FC236}">
                  <a16:creationId xmlns:a16="http://schemas.microsoft.com/office/drawing/2014/main" id="{39AECD88-FF99-47D8-9803-2B8E3D173E5B}"/>
                </a:ext>
              </a:extLst>
            </p:cNvPr>
            <p:cNvSpPr>
              <a:spLocks noChangeArrowheads="1"/>
            </p:cNvSpPr>
            <p:nvPr userDrawn="1"/>
          </p:nvSpPr>
          <p:spPr bwMode="auto">
            <a:xfrm>
              <a:off x="4370863"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49" name="Oval 5">
              <a:extLst>
                <a:ext uri="{FF2B5EF4-FFF2-40B4-BE49-F238E27FC236}">
                  <a16:creationId xmlns:a16="http://schemas.microsoft.com/office/drawing/2014/main" id="{456E4EE9-1D65-47FD-99E8-F22DB2A41ED4}"/>
                </a:ext>
              </a:extLst>
            </p:cNvPr>
            <p:cNvSpPr>
              <a:spLocks noChangeArrowheads="1"/>
            </p:cNvSpPr>
            <p:nvPr userDrawn="1"/>
          </p:nvSpPr>
          <p:spPr bwMode="auto">
            <a:xfrm>
              <a:off x="5029667" y="662955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50" name="Oval 6">
              <a:extLst>
                <a:ext uri="{FF2B5EF4-FFF2-40B4-BE49-F238E27FC236}">
                  <a16:creationId xmlns:a16="http://schemas.microsoft.com/office/drawing/2014/main" id="{246F5DE7-84CF-4C92-9A0A-FA57C9EB4AAA}"/>
                </a:ext>
              </a:extLst>
            </p:cNvPr>
            <p:cNvSpPr>
              <a:spLocks noChangeArrowheads="1"/>
            </p:cNvSpPr>
            <p:nvPr userDrawn="1"/>
          </p:nvSpPr>
          <p:spPr bwMode="auto">
            <a:xfrm>
              <a:off x="4650255"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51" name="Oval 7">
              <a:extLst>
                <a:ext uri="{FF2B5EF4-FFF2-40B4-BE49-F238E27FC236}">
                  <a16:creationId xmlns:a16="http://schemas.microsoft.com/office/drawing/2014/main" id="{B9C9FEBE-3829-42AE-BF18-5D31CCA3051C}"/>
                </a:ext>
              </a:extLst>
            </p:cNvPr>
            <p:cNvSpPr>
              <a:spLocks noChangeArrowheads="1"/>
            </p:cNvSpPr>
            <p:nvPr userDrawn="1"/>
          </p:nvSpPr>
          <p:spPr bwMode="auto">
            <a:xfrm>
              <a:off x="4840755"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52" name="Oval 8">
              <a:extLst>
                <a:ext uri="{FF2B5EF4-FFF2-40B4-BE49-F238E27FC236}">
                  <a16:creationId xmlns:a16="http://schemas.microsoft.com/office/drawing/2014/main" id="{68B1DA14-1EE6-4DED-8931-D5AA6D6334BE}"/>
                </a:ext>
              </a:extLst>
            </p:cNvPr>
            <p:cNvSpPr>
              <a:spLocks noChangeArrowheads="1"/>
            </p:cNvSpPr>
            <p:nvPr userDrawn="1"/>
          </p:nvSpPr>
          <p:spPr bwMode="auto">
            <a:xfrm>
              <a:off x="5132855"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53" name="Oval 9">
              <a:extLst>
                <a:ext uri="{FF2B5EF4-FFF2-40B4-BE49-F238E27FC236}">
                  <a16:creationId xmlns:a16="http://schemas.microsoft.com/office/drawing/2014/main" id="{8B5DE1EB-80BF-4AB5-A34D-33EAF549E41E}"/>
                </a:ext>
              </a:extLst>
            </p:cNvPr>
            <p:cNvSpPr>
              <a:spLocks noChangeArrowheads="1"/>
            </p:cNvSpPr>
            <p:nvPr userDrawn="1"/>
          </p:nvSpPr>
          <p:spPr bwMode="auto">
            <a:xfrm>
              <a:off x="4751855"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54" name="Oval 10">
              <a:extLst>
                <a:ext uri="{FF2B5EF4-FFF2-40B4-BE49-F238E27FC236}">
                  <a16:creationId xmlns:a16="http://schemas.microsoft.com/office/drawing/2014/main" id="{D5D31DC4-A1C1-4085-A796-D33F62DA8ACC}"/>
                </a:ext>
              </a:extLst>
            </p:cNvPr>
            <p:cNvSpPr>
              <a:spLocks noChangeArrowheads="1"/>
            </p:cNvSpPr>
            <p:nvPr userDrawn="1"/>
          </p:nvSpPr>
          <p:spPr bwMode="auto">
            <a:xfrm>
              <a:off x="4942355"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55" name="Oval 5">
              <a:extLst>
                <a:ext uri="{FF2B5EF4-FFF2-40B4-BE49-F238E27FC236}">
                  <a16:creationId xmlns:a16="http://schemas.microsoft.com/office/drawing/2014/main" id="{78C572DA-058E-4258-9D5F-B48EC50E681B}"/>
                </a:ext>
              </a:extLst>
            </p:cNvPr>
            <p:cNvSpPr>
              <a:spLocks noChangeArrowheads="1"/>
            </p:cNvSpPr>
            <p:nvPr userDrawn="1"/>
          </p:nvSpPr>
          <p:spPr bwMode="auto">
            <a:xfrm>
              <a:off x="5601159" y="662955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56" name="Oval 6">
              <a:extLst>
                <a:ext uri="{FF2B5EF4-FFF2-40B4-BE49-F238E27FC236}">
                  <a16:creationId xmlns:a16="http://schemas.microsoft.com/office/drawing/2014/main" id="{CBA12031-A638-472A-A932-0541CF9F98CA}"/>
                </a:ext>
              </a:extLst>
            </p:cNvPr>
            <p:cNvSpPr>
              <a:spLocks noChangeArrowheads="1"/>
            </p:cNvSpPr>
            <p:nvPr userDrawn="1"/>
          </p:nvSpPr>
          <p:spPr bwMode="auto">
            <a:xfrm>
              <a:off x="5221747"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57" name="Oval 7">
              <a:extLst>
                <a:ext uri="{FF2B5EF4-FFF2-40B4-BE49-F238E27FC236}">
                  <a16:creationId xmlns:a16="http://schemas.microsoft.com/office/drawing/2014/main" id="{187FEF41-E4A4-447E-B267-24BC79B19DF4}"/>
                </a:ext>
              </a:extLst>
            </p:cNvPr>
            <p:cNvSpPr>
              <a:spLocks noChangeArrowheads="1"/>
            </p:cNvSpPr>
            <p:nvPr userDrawn="1"/>
          </p:nvSpPr>
          <p:spPr bwMode="auto">
            <a:xfrm>
              <a:off x="5412247"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58" name="Oval 8">
              <a:extLst>
                <a:ext uri="{FF2B5EF4-FFF2-40B4-BE49-F238E27FC236}">
                  <a16:creationId xmlns:a16="http://schemas.microsoft.com/office/drawing/2014/main" id="{71E51515-59A0-4DE2-8DD4-6E84E4A0444D}"/>
                </a:ext>
              </a:extLst>
            </p:cNvPr>
            <p:cNvSpPr>
              <a:spLocks noChangeArrowheads="1"/>
            </p:cNvSpPr>
            <p:nvPr userDrawn="1"/>
          </p:nvSpPr>
          <p:spPr bwMode="auto">
            <a:xfrm>
              <a:off x="5704347"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59" name="Oval 9">
              <a:extLst>
                <a:ext uri="{FF2B5EF4-FFF2-40B4-BE49-F238E27FC236}">
                  <a16:creationId xmlns:a16="http://schemas.microsoft.com/office/drawing/2014/main" id="{381DB181-B5AA-4E0C-83ED-FEF4ED5AD40D}"/>
                </a:ext>
              </a:extLst>
            </p:cNvPr>
            <p:cNvSpPr>
              <a:spLocks noChangeArrowheads="1"/>
            </p:cNvSpPr>
            <p:nvPr userDrawn="1"/>
          </p:nvSpPr>
          <p:spPr bwMode="auto">
            <a:xfrm>
              <a:off x="5323347"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60" name="Oval 10">
              <a:extLst>
                <a:ext uri="{FF2B5EF4-FFF2-40B4-BE49-F238E27FC236}">
                  <a16:creationId xmlns:a16="http://schemas.microsoft.com/office/drawing/2014/main" id="{1A536E51-2CA9-4CAE-B81B-6B16DD77E390}"/>
                </a:ext>
              </a:extLst>
            </p:cNvPr>
            <p:cNvSpPr>
              <a:spLocks noChangeArrowheads="1"/>
            </p:cNvSpPr>
            <p:nvPr userDrawn="1"/>
          </p:nvSpPr>
          <p:spPr bwMode="auto">
            <a:xfrm>
              <a:off x="5513847"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61" name="Oval 5">
              <a:extLst>
                <a:ext uri="{FF2B5EF4-FFF2-40B4-BE49-F238E27FC236}">
                  <a16:creationId xmlns:a16="http://schemas.microsoft.com/office/drawing/2014/main" id="{4E902658-1B16-45D7-9FEE-819DD4025CFB}"/>
                </a:ext>
              </a:extLst>
            </p:cNvPr>
            <p:cNvSpPr>
              <a:spLocks noChangeArrowheads="1"/>
            </p:cNvSpPr>
            <p:nvPr userDrawn="1"/>
          </p:nvSpPr>
          <p:spPr bwMode="auto">
            <a:xfrm>
              <a:off x="6172651" y="662955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62" name="Oval 6">
              <a:extLst>
                <a:ext uri="{FF2B5EF4-FFF2-40B4-BE49-F238E27FC236}">
                  <a16:creationId xmlns:a16="http://schemas.microsoft.com/office/drawing/2014/main" id="{03F1953D-87AB-4306-B091-833B334AED7E}"/>
                </a:ext>
              </a:extLst>
            </p:cNvPr>
            <p:cNvSpPr>
              <a:spLocks noChangeArrowheads="1"/>
            </p:cNvSpPr>
            <p:nvPr userDrawn="1"/>
          </p:nvSpPr>
          <p:spPr bwMode="auto">
            <a:xfrm>
              <a:off x="5793239"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63" name="Oval 7">
              <a:extLst>
                <a:ext uri="{FF2B5EF4-FFF2-40B4-BE49-F238E27FC236}">
                  <a16:creationId xmlns:a16="http://schemas.microsoft.com/office/drawing/2014/main" id="{C842EC38-8909-4D06-85CB-DAA85E7796FD}"/>
                </a:ext>
              </a:extLst>
            </p:cNvPr>
            <p:cNvSpPr>
              <a:spLocks noChangeArrowheads="1"/>
            </p:cNvSpPr>
            <p:nvPr userDrawn="1"/>
          </p:nvSpPr>
          <p:spPr bwMode="auto">
            <a:xfrm>
              <a:off x="5983739"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64" name="Oval 8">
              <a:extLst>
                <a:ext uri="{FF2B5EF4-FFF2-40B4-BE49-F238E27FC236}">
                  <a16:creationId xmlns:a16="http://schemas.microsoft.com/office/drawing/2014/main" id="{58C70884-1E3B-4340-A33E-57716389AE8B}"/>
                </a:ext>
              </a:extLst>
            </p:cNvPr>
            <p:cNvSpPr>
              <a:spLocks noChangeArrowheads="1"/>
            </p:cNvSpPr>
            <p:nvPr userDrawn="1"/>
          </p:nvSpPr>
          <p:spPr bwMode="auto">
            <a:xfrm>
              <a:off x="6275839"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65" name="Oval 9">
              <a:extLst>
                <a:ext uri="{FF2B5EF4-FFF2-40B4-BE49-F238E27FC236}">
                  <a16:creationId xmlns:a16="http://schemas.microsoft.com/office/drawing/2014/main" id="{A223BE9B-6A17-4C95-89B5-ED46B91862CF}"/>
                </a:ext>
              </a:extLst>
            </p:cNvPr>
            <p:cNvSpPr>
              <a:spLocks noChangeArrowheads="1"/>
            </p:cNvSpPr>
            <p:nvPr userDrawn="1"/>
          </p:nvSpPr>
          <p:spPr bwMode="auto">
            <a:xfrm>
              <a:off x="5894839"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66" name="Oval 10">
              <a:extLst>
                <a:ext uri="{FF2B5EF4-FFF2-40B4-BE49-F238E27FC236}">
                  <a16:creationId xmlns:a16="http://schemas.microsoft.com/office/drawing/2014/main" id="{9D045398-1173-4D1A-B661-FD96A7F1911A}"/>
                </a:ext>
              </a:extLst>
            </p:cNvPr>
            <p:cNvSpPr>
              <a:spLocks noChangeArrowheads="1"/>
            </p:cNvSpPr>
            <p:nvPr userDrawn="1"/>
          </p:nvSpPr>
          <p:spPr bwMode="auto">
            <a:xfrm>
              <a:off x="6085339"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67" name="Oval 5">
              <a:extLst>
                <a:ext uri="{FF2B5EF4-FFF2-40B4-BE49-F238E27FC236}">
                  <a16:creationId xmlns:a16="http://schemas.microsoft.com/office/drawing/2014/main" id="{071CEA9D-88AA-4677-ABB6-BB06254C4FAF}"/>
                </a:ext>
              </a:extLst>
            </p:cNvPr>
            <p:cNvSpPr>
              <a:spLocks noChangeArrowheads="1"/>
            </p:cNvSpPr>
            <p:nvPr userDrawn="1"/>
          </p:nvSpPr>
          <p:spPr bwMode="auto">
            <a:xfrm>
              <a:off x="6744143" y="662955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68" name="Oval 6">
              <a:extLst>
                <a:ext uri="{FF2B5EF4-FFF2-40B4-BE49-F238E27FC236}">
                  <a16:creationId xmlns:a16="http://schemas.microsoft.com/office/drawing/2014/main" id="{F6A609A6-A527-420B-BEEF-C918FF1232CA}"/>
                </a:ext>
              </a:extLst>
            </p:cNvPr>
            <p:cNvSpPr>
              <a:spLocks noChangeArrowheads="1"/>
            </p:cNvSpPr>
            <p:nvPr userDrawn="1"/>
          </p:nvSpPr>
          <p:spPr bwMode="auto">
            <a:xfrm>
              <a:off x="6364731"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69" name="Oval 7">
              <a:extLst>
                <a:ext uri="{FF2B5EF4-FFF2-40B4-BE49-F238E27FC236}">
                  <a16:creationId xmlns:a16="http://schemas.microsoft.com/office/drawing/2014/main" id="{0A0C8FA9-DF6B-4A3E-AB7B-41F8BF4D79CB}"/>
                </a:ext>
              </a:extLst>
            </p:cNvPr>
            <p:cNvSpPr>
              <a:spLocks noChangeArrowheads="1"/>
            </p:cNvSpPr>
            <p:nvPr userDrawn="1"/>
          </p:nvSpPr>
          <p:spPr bwMode="auto">
            <a:xfrm>
              <a:off x="6555231"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70" name="Oval 8">
              <a:extLst>
                <a:ext uri="{FF2B5EF4-FFF2-40B4-BE49-F238E27FC236}">
                  <a16:creationId xmlns:a16="http://schemas.microsoft.com/office/drawing/2014/main" id="{7B35CD99-D32D-48DD-925D-5FACAAA3D809}"/>
                </a:ext>
              </a:extLst>
            </p:cNvPr>
            <p:cNvSpPr>
              <a:spLocks noChangeArrowheads="1"/>
            </p:cNvSpPr>
            <p:nvPr userDrawn="1"/>
          </p:nvSpPr>
          <p:spPr bwMode="auto">
            <a:xfrm>
              <a:off x="6847331"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71" name="Oval 9">
              <a:extLst>
                <a:ext uri="{FF2B5EF4-FFF2-40B4-BE49-F238E27FC236}">
                  <a16:creationId xmlns:a16="http://schemas.microsoft.com/office/drawing/2014/main" id="{F4D351D5-25AB-424A-A150-93AB8A66A100}"/>
                </a:ext>
              </a:extLst>
            </p:cNvPr>
            <p:cNvSpPr>
              <a:spLocks noChangeArrowheads="1"/>
            </p:cNvSpPr>
            <p:nvPr userDrawn="1"/>
          </p:nvSpPr>
          <p:spPr bwMode="auto">
            <a:xfrm>
              <a:off x="6466331"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72" name="Oval 10">
              <a:extLst>
                <a:ext uri="{FF2B5EF4-FFF2-40B4-BE49-F238E27FC236}">
                  <a16:creationId xmlns:a16="http://schemas.microsoft.com/office/drawing/2014/main" id="{04644C83-3AC1-41B4-B865-A37F65947998}"/>
                </a:ext>
              </a:extLst>
            </p:cNvPr>
            <p:cNvSpPr>
              <a:spLocks noChangeArrowheads="1"/>
            </p:cNvSpPr>
            <p:nvPr userDrawn="1"/>
          </p:nvSpPr>
          <p:spPr bwMode="auto">
            <a:xfrm>
              <a:off x="6656831"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73" name="Oval 5">
              <a:extLst>
                <a:ext uri="{FF2B5EF4-FFF2-40B4-BE49-F238E27FC236}">
                  <a16:creationId xmlns:a16="http://schemas.microsoft.com/office/drawing/2014/main" id="{7470BBE2-EC21-45EA-AA52-3EA5078EF6EC}"/>
                </a:ext>
              </a:extLst>
            </p:cNvPr>
            <p:cNvSpPr>
              <a:spLocks noChangeArrowheads="1"/>
            </p:cNvSpPr>
            <p:nvPr userDrawn="1"/>
          </p:nvSpPr>
          <p:spPr bwMode="auto">
            <a:xfrm>
              <a:off x="7315635" y="662955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74" name="Oval 6">
              <a:extLst>
                <a:ext uri="{FF2B5EF4-FFF2-40B4-BE49-F238E27FC236}">
                  <a16:creationId xmlns:a16="http://schemas.microsoft.com/office/drawing/2014/main" id="{5708043C-E904-4BEA-859B-41A67D651A4A}"/>
                </a:ext>
              </a:extLst>
            </p:cNvPr>
            <p:cNvSpPr>
              <a:spLocks noChangeArrowheads="1"/>
            </p:cNvSpPr>
            <p:nvPr userDrawn="1"/>
          </p:nvSpPr>
          <p:spPr bwMode="auto">
            <a:xfrm>
              <a:off x="6936223"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75" name="Oval 7">
              <a:extLst>
                <a:ext uri="{FF2B5EF4-FFF2-40B4-BE49-F238E27FC236}">
                  <a16:creationId xmlns:a16="http://schemas.microsoft.com/office/drawing/2014/main" id="{78D888E2-7276-46D4-ADC1-16D2D31050D3}"/>
                </a:ext>
              </a:extLst>
            </p:cNvPr>
            <p:cNvSpPr>
              <a:spLocks noChangeArrowheads="1"/>
            </p:cNvSpPr>
            <p:nvPr userDrawn="1"/>
          </p:nvSpPr>
          <p:spPr bwMode="auto">
            <a:xfrm>
              <a:off x="7126723"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76" name="Oval 8">
              <a:extLst>
                <a:ext uri="{FF2B5EF4-FFF2-40B4-BE49-F238E27FC236}">
                  <a16:creationId xmlns:a16="http://schemas.microsoft.com/office/drawing/2014/main" id="{2A60F069-94E9-4B4B-8BDE-F43B695DBC24}"/>
                </a:ext>
              </a:extLst>
            </p:cNvPr>
            <p:cNvSpPr>
              <a:spLocks noChangeArrowheads="1"/>
            </p:cNvSpPr>
            <p:nvPr userDrawn="1"/>
          </p:nvSpPr>
          <p:spPr bwMode="auto">
            <a:xfrm>
              <a:off x="7418823"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77" name="Oval 9">
              <a:extLst>
                <a:ext uri="{FF2B5EF4-FFF2-40B4-BE49-F238E27FC236}">
                  <a16:creationId xmlns:a16="http://schemas.microsoft.com/office/drawing/2014/main" id="{5D04EC49-BB3F-41BC-A0E8-0361B4B09669}"/>
                </a:ext>
              </a:extLst>
            </p:cNvPr>
            <p:cNvSpPr>
              <a:spLocks noChangeArrowheads="1"/>
            </p:cNvSpPr>
            <p:nvPr userDrawn="1"/>
          </p:nvSpPr>
          <p:spPr bwMode="auto">
            <a:xfrm>
              <a:off x="7037823"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78" name="Oval 10">
              <a:extLst>
                <a:ext uri="{FF2B5EF4-FFF2-40B4-BE49-F238E27FC236}">
                  <a16:creationId xmlns:a16="http://schemas.microsoft.com/office/drawing/2014/main" id="{9EB24B58-8230-4CA7-9B0C-BE39FE98926E}"/>
                </a:ext>
              </a:extLst>
            </p:cNvPr>
            <p:cNvSpPr>
              <a:spLocks noChangeArrowheads="1"/>
            </p:cNvSpPr>
            <p:nvPr userDrawn="1"/>
          </p:nvSpPr>
          <p:spPr bwMode="auto">
            <a:xfrm>
              <a:off x="7228323"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79" name="Oval 5">
              <a:extLst>
                <a:ext uri="{FF2B5EF4-FFF2-40B4-BE49-F238E27FC236}">
                  <a16:creationId xmlns:a16="http://schemas.microsoft.com/office/drawing/2014/main" id="{DA3B8001-9CC3-4B87-A419-EBCAE5F35309}"/>
                </a:ext>
              </a:extLst>
            </p:cNvPr>
            <p:cNvSpPr>
              <a:spLocks noChangeArrowheads="1"/>
            </p:cNvSpPr>
            <p:nvPr userDrawn="1"/>
          </p:nvSpPr>
          <p:spPr bwMode="auto">
            <a:xfrm>
              <a:off x="7887127" y="662955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80" name="Oval 6">
              <a:extLst>
                <a:ext uri="{FF2B5EF4-FFF2-40B4-BE49-F238E27FC236}">
                  <a16:creationId xmlns:a16="http://schemas.microsoft.com/office/drawing/2014/main" id="{D6029CA4-E0A7-42C0-BA0F-3731658EACFD}"/>
                </a:ext>
              </a:extLst>
            </p:cNvPr>
            <p:cNvSpPr>
              <a:spLocks noChangeArrowheads="1"/>
            </p:cNvSpPr>
            <p:nvPr userDrawn="1"/>
          </p:nvSpPr>
          <p:spPr bwMode="auto">
            <a:xfrm>
              <a:off x="7507715"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81" name="Oval 7">
              <a:extLst>
                <a:ext uri="{FF2B5EF4-FFF2-40B4-BE49-F238E27FC236}">
                  <a16:creationId xmlns:a16="http://schemas.microsoft.com/office/drawing/2014/main" id="{730D0DDF-651D-4CB5-BB84-FB4116DDA731}"/>
                </a:ext>
              </a:extLst>
            </p:cNvPr>
            <p:cNvSpPr>
              <a:spLocks noChangeArrowheads="1"/>
            </p:cNvSpPr>
            <p:nvPr userDrawn="1"/>
          </p:nvSpPr>
          <p:spPr bwMode="auto">
            <a:xfrm>
              <a:off x="7698215"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82" name="Oval 8">
              <a:extLst>
                <a:ext uri="{FF2B5EF4-FFF2-40B4-BE49-F238E27FC236}">
                  <a16:creationId xmlns:a16="http://schemas.microsoft.com/office/drawing/2014/main" id="{07052DA2-981B-4706-9464-E1AEA6F64629}"/>
                </a:ext>
              </a:extLst>
            </p:cNvPr>
            <p:cNvSpPr>
              <a:spLocks noChangeArrowheads="1"/>
            </p:cNvSpPr>
            <p:nvPr userDrawn="1"/>
          </p:nvSpPr>
          <p:spPr bwMode="auto">
            <a:xfrm>
              <a:off x="7990315"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83" name="Oval 9">
              <a:extLst>
                <a:ext uri="{FF2B5EF4-FFF2-40B4-BE49-F238E27FC236}">
                  <a16:creationId xmlns:a16="http://schemas.microsoft.com/office/drawing/2014/main" id="{00A5F355-0D66-44D3-AC4A-C224CF7FF451}"/>
                </a:ext>
              </a:extLst>
            </p:cNvPr>
            <p:cNvSpPr>
              <a:spLocks noChangeArrowheads="1"/>
            </p:cNvSpPr>
            <p:nvPr userDrawn="1"/>
          </p:nvSpPr>
          <p:spPr bwMode="auto">
            <a:xfrm>
              <a:off x="7609315"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84" name="Oval 10">
              <a:extLst>
                <a:ext uri="{FF2B5EF4-FFF2-40B4-BE49-F238E27FC236}">
                  <a16:creationId xmlns:a16="http://schemas.microsoft.com/office/drawing/2014/main" id="{DB7DF250-C195-43F1-A55B-E571F3E962E9}"/>
                </a:ext>
              </a:extLst>
            </p:cNvPr>
            <p:cNvSpPr>
              <a:spLocks noChangeArrowheads="1"/>
            </p:cNvSpPr>
            <p:nvPr userDrawn="1"/>
          </p:nvSpPr>
          <p:spPr bwMode="auto">
            <a:xfrm>
              <a:off x="7799815"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27" name="Oval 5">
              <a:extLst>
                <a:ext uri="{FF2B5EF4-FFF2-40B4-BE49-F238E27FC236}">
                  <a16:creationId xmlns:a16="http://schemas.microsoft.com/office/drawing/2014/main" id="{1A4EED22-523F-4122-855D-352F31C84B8D}"/>
                </a:ext>
              </a:extLst>
            </p:cNvPr>
            <p:cNvSpPr>
              <a:spLocks noChangeArrowheads="1"/>
            </p:cNvSpPr>
            <p:nvPr userDrawn="1"/>
          </p:nvSpPr>
          <p:spPr bwMode="auto">
            <a:xfrm>
              <a:off x="457731" y="662955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328" name="Oval 6">
              <a:extLst>
                <a:ext uri="{FF2B5EF4-FFF2-40B4-BE49-F238E27FC236}">
                  <a16:creationId xmlns:a16="http://schemas.microsoft.com/office/drawing/2014/main" id="{DC281080-28B7-4887-8A6A-0674B34988CA}"/>
                </a:ext>
              </a:extLst>
            </p:cNvPr>
            <p:cNvSpPr>
              <a:spLocks noChangeArrowheads="1"/>
            </p:cNvSpPr>
            <p:nvPr userDrawn="1"/>
          </p:nvSpPr>
          <p:spPr bwMode="auto">
            <a:xfrm>
              <a:off x="78319"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329" name="Oval 7">
              <a:extLst>
                <a:ext uri="{FF2B5EF4-FFF2-40B4-BE49-F238E27FC236}">
                  <a16:creationId xmlns:a16="http://schemas.microsoft.com/office/drawing/2014/main" id="{A32B0FE0-751D-461A-9A38-69A94F8B7282}"/>
                </a:ext>
              </a:extLst>
            </p:cNvPr>
            <p:cNvSpPr>
              <a:spLocks noChangeArrowheads="1"/>
            </p:cNvSpPr>
            <p:nvPr userDrawn="1"/>
          </p:nvSpPr>
          <p:spPr bwMode="auto">
            <a:xfrm>
              <a:off x="268819" y="662955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330" name="Oval 8">
              <a:extLst>
                <a:ext uri="{FF2B5EF4-FFF2-40B4-BE49-F238E27FC236}">
                  <a16:creationId xmlns:a16="http://schemas.microsoft.com/office/drawing/2014/main" id="{C179C43D-A783-450F-9F53-3B458680D05D}"/>
                </a:ext>
              </a:extLst>
            </p:cNvPr>
            <p:cNvSpPr>
              <a:spLocks noChangeArrowheads="1"/>
            </p:cNvSpPr>
            <p:nvPr userDrawn="1"/>
          </p:nvSpPr>
          <p:spPr bwMode="auto">
            <a:xfrm>
              <a:off x="560919"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331" name="Oval 9">
              <a:extLst>
                <a:ext uri="{FF2B5EF4-FFF2-40B4-BE49-F238E27FC236}">
                  <a16:creationId xmlns:a16="http://schemas.microsoft.com/office/drawing/2014/main" id="{6934C65C-222F-4DD9-ACDC-31A555DB216E}"/>
                </a:ext>
              </a:extLst>
            </p:cNvPr>
            <p:cNvSpPr>
              <a:spLocks noChangeArrowheads="1"/>
            </p:cNvSpPr>
            <p:nvPr userDrawn="1"/>
          </p:nvSpPr>
          <p:spPr bwMode="auto">
            <a:xfrm>
              <a:off x="179919"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332" name="Oval 10">
              <a:extLst>
                <a:ext uri="{FF2B5EF4-FFF2-40B4-BE49-F238E27FC236}">
                  <a16:creationId xmlns:a16="http://schemas.microsoft.com/office/drawing/2014/main" id="{3100B03D-D96A-487B-9E2F-C9F54B67692B}"/>
                </a:ext>
              </a:extLst>
            </p:cNvPr>
            <p:cNvSpPr>
              <a:spLocks noChangeArrowheads="1"/>
            </p:cNvSpPr>
            <p:nvPr userDrawn="1"/>
          </p:nvSpPr>
          <p:spPr bwMode="auto">
            <a:xfrm>
              <a:off x="370419" y="643747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334" name="Oval 11">
              <a:extLst>
                <a:ext uri="{FF2B5EF4-FFF2-40B4-BE49-F238E27FC236}">
                  <a16:creationId xmlns:a16="http://schemas.microsoft.com/office/drawing/2014/main" id="{842488A0-C4E3-47B1-AA78-36CEA8541E47}"/>
                </a:ext>
              </a:extLst>
            </p:cNvPr>
            <p:cNvSpPr>
              <a:spLocks noChangeArrowheads="1"/>
            </p:cNvSpPr>
            <p:nvPr userDrawn="1"/>
          </p:nvSpPr>
          <p:spPr bwMode="auto">
            <a:xfrm>
              <a:off x="465472" y="15954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35" name="Oval 12">
              <a:extLst>
                <a:ext uri="{FF2B5EF4-FFF2-40B4-BE49-F238E27FC236}">
                  <a16:creationId xmlns:a16="http://schemas.microsoft.com/office/drawing/2014/main" id="{44D46EDE-24AE-4D93-9018-5ECC83BD9D60}"/>
                </a:ext>
              </a:extLst>
            </p:cNvPr>
            <p:cNvSpPr>
              <a:spLocks noChangeArrowheads="1"/>
            </p:cNvSpPr>
            <p:nvPr userDrawn="1"/>
          </p:nvSpPr>
          <p:spPr bwMode="auto">
            <a:xfrm>
              <a:off x="86060"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36" name="Oval 13">
              <a:extLst>
                <a:ext uri="{FF2B5EF4-FFF2-40B4-BE49-F238E27FC236}">
                  <a16:creationId xmlns:a16="http://schemas.microsoft.com/office/drawing/2014/main" id="{89D42AEE-CA9A-4EB1-BFC4-89E567C0C64C}"/>
                </a:ext>
              </a:extLst>
            </p:cNvPr>
            <p:cNvSpPr>
              <a:spLocks noChangeArrowheads="1"/>
            </p:cNvSpPr>
            <p:nvPr userDrawn="1"/>
          </p:nvSpPr>
          <p:spPr bwMode="auto">
            <a:xfrm>
              <a:off x="276560"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38" name="Oval 11">
              <a:extLst>
                <a:ext uri="{FF2B5EF4-FFF2-40B4-BE49-F238E27FC236}">
                  <a16:creationId xmlns:a16="http://schemas.microsoft.com/office/drawing/2014/main" id="{F0516337-7F04-4FE5-8A51-0ACFC7784CD8}"/>
                </a:ext>
              </a:extLst>
            </p:cNvPr>
            <p:cNvSpPr>
              <a:spLocks noChangeArrowheads="1"/>
            </p:cNvSpPr>
            <p:nvPr userDrawn="1"/>
          </p:nvSpPr>
          <p:spPr bwMode="auto">
            <a:xfrm>
              <a:off x="5609719" y="15954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39" name="Oval 12">
              <a:extLst>
                <a:ext uri="{FF2B5EF4-FFF2-40B4-BE49-F238E27FC236}">
                  <a16:creationId xmlns:a16="http://schemas.microsoft.com/office/drawing/2014/main" id="{7F835B26-5B72-46E8-9605-FB173EEFDE62}"/>
                </a:ext>
              </a:extLst>
            </p:cNvPr>
            <p:cNvSpPr>
              <a:spLocks noChangeArrowheads="1"/>
            </p:cNvSpPr>
            <p:nvPr userDrawn="1"/>
          </p:nvSpPr>
          <p:spPr bwMode="auto">
            <a:xfrm>
              <a:off x="5230307"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40" name="Oval 13">
              <a:extLst>
                <a:ext uri="{FF2B5EF4-FFF2-40B4-BE49-F238E27FC236}">
                  <a16:creationId xmlns:a16="http://schemas.microsoft.com/office/drawing/2014/main" id="{6ED6860B-018A-4CC5-A14B-58A8827BBC58}"/>
                </a:ext>
              </a:extLst>
            </p:cNvPr>
            <p:cNvSpPr>
              <a:spLocks noChangeArrowheads="1"/>
            </p:cNvSpPr>
            <p:nvPr userDrawn="1"/>
          </p:nvSpPr>
          <p:spPr bwMode="auto">
            <a:xfrm>
              <a:off x="5420807"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42" name="Oval 11">
              <a:extLst>
                <a:ext uri="{FF2B5EF4-FFF2-40B4-BE49-F238E27FC236}">
                  <a16:creationId xmlns:a16="http://schemas.microsoft.com/office/drawing/2014/main" id="{06EDB7B2-DECF-463F-AA61-4003C055975E}"/>
                </a:ext>
              </a:extLst>
            </p:cNvPr>
            <p:cNvSpPr>
              <a:spLocks noChangeArrowheads="1"/>
            </p:cNvSpPr>
            <p:nvPr userDrawn="1"/>
          </p:nvSpPr>
          <p:spPr bwMode="auto">
            <a:xfrm>
              <a:off x="5038136" y="15954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43" name="Oval 12">
              <a:extLst>
                <a:ext uri="{FF2B5EF4-FFF2-40B4-BE49-F238E27FC236}">
                  <a16:creationId xmlns:a16="http://schemas.microsoft.com/office/drawing/2014/main" id="{D12CDC7D-E6C6-4955-A8AB-3211938DA143}"/>
                </a:ext>
              </a:extLst>
            </p:cNvPr>
            <p:cNvSpPr>
              <a:spLocks noChangeArrowheads="1"/>
            </p:cNvSpPr>
            <p:nvPr userDrawn="1"/>
          </p:nvSpPr>
          <p:spPr bwMode="auto">
            <a:xfrm>
              <a:off x="4658724"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44" name="Oval 13">
              <a:extLst>
                <a:ext uri="{FF2B5EF4-FFF2-40B4-BE49-F238E27FC236}">
                  <a16:creationId xmlns:a16="http://schemas.microsoft.com/office/drawing/2014/main" id="{1CAADB9A-389E-48D0-8AFC-CB62B814458A}"/>
                </a:ext>
              </a:extLst>
            </p:cNvPr>
            <p:cNvSpPr>
              <a:spLocks noChangeArrowheads="1"/>
            </p:cNvSpPr>
            <p:nvPr userDrawn="1"/>
          </p:nvSpPr>
          <p:spPr bwMode="auto">
            <a:xfrm>
              <a:off x="4849224"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46" name="Oval 11">
              <a:extLst>
                <a:ext uri="{FF2B5EF4-FFF2-40B4-BE49-F238E27FC236}">
                  <a16:creationId xmlns:a16="http://schemas.microsoft.com/office/drawing/2014/main" id="{06B857CE-A359-4D42-8504-9290AC1675A4}"/>
                </a:ext>
              </a:extLst>
            </p:cNvPr>
            <p:cNvSpPr>
              <a:spLocks noChangeArrowheads="1"/>
            </p:cNvSpPr>
            <p:nvPr userDrawn="1"/>
          </p:nvSpPr>
          <p:spPr bwMode="auto">
            <a:xfrm>
              <a:off x="6181302" y="15954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47" name="Oval 12">
              <a:extLst>
                <a:ext uri="{FF2B5EF4-FFF2-40B4-BE49-F238E27FC236}">
                  <a16:creationId xmlns:a16="http://schemas.microsoft.com/office/drawing/2014/main" id="{3450ABF7-17BC-43DA-BB9B-38AF0F0088E7}"/>
                </a:ext>
              </a:extLst>
            </p:cNvPr>
            <p:cNvSpPr>
              <a:spLocks noChangeArrowheads="1"/>
            </p:cNvSpPr>
            <p:nvPr userDrawn="1"/>
          </p:nvSpPr>
          <p:spPr bwMode="auto">
            <a:xfrm>
              <a:off x="5801890"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48" name="Oval 13">
              <a:extLst>
                <a:ext uri="{FF2B5EF4-FFF2-40B4-BE49-F238E27FC236}">
                  <a16:creationId xmlns:a16="http://schemas.microsoft.com/office/drawing/2014/main" id="{367380BC-8425-4CD2-9E8E-A1EFE98E5B58}"/>
                </a:ext>
              </a:extLst>
            </p:cNvPr>
            <p:cNvSpPr>
              <a:spLocks noChangeArrowheads="1"/>
            </p:cNvSpPr>
            <p:nvPr userDrawn="1"/>
          </p:nvSpPr>
          <p:spPr bwMode="auto">
            <a:xfrm>
              <a:off x="5992390"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50" name="Oval 11">
              <a:extLst>
                <a:ext uri="{FF2B5EF4-FFF2-40B4-BE49-F238E27FC236}">
                  <a16:creationId xmlns:a16="http://schemas.microsoft.com/office/drawing/2014/main" id="{034D952F-495E-4D53-86D9-0D30D7B48994}"/>
                </a:ext>
              </a:extLst>
            </p:cNvPr>
            <p:cNvSpPr>
              <a:spLocks noChangeArrowheads="1"/>
            </p:cNvSpPr>
            <p:nvPr userDrawn="1"/>
          </p:nvSpPr>
          <p:spPr bwMode="auto">
            <a:xfrm>
              <a:off x="6752885" y="15954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51" name="Oval 12">
              <a:extLst>
                <a:ext uri="{FF2B5EF4-FFF2-40B4-BE49-F238E27FC236}">
                  <a16:creationId xmlns:a16="http://schemas.microsoft.com/office/drawing/2014/main" id="{14696199-BA4F-412E-A6C5-EE6C642CA886}"/>
                </a:ext>
              </a:extLst>
            </p:cNvPr>
            <p:cNvSpPr>
              <a:spLocks noChangeArrowheads="1"/>
            </p:cNvSpPr>
            <p:nvPr userDrawn="1"/>
          </p:nvSpPr>
          <p:spPr bwMode="auto">
            <a:xfrm>
              <a:off x="6373473"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52" name="Oval 13">
              <a:extLst>
                <a:ext uri="{FF2B5EF4-FFF2-40B4-BE49-F238E27FC236}">
                  <a16:creationId xmlns:a16="http://schemas.microsoft.com/office/drawing/2014/main" id="{20307405-C267-4D1C-9A68-0442359F4720}"/>
                </a:ext>
              </a:extLst>
            </p:cNvPr>
            <p:cNvSpPr>
              <a:spLocks noChangeArrowheads="1"/>
            </p:cNvSpPr>
            <p:nvPr userDrawn="1"/>
          </p:nvSpPr>
          <p:spPr bwMode="auto">
            <a:xfrm>
              <a:off x="6563973"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54" name="Oval 11">
              <a:extLst>
                <a:ext uri="{FF2B5EF4-FFF2-40B4-BE49-F238E27FC236}">
                  <a16:creationId xmlns:a16="http://schemas.microsoft.com/office/drawing/2014/main" id="{DF7EE659-A63C-43A6-B1DC-DF524330BAD7}"/>
                </a:ext>
              </a:extLst>
            </p:cNvPr>
            <p:cNvSpPr>
              <a:spLocks noChangeArrowheads="1"/>
            </p:cNvSpPr>
            <p:nvPr userDrawn="1"/>
          </p:nvSpPr>
          <p:spPr bwMode="auto">
            <a:xfrm>
              <a:off x="7896051" y="15954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55" name="Oval 12">
              <a:extLst>
                <a:ext uri="{FF2B5EF4-FFF2-40B4-BE49-F238E27FC236}">
                  <a16:creationId xmlns:a16="http://schemas.microsoft.com/office/drawing/2014/main" id="{A83A1519-2A2A-4DEB-B2C5-8E4B0AF492B1}"/>
                </a:ext>
              </a:extLst>
            </p:cNvPr>
            <p:cNvSpPr>
              <a:spLocks noChangeArrowheads="1"/>
            </p:cNvSpPr>
            <p:nvPr userDrawn="1"/>
          </p:nvSpPr>
          <p:spPr bwMode="auto">
            <a:xfrm>
              <a:off x="7516639"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56" name="Oval 13">
              <a:extLst>
                <a:ext uri="{FF2B5EF4-FFF2-40B4-BE49-F238E27FC236}">
                  <a16:creationId xmlns:a16="http://schemas.microsoft.com/office/drawing/2014/main" id="{0E640EEE-870E-4C86-A35C-19346DF24DC1}"/>
                </a:ext>
              </a:extLst>
            </p:cNvPr>
            <p:cNvSpPr>
              <a:spLocks noChangeArrowheads="1"/>
            </p:cNvSpPr>
            <p:nvPr userDrawn="1"/>
          </p:nvSpPr>
          <p:spPr bwMode="auto">
            <a:xfrm>
              <a:off x="7707139"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58" name="Oval 11">
              <a:extLst>
                <a:ext uri="{FF2B5EF4-FFF2-40B4-BE49-F238E27FC236}">
                  <a16:creationId xmlns:a16="http://schemas.microsoft.com/office/drawing/2014/main" id="{9B2FC58F-7AF7-41ED-997D-678428E45401}"/>
                </a:ext>
              </a:extLst>
            </p:cNvPr>
            <p:cNvSpPr>
              <a:spLocks noChangeArrowheads="1"/>
            </p:cNvSpPr>
            <p:nvPr userDrawn="1"/>
          </p:nvSpPr>
          <p:spPr bwMode="auto">
            <a:xfrm>
              <a:off x="7324468" y="15954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59" name="Oval 12">
              <a:extLst>
                <a:ext uri="{FF2B5EF4-FFF2-40B4-BE49-F238E27FC236}">
                  <a16:creationId xmlns:a16="http://schemas.microsoft.com/office/drawing/2014/main" id="{2D8057DE-B629-4867-80C4-6982DD3C77B6}"/>
                </a:ext>
              </a:extLst>
            </p:cNvPr>
            <p:cNvSpPr>
              <a:spLocks noChangeArrowheads="1"/>
            </p:cNvSpPr>
            <p:nvPr userDrawn="1"/>
          </p:nvSpPr>
          <p:spPr bwMode="auto">
            <a:xfrm>
              <a:off x="6945056"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60" name="Oval 13">
              <a:extLst>
                <a:ext uri="{FF2B5EF4-FFF2-40B4-BE49-F238E27FC236}">
                  <a16:creationId xmlns:a16="http://schemas.microsoft.com/office/drawing/2014/main" id="{4465BB71-A955-4CA6-AEA1-8136C2BF6A7A}"/>
                </a:ext>
              </a:extLst>
            </p:cNvPr>
            <p:cNvSpPr>
              <a:spLocks noChangeArrowheads="1"/>
            </p:cNvSpPr>
            <p:nvPr userDrawn="1"/>
          </p:nvSpPr>
          <p:spPr bwMode="auto">
            <a:xfrm>
              <a:off x="7135556"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62" name="Oval 11">
              <a:extLst>
                <a:ext uri="{FF2B5EF4-FFF2-40B4-BE49-F238E27FC236}">
                  <a16:creationId xmlns:a16="http://schemas.microsoft.com/office/drawing/2014/main" id="{14617BD9-2CBA-4F2C-85E3-51CFF999CE42}"/>
                </a:ext>
              </a:extLst>
            </p:cNvPr>
            <p:cNvSpPr>
              <a:spLocks noChangeArrowheads="1"/>
            </p:cNvSpPr>
            <p:nvPr userDrawn="1"/>
          </p:nvSpPr>
          <p:spPr bwMode="auto">
            <a:xfrm>
              <a:off x="4466553" y="15954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63" name="Oval 12">
              <a:extLst>
                <a:ext uri="{FF2B5EF4-FFF2-40B4-BE49-F238E27FC236}">
                  <a16:creationId xmlns:a16="http://schemas.microsoft.com/office/drawing/2014/main" id="{0BE99DD8-752F-4143-95B9-0B2F89224DA0}"/>
                </a:ext>
              </a:extLst>
            </p:cNvPr>
            <p:cNvSpPr>
              <a:spLocks noChangeArrowheads="1"/>
            </p:cNvSpPr>
            <p:nvPr userDrawn="1"/>
          </p:nvSpPr>
          <p:spPr bwMode="auto">
            <a:xfrm>
              <a:off x="4087141"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64" name="Oval 13">
              <a:extLst>
                <a:ext uri="{FF2B5EF4-FFF2-40B4-BE49-F238E27FC236}">
                  <a16:creationId xmlns:a16="http://schemas.microsoft.com/office/drawing/2014/main" id="{1A4C039E-17E9-406F-8B42-33CE9E489785}"/>
                </a:ext>
              </a:extLst>
            </p:cNvPr>
            <p:cNvSpPr>
              <a:spLocks noChangeArrowheads="1"/>
            </p:cNvSpPr>
            <p:nvPr userDrawn="1"/>
          </p:nvSpPr>
          <p:spPr bwMode="auto">
            <a:xfrm>
              <a:off x="4277641"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66" name="Oval 11">
              <a:extLst>
                <a:ext uri="{FF2B5EF4-FFF2-40B4-BE49-F238E27FC236}">
                  <a16:creationId xmlns:a16="http://schemas.microsoft.com/office/drawing/2014/main" id="{1675CA76-5B1F-4BB3-891F-B0949D7A12A3}"/>
                </a:ext>
              </a:extLst>
            </p:cNvPr>
            <p:cNvSpPr>
              <a:spLocks noChangeArrowheads="1"/>
            </p:cNvSpPr>
            <p:nvPr userDrawn="1"/>
          </p:nvSpPr>
          <p:spPr bwMode="auto">
            <a:xfrm>
              <a:off x="3894970" y="15954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67" name="Oval 12">
              <a:extLst>
                <a:ext uri="{FF2B5EF4-FFF2-40B4-BE49-F238E27FC236}">
                  <a16:creationId xmlns:a16="http://schemas.microsoft.com/office/drawing/2014/main" id="{F8850E77-A602-4E3F-8ACE-D0E15AC6E943}"/>
                </a:ext>
              </a:extLst>
            </p:cNvPr>
            <p:cNvSpPr>
              <a:spLocks noChangeArrowheads="1"/>
            </p:cNvSpPr>
            <p:nvPr userDrawn="1"/>
          </p:nvSpPr>
          <p:spPr bwMode="auto">
            <a:xfrm>
              <a:off x="3515558"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68" name="Oval 13">
              <a:extLst>
                <a:ext uri="{FF2B5EF4-FFF2-40B4-BE49-F238E27FC236}">
                  <a16:creationId xmlns:a16="http://schemas.microsoft.com/office/drawing/2014/main" id="{8FD850EB-0267-48DC-AF99-B734D581E64F}"/>
                </a:ext>
              </a:extLst>
            </p:cNvPr>
            <p:cNvSpPr>
              <a:spLocks noChangeArrowheads="1"/>
            </p:cNvSpPr>
            <p:nvPr userDrawn="1"/>
          </p:nvSpPr>
          <p:spPr bwMode="auto">
            <a:xfrm>
              <a:off x="3706058"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70" name="Oval 11">
              <a:extLst>
                <a:ext uri="{FF2B5EF4-FFF2-40B4-BE49-F238E27FC236}">
                  <a16:creationId xmlns:a16="http://schemas.microsoft.com/office/drawing/2014/main" id="{B2444B5C-F49F-4887-B982-BA0826516460}"/>
                </a:ext>
              </a:extLst>
            </p:cNvPr>
            <p:cNvSpPr>
              <a:spLocks noChangeArrowheads="1"/>
            </p:cNvSpPr>
            <p:nvPr userDrawn="1"/>
          </p:nvSpPr>
          <p:spPr bwMode="auto">
            <a:xfrm>
              <a:off x="3323387" y="15954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71" name="Oval 12">
              <a:extLst>
                <a:ext uri="{FF2B5EF4-FFF2-40B4-BE49-F238E27FC236}">
                  <a16:creationId xmlns:a16="http://schemas.microsoft.com/office/drawing/2014/main" id="{1BDC5BA9-5F6D-4943-9D0D-32B1AEF83EC8}"/>
                </a:ext>
              </a:extLst>
            </p:cNvPr>
            <p:cNvSpPr>
              <a:spLocks noChangeArrowheads="1"/>
            </p:cNvSpPr>
            <p:nvPr userDrawn="1"/>
          </p:nvSpPr>
          <p:spPr bwMode="auto">
            <a:xfrm>
              <a:off x="2943975"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72" name="Oval 13">
              <a:extLst>
                <a:ext uri="{FF2B5EF4-FFF2-40B4-BE49-F238E27FC236}">
                  <a16:creationId xmlns:a16="http://schemas.microsoft.com/office/drawing/2014/main" id="{9438359E-5745-4A3C-B826-BC1F6F0056D7}"/>
                </a:ext>
              </a:extLst>
            </p:cNvPr>
            <p:cNvSpPr>
              <a:spLocks noChangeArrowheads="1"/>
            </p:cNvSpPr>
            <p:nvPr userDrawn="1"/>
          </p:nvSpPr>
          <p:spPr bwMode="auto">
            <a:xfrm>
              <a:off x="3134475"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74" name="Oval 11">
              <a:extLst>
                <a:ext uri="{FF2B5EF4-FFF2-40B4-BE49-F238E27FC236}">
                  <a16:creationId xmlns:a16="http://schemas.microsoft.com/office/drawing/2014/main" id="{838B54B4-E0AC-4ED1-AB92-DD49653888B2}"/>
                </a:ext>
              </a:extLst>
            </p:cNvPr>
            <p:cNvSpPr>
              <a:spLocks noChangeArrowheads="1"/>
            </p:cNvSpPr>
            <p:nvPr userDrawn="1"/>
          </p:nvSpPr>
          <p:spPr bwMode="auto">
            <a:xfrm>
              <a:off x="2751804" y="15954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75" name="Oval 12">
              <a:extLst>
                <a:ext uri="{FF2B5EF4-FFF2-40B4-BE49-F238E27FC236}">
                  <a16:creationId xmlns:a16="http://schemas.microsoft.com/office/drawing/2014/main" id="{EFF114B0-E336-4BCF-ACB5-402DE36992CF}"/>
                </a:ext>
              </a:extLst>
            </p:cNvPr>
            <p:cNvSpPr>
              <a:spLocks noChangeArrowheads="1"/>
            </p:cNvSpPr>
            <p:nvPr userDrawn="1"/>
          </p:nvSpPr>
          <p:spPr bwMode="auto">
            <a:xfrm>
              <a:off x="2372392"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76" name="Oval 13">
              <a:extLst>
                <a:ext uri="{FF2B5EF4-FFF2-40B4-BE49-F238E27FC236}">
                  <a16:creationId xmlns:a16="http://schemas.microsoft.com/office/drawing/2014/main" id="{59858871-39E3-4987-A689-911D8681CC70}"/>
                </a:ext>
              </a:extLst>
            </p:cNvPr>
            <p:cNvSpPr>
              <a:spLocks noChangeArrowheads="1"/>
            </p:cNvSpPr>
            <p:nvPr userDrawn="1"/>
          </p:nvSpPr>
          <p:spPr bwMode="auto">
            <a:xfrm>
              <a:off x="2562892"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78" name="Oval 11">
              <a:extLst>
                <a:ext uri="{FF2B5EF4-FFF2-40B4-BE49-F238E27FC236}">
                  <a16:creationId xmlns:a16="http://schemas.microsoft.com/office/drawing/2014/main" id="{64BBB0CE-0BD1-4B6C-BE9D-30EC40496669}"/>
                </a:ext>
              </a:extLst>
            </p:cNvPr>
            <p:cNvSpPr>
              <a:spLocks noChangeArrowheads="1"/>
            </p:cNvSpPr>
            <p:nvPr userDrawn="1"/>
          </p:nvSpPr>
          <p:spPr bwMode="auto">
            <a:xfrm>
              <a:off x="2180221" y="15954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79" name="Oval 12">
              <a:extLst>
                <a:ext uri="{FF2B5EF4-FFF2-40B4-BE49-F238E27FC236}">
                  <a16:creationId xmlns:a16="http://schemas.microsoft.com/office/drawing/2014/main" id="{39E117A2-AF64-4703-9CC0-365BF8DF86D6}"/>
                </a:ext>
              </a:extLst>
            </p:cNvPr>
            <p:cNvSpPr>
              <a:spLocks noChangeArrowheads="1"/>
            </p:cNvSpPr>
            <p:nvPr userDrawn="1"/>
          </p:nvSpPr>
          <p:spPr bwMode="auto">
            <a:xfrm>
              <a:off x="1800809"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80" name="Oval 13">
              <a:extLst>
                <a:ext uri="{FF2B5EF4-FFF2-40B4-BE49-F238E27FC236}">
                  <a16:creationId xmlns:a16="http://schemas.microsoft.com/office/drawing/2014/main" id="{12EE3D2B-8A5F-4DF5-A45A-6FD7B066209C}"/>
                </a:ext>
              </a:extLst>
            </p:cNvPr>
            <p:cNvSpPr>
              <a:spLocks noChangeArrowheads="1"/>
            </p:cNvSpPr>
            <p:nvPr userDrawn="1"/>
          </p:nvSpPr>
          <p:spPr bwMode="auto">
            <a:xfrm>
              <a:off x="1991309"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82" name="Oval 11">
              <a:extLst>
                <a:ext uri="{FF2B5EF4-FFF2-40B4-BE49-F238E27FC236}">
                  <a16:creationId xmlns:a16="http://schemas.microsoft.com/office/drawing/2014/main" id="{B40381CB-C29E-4714-9628-470E33813CC5}"/>
                </a:ext>
              </a:extLst>
            </p:cNvPr>
            <p:cNvSpPr>
              <a:spLocks noChangeArrowheads="1"/>
            </p:cNvSpPr>
            <p:nvPr userDrawn="1"/>
          </p:nvSpPr>
          <p:spPr bwMode="auto">
            <a:xfrm>
              <a:off x="1608638" y="15954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83" name="Oval 12">
              <a:extLst>
                <a:ext uri="{FF2B5EF4-FFF2-40B4-BE49-F238E27FC236}">
                  <a16:creationId xmlns:a16="http://schemas.microsoft.com/office/drawing/2014/main" id="{0A93BEE1-262F-403C-AB86-77FEB447224D}"/>
                </a:ext>
              </a:extLst>
            </p:cNvPr>
            <p:cNvSpPr>
              <a:spLocks noChangeArrowheads="1"/>
            </p:cNvSpPr>
            <p:nvPr userDrawn="1"/>
          </p:nvSpPr>
          <p:spPr bwMode="auto">
            <a:xfrm>
              <a:off x="1229226"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84" name="Oval 13">
              <a:extLst>
                <a:ext uri="{FF2B5EF4-FFF2-40B4-BE49-F238E27FC236}">
                  <a16:creationId xmlns:a16="http://schemas.microsoft.com/office/drawing/2014/main" id="{F3C7EFB4-5295-42F2-AD1F-7835A0F93D9F}"/>
                </a:ext>
              </a:extLst>
            </p:cNvPr>
            <p:cNvSpPr>
              <a:spLocks noChangeArrowheads="1"/>
            </p:cNvSpPr>
            <p:nvPr userDrawn="1"/>
          </p:nvSpPr>
          <p:spPr bwMode="auto">
            <a:xfrm>
              <a:off x="1419726"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86" name="Oval 11">
              <a:extLst>
                <a:ext uri="{FF2B5EF4-FFF2-40B4-BE49-F238E27FC236}">
                  <a16:creationId xmlns:a16="http://schemas.microsoft.com/office/drawing/2014/main" id="{4484DD36-A2C2-4A62-9393-784633894B85}"/>
                </a:ext>
              </a:extLst>
            </p:cNvPr>
            <p:cNvSpPr>
              <a:spLocks noChangeArrowheads="1"/>
            </p:cNvSpPr>
            <p:nvPr userDrawn="1"/>
          </p:nvSpPr>
          <p:spPr bwMode="auto">
            <a:xfrm>
              <a:off x="1037055" y="15954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87" name="Oval 12">
              <a:extLst>
                <a:ext uri="{FF2B5EF4-FFF2-40B4-BE49-F238E27FC236}">
                  <a16:creationId xmlns:a16="http://schemas.microsoft.com/office/drawing/2014/main" id="{C76ACFE5-4B99-499C-ABDC-97EEBA8414BA}"/>
                </a:ext>
              </a:extLst>
            </p:cNvPr>
            <p:cNvSpPr>
              <a:spLocks noChangeArrowheads="1"/>
            </p:cNvSpPr>
            <p:nvPr userDrawn="1"/>
          </p:nvSpPr>
          <p:spPr bwMode="auto">
            <a:xfrm>
              <a:off x="657643"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88" name="Oval 13">
              <a:extLst>
                <a:ext uri="{FF2B5EF4-FFF2-40B4-BE49-F238E27FC236}">
                  <a16:creationId xmlns:a16="http://schemas.microsoft.com/office/drawing/2014/main" id="{EE27E890-880E-4EE8-A790-4A867FE324FA}"/>
                </a:ext>
              </a:extLst>
            </p:cNvPr>
            <p:cNvSpPr>
              <a:spLocks noChangeArrowheads="1"/>
            </p:cNvSpPr>
            <p:nvPr userDrawn="1"/>
          </p:nvSpPr>
          <p:spPr bwMode="auto">
            <a:xfrm>
              <a:off x="848143"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11" name="Oval 12">
              <a:extLst>
                <a:ext uri="{FF2B5EF4-FFF2-40B4-BE49-F238E27FC236}">
                  <a16:creationId xmlns:a16="http://schemas.microsoft.com/office/drawing/2014/main" id="{C3E830E8-B297-4D3E-A25F-5F4BB59C8863}"/>
                </a:ext>
              </a:extLst>
            </p:cNvPr>
            <p:cNvSpPr>
              <a:spLocks noChangeArrowheads="1"/>
            </p:cNvSpPr>
            <p:nvPr userDrawn="1"/>
          </p:nvSpPr>
          <p:spPr bwMode="auto">
            <a:xfrm>
              <a:off x="8088222" y="15954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grpSp>
      <p:sp>
        <p:nvSpPr>
          <p:cNvPr id="2605" name="Rectangle 8">
            <a:extLst>
              <a:ext uri="{FF2B5EF4-FFF2-40B4-BE49-F238E27FC236}">
                <a16:creationId xmlns:a16="http://schemas.microsoft.com/office/drawing/2014/main" id="{281F6548-726B-4014-AE68-7B66C1634BFA}"/>
              </a:ext>
            </a:extLst>
          </p:cNvPr>
          <p:cNvSpPr/>
          <p:nvPr userDrawn="1"/>
        </p:nvSpPr>
        <p:spPr>
          <a:xfrm>
            <a:off x="8128000" y="147638"/>
            <a:ext cx="352588" cy="65900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06" name="Freeform: Shape 9">
            <a:extLst>
              <a:ext uri="{FF2B5EF4-FFF2-40B4-BE49-F238E27FC236}">
                <a16:creationId xmlns:a16="http://schemas.microsoft.com/office/drawing/2014/main" id="{F3E37FEE-272B-43FD-8C22-B44C230E38A7}"/>
              </a:ext>
              <a:ext uri="{C183D7F6-B498-43B3-948B-1728B52AA6E4}">
                <adec:decorative xmlns:adec="http://schemas.microsoft.com/office/drawing/2017/decorative" val="1"/>
              </a:ext>
            </a:extLst>
          </p:cNvPr>
          <p:cNvSpPr/>
          <p:nvPr userDrawn="1"/>
        </p:nvSpPr>
        <p:spPr>
          <a:xfrm>
            <a:off x="-9145" y="-9145"/>
            <a:ext cx="12207240" cy="6876288"/>
          </a:xfrm>
          <a:custGeom>
            <a:avLst/>
            <a:gdLst>
              <a:gd name="connsiteX0" fmla="*/ 187633 w 12207240"/>
              <a:gd name="connsiteY0" fmla="*/ 185621 h 6876288"/>
              <a:gd name="connsiteX1" fmla="*/ 187633 w 12207240"/>
              <a:gd name="connsiteY1" fmla="*/ 6693314 h 6876288"/>
              <a:gd name="connsiteX2" fmla="*/ 12027314 w 12207240"/>
              <a:gd name="connsiteY2" fmla="*/ 6693314 h 6876288"/>
              <a:gd name="connsiteX3" fmla="*/ 12027314 w 12207240"/>
              <a:gd name="connsiteY3" fmla="*/ 185621 h 6876288"/>
              <a:gd name="connsiteX4" fmla="*/ 0 w 12207240"/>
              <a:gd name="connsiteY4" fmla="*/ 0 h 6876288"/>
              <a:gd name="connsiteX5" fmla="*/ 12207240 w 12207240"/>
              <a:gd name="connsiteY5" fmla="*/ 0 h 6876288"/>
              <a:gd name="connsiteX6" fmla="*/ 12207240 w 12207240"/>
              <a:gd name="connsiteY6" fmla="*/ 6876288 h 6876288"/>
              <a:gd name="connsiteX7" fmla="*/ 0 w 12207240"/>
              <a:gd name="connsiteY7" fmla="*/ 6876288 h 68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6876288">
                <a:moveTo>
                  <a:pt x="187633" y="185621"/>
                </a:moveTo>
                <a:lnTo>
                  <a:pt x="187633" y="6693314"/>
                </a:lnTo>
                <a:lnTo>
                  <a:pt x="12027314" y="6693314"/>
                </a:lnTo>
                <a:lnTo>
                  <a:pt x="12027314" y="185621"/>
                </a:lnTo>
                <a:close/>
                <a:moveTo>
                  <a:pt x="0" y="0"/>
                </a:moveTo>
                <a:lnTo>
                  <a:pt x="12207240" y="0"/>
                </a:lnTo>
                <a:lnTo>
                  <a:pt x="12207240" y="6876288"/>
                </a:lnTo>
                <a:lnTo>
                  <a:pt x="0" y="68762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2" name="Title 1">
            <a:extLst>
              <a:ext uri="{FF2B5EF4-FFF2-40B4-BE49-F238E27FC236}">
                <a16:creationId xmlns:a16="http://schemas.microsoft.com/office/drawing/2014/main" id="{952A2DE5-96D0-4A4F-B73B-1FB010E91E35}"/>
              </a:ext>
            </a:extLst>
          </p:cNvPr>
          <p:cNvSpPr>
            <a:spLocks noGrp="1"/>
          </p:cNvSpPr>
          <p:nvPr userDrawn="1">
            <p:ph type="ctrTitle"/>
          </p:nvPr>
        </p:nvSpPr>
        <p:spPr>
          <a:xfrm>
            <a:off x="606225" y="1483723"/>
            <a:ext cx="7521775" cy="3576556"/>
          </a:xfrm>
        </p:spPr>
        <p:txBody>
          <a:bodyPr anchor="t" anchorCtr="0"/>
          <a:lstStyle>
            <a:lvl1pPr algn="l">
              <a:lnSpc>
                <a:spcPct val="89000"/>
              </a:lnSpc>
              <a:defRPr sz="7500">
                <a:solidFill>
                  <a:schemeClr val="bg1"/>
                </a:solidFill>
              </a:defRPr>
            </a:lvl1pPr>
          </a:lstStyle>
          <a:p>
            <a:r>
              <a:rPr lang="en-US"/>
              <a:t>Click to edit Master title style</a:t>
            </a:r>
            <a:endParaRPr lang="en-CA"/>
          </a:p>
        </p:txBody>
      </p:sp>
      <p:sp>
        <p:nvSpPr>
          <p:cNvPr id="3" name="Subtitle 2">
            <a:extLst>
              <a:ext uri="{FF2B5EF4-FFF2-40B4-BE49-F238E27FC236}">
                <a16:creationId xmlns:a16="http://schemas.microsoft.com/office/drawing/2014/main" id="{D4718C5F-E009-48BF-9E7D-1C9D59D01771}"/>
              </a:ext>
            </a:extLst>
          </p:cNvPr>
          <p:cNvSpPr>
            <a:spLocks noGrp="1"/>
          </p:cNvSpPr>
          <p:nvPr userDrawn="1">
            <p:ph type="subTitle" idx="1"/>
          </p:nvPr>
        </p:nvSpPr>
        <p:spPr>
          <a:xfrm>
            <a:off x="606225" y="5065902"/>
            <a:ext cx="7521775" cy="1136721"/>
          </a:xfrm>
        </p:spPr>
        <p:txBody>
          <a:bodyPr anchor="b" anchorCtr="0">
            <a:normAutofit/>
          </a:bodyPr>
          <a:lstStyle>
            <a:lvl1pPr marL="0" indent="0" algn="l">
              <a:buNone/>
              <a:defRPr sz="25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2891" name="Footer Placeholder 3">
            <a:extLst>
              <a:ext uri="{FF2B5EF4-FFF2-40B4-BE49-F238E27FC236}">
                <a16:creationId xmlns:a16="http://schemas.microsoft.com/office/drawing/2014/main" id="{A342D8BD-BF82-4B54-8B6E-1FE106C492E0}"/>
              </a:ext>
            </a:extLst>
          </p:cNvPr>
          <p:cNvSpPr>
            <a:spLocks noGrp="1"/>
          </p:cNvSpPr>
          <p:nvPr>
            <p:ph type="ftr" sz="quarter" idx="11"/>
          </p:nvPr>
        </p:nvSpPr>
        <p:spPr>
          <a:xfrm>
            <a:off x="-18288" y="6858000"/>
            <a:ext cx="9144" cy="9144"/>
          </a:xfrm>
        </p:spPr>
        <p:txBody>
          <a:bodyPr/>
          <a:lstStyle>
            <a:lvl1pPr>
              <a:defRPr sz="100">
                <a:solidFill>
                  <a:schemeClr val="bg1">
                    <a:lumMod val="95000"/>
                  </a:schemeClr>
                </a:solidFill>
              </a:defRPr>
            </a:lvl1pPr>
          </a:lstStyle>
          <a:p>
            <a:endParaRPr lang="en-CA"/>
          </a:p>
        </p:txBody>
      </p:sp>
      <p:sp>
        <p:nvSpPr>
          <p:cNvPr id="2892" name="Slide Number Placeholder 4">
            <a:extLst>
              <a:ext uri="{FF2B5EF4-FFF2-40B4-BE49-F238E27FC236}">
                <a16:creationId xmlns:a16="http://schemas.microsoft.com/office/drawing/2014/main" id="{C147B2E6-4934-49CB-B616-0298473C0059}"/>
              </a:ext>
            </a:extLst>
          </p:cNvPr>
          <p:cNvSpPr>
            <a:spLocks noGrp="1"/>
          </p:cNvSpPr>
          <p:nvPr>
            <p:ph type="sldNum" sz="quarter" idx="12"/>
          </p:nvPr>
        </p:nvSpPr>
        <p:spPr>
          <a:xfrm>
            <a:off x="12198096" y="6858000"/>
            <a:ext cx="9144" cy="9144"/>
          </a:xfrm>
        </p:spPr>
        <p:txBody>
          <a:bodyPr/>
          <a:lstStyle>
            <a:lvl1pPr>
              <a:defRPr sz="100">
                <a:solidFill>
                  <a:schemeClr val="bg1">
                    <a:lumMod val="95000"/>
                  </a:schemeClr>
                </a:solidFill>
              </a:defRPr>
            </a:lvl1pPr>
          </a:lstStyle>
          <a:p>
            <a:fld id="{0B1B59A6-B74A-41AA-9EF6-238F4BE8BA53}" type="slidenum">
              <a:rPr lang="en-CA" smtClean="0"/>
              <a:pPr/>
              <a:t>‹#›</a:t>
            </a:fld>
            <a:endParaRPr lang="en-CA"/>
          </a:p>
        </p:txBody>
      </p:sp>
      <p:sp>
        <p:nvSpPr>
          <p:cNvPr id="2893" name="Date Placeholder 5">
            <a:extLst>
              <a:ext uri="{FF2B5EF4-FFF2-40B4-BE49-F238E27FC236}">
                <a16:creationId xmlns:a16="http://schemas.microsoft.com/office/drawing/2014/main" id="{8D052CA2-2E73-480A-A848-087521ABE727}"/>
              </a:ext>
            </a:extLst>
          </p:cNvPr>
          <p:cNvSpPr>
            <a:spLocks noGrp="1"/>
          </p:cNvSpPr>
          <p:nvPr>
            <p:ph type="dt" sz="half" idx="13"/>
          </p:nvPr>
        </p:nvSpPr>
        <p:spPr/>
        <p:txBody>
          <a:bodyPr/>
          <a:lstStyle>
            <a:lvl1pPr>
              <a:defRPr>
                <a:solidFill>
                  <a:schemeClr val="bg1"/>
                </a:solidFill>
              </a:defRPr>
            </a:lvl1pPr>
          </a:lstStyle>
          <a:p>
            <a:fld id="{84D69462-BEE8-40C0-8A9C-8F499ECC2160}" type="datetime4">
              <a:rPr lang="en-CA" smtClean="0"/>
              <a:pPr/>
              <a:t>June 22, 2022</a:t>
            </a:fld>
            <a:endParaRPr lang="en-CA"/>
          </a:p>
        </p:txBody>
      </p:sp>
      <p:pic>
        <p:nvPicPr>
          <p:cNvPr id="2897" name="Picture 6" descr="Sheridan logo">
            <a:extLst>
              <a:ext uri="{FF2B5EF4-FFF2-40B4-BE49-F238E27FC236}">
                <a16:creationId xmlns:a16="http://schemas.microsoft.com/office/drawing/2014/main" id="{EB0D1FAE-689A-4BB4-96BC-7237B1290CC9}"/>
              </a:ext>
            </a:extLst>
          </p:cNvPr>
          <p:cNvPicPr>
            <a:picLocks noChangeAspect="1"/>
          </p:cNvPicPr>
          <p:nvPr userDrawn="1"/>
        </p:nvPicPr>
        <p:blipFill>
          <a:blip r:embed="rId2"/>
          <a:stretch>
            <a:fillRect/>
          </a:stretch>
        </p:blipFill>
        <p:spPr>
          <a:xfrm>
            <a:off x="8927306" y="5732146"/>
            <a:ext cx="2278701" cy="488429"/>
          </a:xfrm>
          <a:prstGeom prst="rect">
            <a:avLst/>
          </a:prstGeom>
        </p:spPr>
      </p:pic>
    </p:spTree>
    <p:extLst>
      <p:ext uri="{BB962C8B-B14F-4D97-AF65-F5344CB8AC3E}">
        <p14:creationId xmlns:p14="http://schemas.microsoft.com/office/powerpoint/2010/main" val="316911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90D3-2A13-4A59-916D-160ADD56F63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6E63E0D-B004-43DF-A8FC-B280850DAEDC}"/>
              </a:ext>
            </a:extLst>
          </p:cNvPr>
          <p:cNvSpPr>
            <a:spLocks noGrp="1"/>
          </p:cNvSpPr>
          <p:nvPr>
            <p:ph idx="1"/>
          </p:nvPr>
        </p:nvSpPr>
        <p:spPr>
          <a:xfrm>
            <a:off x="5183188" y="1920240"/>
            <a:ext cx="6373042" cy="4293235"/>
          </a:xfrm>
        </p:spPr>
        <p:txBody>
          <a:bodyPr/>
          <a:lstStyle>
            <a:lvl1pPr>
              <a:defRPr sz="1600"/>
            </a:lvl1pPr>
            <a:lvl2pPr>
              <a:defRPr sz="1600"/>
            </a:lvl2pPr>
            <a:lvl3pPr>
              <a:defRPr sz="1400"/>
            </a:lvl3pPr>
            <a:lvl4pPr>
              <a:defRPr sz="14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52E8212-7ECF-4579-90D4-A0E9BC3AD87E}"/>
              </a:ext>
            </a:extLst>
          </p:cNvPr>
          <p:cNvSpPr>
            <a:spLocks noGrp="1"/>
          </p:cNvSpPr>
          <p:nvPr>
            <p:ph type="body" sz="half" idx="2"/>
          </p:nvPr>
        </p:nvSpPr>
        <p:spPr>
          <a:xfrm>
            <a:off x="612648" y="3699163"/>
            <a:ext cx="3932237" cy="25143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537664-8B86-4E61-AFBE-ED9CA873FE1B}"/>
              </a:ext>
            </a:extLst>
          </p:cNvPr>
          <p:cNvSpPr>
            <a:spLocks noGrp="1"/>
          </p:cNvSpPr>
          <p:nvPr>
            <p:ph type="dt" sz="half" idx="10"/>
          </p:nvPr>
        </p:nvSpPr>
        <p:spPr/>
        <p:txBody>
          <a:bodyPr/>
          <a:lstStyle/>
          <a:p>
            <a:fld id="{3A52E75C-81D3-4F78-B5B9-3A512AAC0151}" type="datetime4">
              <a:rPr lang="en-CA" smtClean="0"/>
              <a:t>June 22, 2022</a:t>
            </a:fld>
            <a:endParaRPr lang="en-CA"/>
          </a:p>
        </p:txBody>
      </p:sp>
      <p:sp>
        <p:nvSpPr>
          <p:cNvPr id="6" name="Footer Placeholder 5">
            <a:extLst>
              <a:ext uri="{FF2B5EF4-FFF2-40B4-BE49-F238E27FC236}">
                <a16:creationId xmlns:a16="http://schemas.microsoft.com/office/drawing/2014/main" id="{6D632691-5210-49A8-85B5-7D1C07987A1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9DCC654-A021-43DD-B36B-87B3AD595E23}"/>
              </a:ext>
            </a:extLst>
          </p:cNvPr>
          <p:cNvSpPr>
            <a:spLocks noGrp="1"/>
          </p:cNvSpPr>
          <p:nvPr>
            <p:ph type="sldNum" sz="quarter" idx="12"/>
          </p:nvPr>
        </p:nvSpPr>
        <p:spPr/>
        <p:txBody>
          <a:bodyPr/>
          <a:lstStyle/>
          <a:p>
            <a:fld id="{0B1B59A6-B74A-41AA-9EF6-238F4BE8BA53}" type="slidenum">
              <a:rPr lang="en-CA" smtClean="0"/>
              <a:t>‹#›</a:t>
            </a:fld>
            <a:endParaRPr lang="en-CA"/>
          </a:p>
        </p:txBody>
      </p:sp>
    </p:spTree>
    <p:extLst>
      <p:ext uri="{BB962C8B-B14F-4D97-AF65-F5344CB8AC3E}">
        <p14:creationId xmlns:p14="http://schemas.microsoft.com/office/powerpoint/2010/main" val="1110670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8238674-D552-4EBE-80D2-DAB071F0A131}"/>
              </a:ext>
              <a:ext uri="{C183D7F6-B498-43B3-948B-1728B52AA6E4}">
                <adec:decorative xmlns:adec="http://schemas.microsoft.com/office/drawing/2017/decorative" val="1"/>
              </a:ext>
            </a:extLst>
          </p:cNvPr>
          <p:cNvGrpSpPr/>
          <p:nvPr userDrawn="1"/>
        </p:nvGrpSpPr>
        <p:grpSpPr>
          <a:xfrm>
            <a:off x="82073" y="169067"/>
            <a:ext cx="12075384" cy="836614"/>
            <a:chOff x="82073" y="169067"/>
            <a:chExt cx="12075384" cy="836614"/>
          </a:xfrm>
        </p:grpSpPr>
        <p:sp>
          <p:nvSpPr>
            <p:cNvPr id="16" name="Oval 5">
              <a:extLst>
                <a:ext uri="{FF2B5EF4-FFF2-40B4-BE49-F238E27FC236}">
                  <a16:creationId xmlns:a16="http://schemas.microsoft.com/office/drawing/2014/main" id="{21A02D1A-782A-49DA-869D-F38B8A47F877}"/>
                </a:ext>
              </a:extLst>
            </p:cNvPr>
            <p:cNvSpPr>
              <a:spLocks noChangeArrowheads="1"/>
            </p:cNvSpPr>
            <p:nvPr userDrawn="1"/>
          </p:nvSpPr>
          <p:spPr bwMode="auto">
            <a:xfrm>
              <a:off x="1032977" y="551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 name="Oval 6">
              <a:extLst>
                <a:ext uri="{FF2B5EF4-FFF2-40B4-BE49-F238E27FC236}">
                  <a16:creationId xmlns:a16="http://schemas.microsoft.com/office/drawing/2014/main" id="{70BC56D6-E11B-4D41-B4FC-9F7999E5A874}"/>
                </a:ext>
              </a:extLst>
            </p:cNvPr>
            <p:cNvSpPr>
              <a:spLocks noChangeArrowheads="1"/>
            </p:cNvSpPr>
            <p:nvPr userDrawn="1"/>
          </p:nvSpPr>
          <p:spPr bwMode="auto">
            <a:xfrm>
              <a:off x="653565"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 name="Oval 7">
              <a:extLst>
                <a:ext uri="{FF2B5EF4-FFF2-40B4-BE49-F238E27FC236}">
                  <a16:creationId xmlns:a16="http://schemas.microsoft.com/office/drawing/2014/main" id="{615681AB-4CF2-4A3C-9F4C-BFA77C959F83}"/>
                </a:ext>
              </a:extLst>
            </p:cNvPr>
            <p:cNvSpPr>
              <a:spLocks noChangeArrowheads="1"/>
            </p:cNvSpPr>
            <p:nvPr userDrawn="1"/>
          </p:nvSpPr>
          <p:spPr bwMode="auto">
            <a:xfrm>
              <a:off x="844065"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 name="Oval 8">
              <a:extLst>
                <a:ext uri="{FF2B5EF4-FFF2-40B4-BE49-F238E27FC236}">
                  <a16:creationId xmlns:a16="http://schemas.microsoft.com/office/drawing/2014/main" id="{FF28E0F2-3284-4915-AB09-D72E2E8577AF}"/>
                </a:ext>
              </a:extLst>
            </p:cNvPr>
            <p:cNvSpPr>
              <a:spLocks noChangeArrowheads="1"/>
            </p:cNvSpPr>
            <p:nvPr userDrawn="1"/>
          </p:nvSpPr>
          <p:spPr bwMode="auto">
            <a:xfrm>
              <a:off x="1136165"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 name="Oval 9">
              <a:extLst>
                <a:ext uri="{FF2B5EF4-FFF2-40B4-BE49-F238E27FC236}">
                  <a16:creationId xmlns:a16="http://schemas.microsoft.com/office/drawing/2014/main" id="{6855E7E9-545F-476A-A49E-B515C76F2778}"/>
                </a:ext>
              </a:extLst>
            </p:cNvPr>
            <p:cNvSpPr>
              <a:spLocks noChangeArrowheads="1"/>
            </p:cNvSpPr>
            <p:nvPr userDrawn="1"/>
          </p:nvSpPr>
          <p:spPr bwMode="auto">
            <a:xfrm>
              <a:off x="755165"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 name="Oval 10">
              <a:extLst>
                <a:ext uri="{FF2B5EF4-FFF2-40B4-BE49-F238E27FC236}">
                  <a16:creationId xmlns:a16="http://schemas.microsoft.com/office/drawing/2014/main" id="{78D140FE-64AC-42DE-A78B-9BEC90B0AB4C}"/>
                </a:ext>
              </a:extLst>
            </p:cNvPr>
            <p:cNvSpPr>
              <a:spLocks noChangeArrowheads="1"/>
            </p:cNvSpPr>
            <p:nvPr userDrawn="1"/>
          </p:nvSpPr>
          <p:spPr bwMode="auto">
            <a:xfrm>
              <a:off x="945665"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 name="Oval 11">
              <a:extLst>
                <a:ext uri="{FF2B5EF4-FFF2-40B4-BE49-F238E27FC236}">
                  <a16:creationId xmlns:a16="http://schemas.microsoft.com/office/drawing/2014/main" id="{3A453A7A-CBCE-4078-8EF8-E101113845C7}"/>
                </a:ext>
              </a:extLst>
            </p:cNvPr>
            <p:cNvSpPr>
              <a:spLocks noChangeArrowheads="1"/>
            </p:cNvSpPr>
            <p:nvPr userDrawn="1"/>
          </p:nvSpPr>
          <p:spPr bwMode="auto">
            <a:xfrm>
              <a:off x="1032977" y="932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 name="Oval 12">
              <a:extLst>
                <a:ext uri="{FF2B5EF4-FFF2-40B4-BE49-F238E27FC236}">
                  <a16:creationId xmlns:a16="http://schemas.microsoft.com/office/drawing/2014/main" id="{2770BE55-E897-46DB-9A50-5D1A362E681C}"/>
                </a:ext>
              </a:extLst>
            </p:cNvPr>
            <p:cNvSpPr>
              <a:spLocks noChangeArrowheads="1"/>
            </p:cNvSpPr>
            <p:nvPr userDrawn="1"/>
          </p:nvSpPr>
          <p:spPr bwMode="auto">
            <a:xfrm>
              <a:off x="653565"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 name="Oval 13">
              <a:extLst>
                <a:ext uri="{FF2B5EF4-FFF2-40B4-BE49-F238E27FC236}">
                  <a16:creationId xmlns:a16="http://schemas.microsoft.com/office/drawing/2014/main" id="{C3289B0E-74FC-4085-86D0-A5A276D3B3B5}"/>
                </a:ext>
              </a:extLst>
            </p:cNvPr>
            <p:cNvSpPr>
              <a:spLocks noChangeArrowheads="1"/>
            </p:cNvSpPr>
            <p:nvPr userDrawn="1"/>
          </p:nvSpPr>
          <p:spPr bwMode="auto">
            <a:xfrm>
              <a:off x="844065"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 name="Oval 14">
              <a:extLst>
                <a:ext uri="{FF2B5EF4-FFF2-40B4-BE49-F238E27FC236}">
                  <a16:creationId xmlns:a16="http://schemas.microsoft.com/office/drawing/2014/main" id="{D39C5544-4218-4D89-ABDA-5B31E5097FBC}"/>
                </a:ext>
              </a:extLst>
            </p:cNvPr>
            <p:cNvSpPr>
              <a:spLocks noChangeArrowheads="1"/>
            </p:cNvSpPr>
            <p:nvPr userDrawn="1"/>
          </p:nvSpPr>
          <p:spPr bwMode="auto">
            <a:xfrm>
              <a:off x="1136165"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 name="Oval 15">
              <a:extLst>
                <a:ext uri="{FF2B5EF4-FFF2-40B4-BE49-F238E27FC236}">
                  <a16:creationId xmlns:a16="http://schemas.microsoft.com/office/drawing/2014/main" id="{457B5767-7CCE-49DF-AB9F-E71F4012A304}"/>
                </a:ext>
              </a:extLst>
            </p:cNvPr>
            <p:cNvSpPr>
              <a:spLocks noChangeArrowheads="1"/>
            </p:cNvSpPr>
            <p:nvPr userDrawn="1"/>
          </p:nvSpPr>
          <p:spPr bwMode="auto">
            <a:xfrm>
              <a:off x="755165"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7" name="Oval 16">
              <a:extLst>
                <a:ext uri="{FF2B5EF4-FFF2-40B4-BE49-F238E27FC236}">
                  <a16:creationId xmlns:a16="http://schemas.microsoft.com/office/drawing/2014/main" id="{1B6E239D-C756-45C6-9998-623B72DA4778}"/>
                </a:ext>
              </a:extLst>
            </p:cNvPr>
            <p:cNvSpPr>
              <a:spLocks noChangeArrowheads="1"/>
            </p:cNvSpPr>
            <p:nvPr userDrawn="1"/>
          </p:nvSpPr>
          <p:spPr bwMode="auto">
            <a:xfrm>
              <a:off x="945665"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1" name="Oval 5">
              <a:extLst>
                <a:ext uri="{FF2B5EF4-FFF2-40B4-BE49-F238E27FC236}">
                  <a16:creationId xmlns:a16="http://schemas.microsoft.com/office/drawing/2014/main" id="{DA589B53-33BC-4B3A-92A1-138F1DFA9ACF}"/>
                </a:ext>
              </a:extLst>
            </p:cNvPr>
            <p:cNvSpPr>
              <a:spLocks noChangeArrowheads="1"/>
            </p:cNvSpPr>
            <p:nvPr userDrawn="1"/>
          </p:nvSpPr>
          <p:spPr bwMode="auto">
            <a:xfrm>
              <a:off x="1604469" y="551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2" name="Oval 6">
              <a:extLst>
                <a:ext uri="{FF2B5EF4-FFF2-40B4-BE49-F238E27FC236}">
                  <a16:creationId xmlns:a16="http://schemas.microsoft.com/office/drawing/2014/main" id="{893490F7-1946-426D-87DD-9253A2DE7DA3}"/>
                </a:ext>
              </a:extLst>
            </p:cNvPr>
            <p:cNvSpPr>
              <a:spLocks noChangeArrowheads="1"/>
            </p:cNvSpPr>
            <p:nvPr userDrawn="1"/>
          </p:nvSpPr>
          <p:spPr bwMode="auto">
            <a:xfrm>
              <a:off x="1225057"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3" name="Oval 7">
              <a:extLst>
                <a:ext uri="{FF2B5EF4-FFF2-40B4-BE49-F238E27FC236}">
                  <a16:creationId xmlns:a16="http://schemas.microsoft.com/office/drawing/2014/main" id="{50C0F361-09C9-46C4-A9E6-9CFEBE7A7FD2}"/>
                </a:ext>
              </a:extLst>
            </p:cNvPr>
            <p:cNvSpPr>
              <a:spLocks noChangeArrowheads="1"/>
            </p:cNvSpPr>
            <p:nvPr userDrawn="1"/>
          </p:nvSpPr>
          <p:spPr bwMode="auto">
            <a:xfrm>
              <a:off x="1415557"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4" name="Oval 8">
              <a:extLst>
                <a:ext uri="{FF2B5EF4-FFF2-40B4-BE49-F238E27FC236}">
                  <a16:creationId xmlns:a16="http://schemas.microsoft.com/office/drawing/2014/main" id="{D973139B-1AE6-46E1-905D-22FB1C54AE33}"/>
                </a:ext>
              </a:extLst>
            </p:cNvPr>
            <p:cNvSpPr>
              <a:spLocks noChangeArrowheads="1"/>
            </p:cNvSpPr>
            <p:nvPr userDrawn="1"/>
          </p:nvSpPr>
          <p:spPr bwMode="auto">
            <a:xfrm>
              <a:off x="1707657"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 name="Oval 9">
              <a:extLst>
                <a:ext uri="{FF2B5EF4-FFF2-40B4-BE49-F238E27FC236}">
                  <a16:creationId xmlns:a16="http://schemas.microsoft.com/office/drawing/2014/main" id="{7B36C92B-3B24-49CB-9215-F5796D74F469}"/>
                </a:ext>
              </a:extLst>
            </p:cNvPr>
            <p:cNvSpPr>
              <a:spLocks noChangeArrowheads="1"/>
            </p:cNvSpPr>
            <p:nvPr userDrawn="1"/>
          </p:nvSpPr>
          <p:spPr bwMode="auto">
            <a:xfrm>
              <a:off x="1326657"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 name="Oval 10">
              <a:extLst>
                <a:ext uri="{FF2B5EF4-FFF2-40B4-BE49-F238E27FC236}">
                  <a16:creationId xmlns:a16="http://schemas.microsoft.com/office/drawing/2014/main" id="{B3A29619-1410-4757-A566-CF1C0D1E5D80}"/>
                </a:ext>
              </a:extLst>
            </p:cNvPr>
            <p:cNvSpPr>
              <a:spLocks noChangeArrowheads="1"/>
            </p:cNvSpPr>
            <p:nvPr userDrawn="1"/>
          </p:nvSpPr>
          <p:spPr bwMode="auto">
            <a:xfrm>
              <a:off x="1517157"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 name="Oval 11">
              <a:extLst>
                <a:ext uri="{FF2B5EF4-FFF2-40B4-BE49-F238E27FC236}">
                  <a16:creationId xmlns:a16="http://schemas.microsoft.com/office/drawing/2014/main" id="{1FD651E2-5752-45DD-8EF7-741583F844B0}"/>
                </a:ext>
              </a:extLst>
            </p:cNvPr>
            <p:cNvSpPr>
              <a:spLocks noChangeArrowheads="1"/>
            </p:cNvSpPr>
            <p:nvPr userDrawn="1"/>
          </p:nvSpPr>
          <p:spPr bwMode="auto">
            <a:xfrm>
              <a:off x="1604469" y="932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 name="Oval 12">
              <a:extLst>
                <a:ext uri="{FF2B5EF4-FFF2-40B4-BE49-F238E27FC236}">
                  <a16:creationId xmlns:a16="http://schemas.microsoft.com/office/drawing/2014/main" id="{B5AF2B2B-30D5-4E32-8EBF-29A418083AEC}"/>
                </a:ext>
              </a:extLst>
            </p:cNvPr>
            <p:cNvSpPr>
              <a:spLocks noChangeArrowheads="1"/>
            </p:cNvSpPr>
            <p:nvPr userDrawn="1"/>
          </p:nvSpPr>
          <p:spPr bwMode="auto">
            <a:xfrm>
              <a:off x="1225057"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 name="Oval 13">
              <a:extLst>
                <a:ext uri="{FF2B5EF4-FFF2-40B4-BE49-F238E27FC236}">
                  <a16:creationId xmlns:a16="http://schemas.microsoft.com/office/drawing/2014/main" id="{A6AE3574-E380-42DA-BC83-26E2EC92BB1E}"/>
                </a:ext>
              </a:extLst>
            </p:cNvPr>
            <p:cNvSpPr>
              <a:spLocks noChangeArrowheads="1"/>
            </p:cNvSpPr>
            <p:nvPr userDrawn="1"/>
          </p:nvSpPr>
          <p:spPr bwMode="auto">
            <a:xfrm>
              <a:off x="1415557"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 name="Oval 14">
              <a:extLst>
                <a:ext uri="{FF2B5EF4-FFF2-40B4-BE49-F238E27FC236}">
                  <a16:creationId xmlns:a16="http://schemas.microsoft.com/office/drawing/2014/main" id="{F6CDA166-6CC9-448E-AD1A-8564B38C2D3F}"/>
                </a:ext>
              </a:extLst>
            </p:cNvPr>
            <p:cNvSpPr>
              <a:spLocks noChangeArrowheads="1"/>
            </p:cNvSpPr>
            <p:nvPr userDrawn="1"/>
          </p:nvSpPr>
          <p:spPr bwMode="auto">
            <a:xfrm>
              <a:off x="1707657"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 name="Oval 15">
              <a:extLst>
                <a:ext uri="{FF2B5EF4-FFF2-40B4-BE49-F238E27FC236}">
                  <a16:creationId xmlns:a16="http://schemas.microsoft.com/office/drawing/2014/main" id="{286EBDA2-B6B3-41B8-AC8F-50A239AC2DC4}"/>
                </a:ext>
              </a:extLst>
            </p:cNvPr>
            <p:cNvSpPr>
              <a:spLocks noChangeArrowheads="1"/>
            </p:cNvSpPr>
            <p:nvPr userDrawn="1"/>
          </p:nvSpPr>
          <p:spPr bwMode="auto">
            <a:xfrm>
              <a:off x="1326657"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 name="Oval 16">
              <a:extLst>
                <a:ext uri="{FF2B5EF4-FFF2-40B4-BE49-F238E27FC236}">
                  <a16:creationId xmlns:a16="http://schemas.microsoft.com/office/drawing/2014/main" id="{0787BC93-D51F-4E5B-8A97-4617EBBE63AE}"/>
                </a:ext>
              </a:extLst>
            </p:cNvPr>
            <p:cNvSpPr>
              <a:spLocks noChangeArrowheads="1"/>
            </p:cNvSpPr>
            <p:nvPr userDrawn="1"/>
          </p:nvSpPr>
          <p:spPr bwMode="auto">
            <a:xfrm>
              <a:off x="1517157"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 name="Oval 5">
              <a:extLst>
                <a:ext uri="{FF2B5EF4-FFF2-40B4-BE49-F238E27FC236}">
                  <a16:creationId xmlns:a16="http://schemas.microsoft.com/office/drawing/2014/main" id="{8DD065E1-5BC7-4043-8F87-00AEA7AF5822}"/>
                </a:ext>
              </a:extLst>
            </p:cNvPr>
            <p:cNvSpPr>
              <a:spLocks noChangeArrowheads="1"/>
            </p:cNvSpPr>
            <p:nvPr userDrawn="1"/>
          </p:nvSpPr>
          <p:spPr bwMode="auto">
            <a:xfrm>
              <a:off x="2175961" y="551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5" name="Oval 6">
              <a:extLst>
                <a:ext uri="{FF2B5EF4-FFF2-40B4-BE49-F238E27FC236}">
                  <a16:creationId xmlns:a16="http://schemas.microsoft.com/office/drawing/2014/main" id="{E5F395D0-C677-429D-B2CB-AAF7685ECFB9}"/>
                </a:ext>
              </a:extLst>
            </p:cNvPr>
            <p:cNvSpPr>
              <a:spLocks noChangeArrowheads="1"/>
            </p:cNvSpPr>
            <p:nvPr userDrawn="1"/>
          </p:nvSpPr>
          <p:spPr bwMode="auto">
            <a:xfrm>
              <a:off x="1796549"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6" name="Oval 7">
              <a:extLst>
                <a:ext uri="{FF2B5EF4-FFF2-40B4-BE49-F238E27FC236}">
                  <a16:creationId xmlns:a16="http://schemas.microsoft.com/office/drawing/2014/main" id="{507F1AF0-53B7-4F1F-8702-CDA114025810}"/>
                </a:ext>
              </a:extLst>
            </p:cNvPr>
            <p:cNvSpPr>
              <a:spLocks noChangeArrowheads="1"/>
            </p:cNvSpPr>
            <p:nvPr userDrawn="1"/>
          </p:nvSpPr>
          <p:spPr bwMode="auto">
            <a:xfrm>
              <a:off x="1987049"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 name="Oval 8">
              <a:extLst>
                <a:ext uri="{FF2B5EF4-FFF2-40B4-BE49-F238E27FC236}">
                  <a16:creationId xmlns:a16="http://schemas.microsoft.com/office/drawing/2014/main" id="{E872B8DC-F82B-40E6-A4A4-B833C1BF9950}"/>
                </a:ext>
              </a:extLst>
            </p:cNvPr>
            <p:cNvSpPr>
              <a:spLocks noChangeArrowheads="1"/>
            </p:cNvSpPr>
            <p:nvPr userDrawn="1"/>
          </p:nvSpPr>
          <p:spPr bwMode="auto">
            <a:xfrm>
              <a:off x="2279149"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 name="Oval 9">
              <a:extLst>
                <a:ext uri="{FF2B5EF4-FFF2-40B4-BE49-F238E27FC236}">
                  <a16:creationId xmlns:a16="http://schemas.microsoft.com/office/drawing/2014/main" id="{D6B708AB-6DB4-4590-BC05-559F77F5FF32}"/>
                </a:ext>
              </a:extLst>
            </p:cNvPr>
            <p:cNvSpPr>
              <a:spLocks noChangeArrowheads="1"/>
            </p:cNvSpPr>
            <p:nvPr userDrawn="1"/>
          </p:nvSpPr>
          <p:spPr bwMode="auto">
            <a:xfrm>
              <a:off x="1898149"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 name="Oval 10">
              <a:extLst>
                <a:ext uri="{FF2B5EF4-FFF2-40B4-BE49-F238E27FC236}">
                  <a16:creationId xmlns:a16="http://schemas.microsoft.com/office/drawing/2014/main" id="{B0591BE7-99D0-41F0-B886-727C8B05E24C}"/>
                </a:ext>
              </a:extLst>
            </p:cNvPr>
            <p:cNvSpPr>
              <a:spLocks noChangeArrowheads="1"/>
            </p:cNvSpPr>
            <p:nvPr userDrawn="1"/>
          </p:nvSpPr>
          <p:spPr bwMode="auto">
            <a:xfrm>
              <a:off x="2088649"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 name="Oval 11">
              <a:extLst>
                <a:ext uri="{FF2B5EF4-FFF2-40B4-BE49-F238E27FC236}">
                  <a16:creationId xmlns:a16="http://schemas.microsoft.com/office/drawing/2014/main" id="{9301564C-8D9F-4407-BD96-F2A61D3406A9}"/>
                </a:ext>
              </a:extLst>
            </p:cNvPr>
            <p:cNvSpPr>
              <a:spLocks noChangeArrowheads="1"/>
            </p:cNvSpPr>
            <p:nvPr userDrawn="1"/>
          </p:nvSpPr>
          <p:spPr bwMode="auto">
            <a:xfrm>
              <a:off x="2175961" y="932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 name="Oval 12">
              <a:extLst>
                <a:ext uri="{FF2B5EF4-FFF2-40B4-BE49-F238E27FC236}">
                  <a16:creationId xmlns:a16="http://schemas.microsoft.com/office/drawing/2014/main" id="{20B3EF5C-13D0-4FA1-9801-96730BC21132}"/>
                </a:ext>
              </a:extLst>
            </p:cNvPr>
            <p:cNvSpPr>
              <a:spLocks noChangeArrowheads="1"/>
            </p:cNvSpPr>
            <p:nvPr userDrawn="1"/>
          </p:nvSpPr>
          <p:spPr bwMode="auto">
            <a:xfrm>
              <a:off x="1796549"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 name="Oval 13">
              <a:extLst>
                <a:ext uri="{FF2B5EF4-FFF2-40B4-BE49-F238E27FC236}">
                  <a16:creationId xmlns:a16="http://schemas.microsoft.com/office/drawing/2014/main" id="{6EAD9DCF-8545-4688-A5A9-23086A16CEAE}"/>
                </a:ext>
              </a:extLst>
            </p:cNvPr>
            <p:cNvSpPr>
              <a:spLocks noChangeArrowheads="1"/>
            </p:cNvSpPr>
            <p:nvPr userDrawn="1"/>
          </p:nvSpPr>
          <p:spPr bwMode="auto">
            <a:xfrm>
              <a:off x="1987049"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 name="Oval 14">
              <a:extLst>
                <a:ext uri="{FF2B5EF4-FFF2-40B4-BE49-F238E27FC236}">
                  <a16:creationId xmlns:a16="http://schemas.microsoft.com/office/drawing/2014/main" id="{E10BBDFE-2809-4593-A5FB-AB9F4363E4A9}"/>
                </a:ext>
              </a:extLst>
            </p:cNvPr>
            <p:cNvSpPr>
              <a:spLocks noChangeArrowheads="1"/>
            </p:cNvSpPr>
            <p:nvPr userDrawn="1"/>
          </p:nvSpPr>
          <p:spPr bwMode="auto">
            <a:xfrm>
              <a:off x="2279149"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 name="Oval 15">
              <a:extLst>
                <a:ext uri="{FF2B5EF4-FFF2-40B4-BE49-F238E27FC236}">
                  <a16:creationId xmlns:a16="http://schemas.microsoft.com/office/drawing/2014/main" id="{3A909BB3-6CAE-4638-A9C1-F49DE1C4D1D5}"/>
                </a:ext>
              </a:extLst>
            </p:cNvPr>
            <p:cNvSpPr>
              <a:spLocks noChangeArrowheads="1"/>
            </p:cNvSpPr>
            <p:nvPr userDrawn="1"/>
          </p:nvSpPr>
          <p:spPr bwMode="auto">
            <a:xfrm>
              <a:off x="1898149"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5" name="Oval 16">
              <a:extLst>
                <a:ext uri="{FF2B5EF4-FFF2-40B4-BE49-F238E27FC236}">
                  <a16:creationId xmlns:a16="http://schemas.microsoft.com/office/drawing/2014/main" id="{46C7578F-AE55-4841-85BE-9FC483B9ADFE}"/>
                </a:ext>
              </a:extLst>
            </p:cNvPr>
            <p:cNvSpPr>
              <a:spLocks noChangeArrowheads="1"/>
            </p:cNvSpPr>
            <p:nvPr userDrawn="1"/>
          </p:nvSpPr>
          <p:spPr bwMode="auto">
            <a:xfrm>
              <a:off x="2088649"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7" name="Oval 5">
              <a:extLst>
                <a:ext uri="{FF2B5EF4-FFF2-40B4-BE49-F238E27FC236}">
                  <a16:creationId xmlns:a16="http://schemas.microsoft.com/office/drawing/2014/main" id="{76A9B21D-319A-42AD-9B73-F90C6EA4BF83}"/>
                </a:ext>
              </a:extLst>
            </p:cNvPr>
            <p:cNvSpPr>
              <a:spLocks noChangeArrowheads="1"/>
            </p:cNvSpPr>
            <p:nvPr userDrawn="1"/>
          </p:nvSpPr>
          <p:spPr bwMode="auto">
            <a:xfrm>
              <a:off x="2747453" y="551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8" name="Oval 6">
              <a:extLst>
                <a:ext uri="{FF2B5EF4-FFF2-40B4-BE49-F238E27FC236}">
                  <a16:creationId xmlns:a16="http://schemas.microsoft.com/office/drawing/2014/main" id="{565F5B98-4140-44FE-9280-8BB598F0A521}"/>
                </a:ext>
              </a:extLst>
            </p:cNvPr>
            <p:cNvSpPr>
              <a:spLocks noChangeArrowheads="1"/>
            </p:cNvSpPr>
            <p:nvPr userDrawn="1"/>
          </p:nvSpPr>
          <p:spPr bwMode="auto">
            <a:xfrm>
              <a:off x="2368041"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9" name="Oval 7">
              <a:extLst>
                <a:ext uri="{FF2B5EF4-FFF2-40B4-BE49-F238E27FC236}">
                  <a16:creationId xmlns:a16="http://schemas.microsoft.com/office/drawing/2014/main" id="{2E926046-814A-48AA-9597-DD77EF392FC1}"/>
                </a:ext>
              </a:extLst>
            </p:cNvPr>
            <p:cNvSpPr>
              <a:spLocks noChangeArrowheads="1"/>
            </p:cNvSpPr>
            <p:nvPr userDrawn="1"/>
          </p:nvSpPr>
          <p:spPr bwMode="auto">
            <a:xfrm>
              <a:off x="2558541"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 name="Oval 8">
              <a:extLst>
                <a:ext uri="{FF2B5EF4-FFF2-40B4-BE49-F238E27FC236}">
                  <a16:creationId xmlns:a16="http://schemas.microsoft.com/office/drawing/2014/main" id="{00D9DCF2-6C63-490A-BAA7-A0B312C1082A}"/>
                </a:ext>
              </a:extLst>
            </p:cNvPr>
            <p:cNvSpPr>
              <a:spLocks noChangeArrowheads="1"/>
            </p:cNvSpPr>
            <p:nvPr userDrawn="1"/>
          </p:nvSpPr>
          <p:spPr bwMode="auto">
            <a:xfrm>
              <a:off x="2850641"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1" name="Oval 9">
              <a:extLst>
                <a:ext uri="{FF2B5EF4-FFF2-40B4-BE49-F238E27FC236}">
                  <a16:creationId xmlns:a16="http://schemas.microsoft.com/office/drawing/2014/main" id="{9918365F-C2F8-40A2-B345-831CF80E2C5F}"/>
                </a:ext>
              </a:extLst>
            </p:cNvPr>
            <p:cNvSpPr>
              <a:spLocks noChangeArrowheads="1"/>
            </p:cNvSpPr>
            <p:nvPr userDrawn="1"/>
          </p:nvSpPr>
          <p:spPr bwMode="auto">
            <a:xfrm>
              <a:off x="2469641"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2" name="Oval 10">
              <a:extLst>
                <a:ext uri="{FF2B5EF4-FFF2-40B4-BE49-F238E27FC236}">
                  <a16:creationId xmlns:a16="http://schemas.microsoft.com/office/drawing/2014/main" id="{C7FA5CB2-E976-4317-B121-4C6DE2A92C7B}"/>
                </a:ext>
              </a:extLst>
            </p:cNvPr>
            <p:cNvSpPr>
              <a:spLocks noChangeArrowheads="1"/>
            </p:cNvSpPr>
            <p:nvPr userDrawn="1"/>
          </p:nvSpPr>
          <p:spPr bwMode="auto">
            <a:xfrm>
              <a:off x="2660141"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3" name="Oval 11">
              <a:extLst>
                <a:ext uri="{FF2B5EF4-FFF2-40B4-BE49-F238E27FC236}">
                  <a16:creationId xmlns:a16="http://schemas.microsoft.com/office/drawing/2014/main" id="{3F6860EC-9470-499C-88A8-3AF88973C83E}"/>
                </a:ext>
              </a:extLst>
            </p:cNvPr>
            <p:cNvSpPr>
              <a:spLocks noChangeArrowheads="1"/>
            </p:cNvSpPr>
            <p:nvPr userDrawn="1"/>
          </p:nvSpPr>
          <p:spPr bwMode="auto">
            <a:xfrm>
              <a:off x="2747453" y="932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4" name="Oval 12">
              <a:extLst>
                <a:ext uri="{FF2B5EF4-FFF2-40B4-BE49-F238E27FC236}">
                  <a16:creationId xmlns:a16="http://schemas.microsoft.com/office/drawing/2014/main" id="{C91327A8-559E-4BEC-B842-0CFCAB8BFE4B}"/>
                </a:ext>
              </a:extLst>
            </p:cNvPr>
            <p:cNvSpPr>
              <a:spLocks noChangeArrowheads="1"/>
            </p:cNvSpPr>
            <p:nvPr userDrawn="1"/>
          </p:nvSpPr>
          <p:spPr bwMode="auto">
            <a:xfrm>
              <a:off x="2368041"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5" name="Oval 13">
              <a:extLst>
                <a:ext uri="{FF2B5EF4-FFF2-40B4-BE49-F238E27FC236}">
                  <a16:creationId xmlns:a16="http://schemas.microsoft.com/office/drawing/2014/main" id="{F48BF14D-8D61-471D-8FCC-22C3B22DDF0F}"/>
                </a:ext>
              </a:extLst>
            </p:cNvPr>
            <p:cNvSpPr>
              <a:spLocks noChangeArrowheads="1"/>
            </p:cNvSpPr>
            <p:nvPr userDrawn="1"/>
          </p:nvSpPr>
          <p:spPr bwMode="auto">
            <a:xfrm>
              <a:off x="2558541"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6" name="Oval 14">
              <a:extLst>
                <a:ext uri="{FF2B5EF4-FFF2-40B4-BE49-F238E27FC236}">
                  <a16:creationId xmlns:a16="http://schemas.microsoft.com/office/drawing/2014/main" id="{1DBEA8BF-A737-4FB4-A1DA-9E67F4E8223C}"/>
                </a:ext>
              </a:extLst>
            </p:cNvPr>
            <p:cNvSpPr>
              <a:spLocks noChangeArrowheads="1"/>
            </p:cNvSpPr>
            <p:nvPr userDrawn="1"/>
          </p:nvSpPr>
          <p:spPr bwMode="auto">
            <a:xfrm>
              <a:off x="2850641"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7" name="Oval 15">
              <a:extLst>
                <a:ext uri="{FF2B5EF4-FFF2-40B4-BE49-F238E27FC236}">
                  <a16:creationId xmlns:a16="http://schemas.microsoft.com/office/drawing/2014/main" id="{D25D7947-5CEA-4855-9B7B-930B24CBF4AA}"/>
                </a:ext>
              </a:extLst>
            </p:cNvPr>
            <p:cNvSpPr>
              <a:spLocks noChangeArrowheads="1"/>
            </p:cNvSpPr>
            <p:nvPr userDrawn="1"/>
          </p:nvSpPr>
          <p:spPr bwMode="auto">
            <a:xfrm>
              <a:off x="2469641"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8" name="Oval 16">
              <a:extLst>
                <a:ext uri="{FF2B5EF4-FFF2-40B4-BE49-F238E27FC236}">
                  <a16:creationId xmlns:a16="http://schemas.microsoft.com/office/drawing/2014/main" id="{B734DB7F-0FFB-4EE5-8A84-F254025EF6AC}"/>
                </a:ext>
              </a:extLst>
            </p:cNvPr>
            <p:cNvSpPr>
              <a:spLocks noChangeArrowheads="1"/>
            </p:cNvSpPr>
            <p:nvPr userDrawn="1"/>
          </p:nvSpPr>
          <p:spPr bwMode="auto">
            <a:xfrm>
              <a:off x="2660141"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 name="Oval 5">
              <a:extLst>
                <a:ext uri="{FF2B5EF4-FFF2-40B4-BE49-F238E27FC236}">
                  <a16:creationId xmlns:a16="http://schemas.microsoft.com/office/drawing/2014/main" id="{1C596B46-9C87-44EE-9D95-BEB944D145D2}"/>
                </a:ext>
              </a:extLst>
            </p:cNvPr>
            <p:cNvSpPr>
              <a:spLocks noChangeArrowheads="1"/>
            </p:cNvSpPr>
            <p:nvPr userDrawn="1"/>
          </p:nvSpPr>
          <p:spPr bwMode="auto">
            <a:xfrm>
              <a:off x="3318945" y="551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 name="Oval 6">
              <a:extLst>
                <a:ext uri="{FF2B5EF4-FFF2-40B4-BE49-F238E27FC236}">
                  <a16:creationId xmlns:a16="http://schemas.microsoft.com/office/drawing/2014/main" id="{01B6A41D-820E-436C-BFF2-3107E3E4B391}"/>
                </a:ext>
              </a:extLst>
            </p:cNvPr>
            <p:cNvSpPr>
              <a:spLocks noChangeArrowheads="1"/>
            </p:cNvSpPr>
            <p:nvPr userDrawn="1"/>
          </p:nvSpPr>
          <p:spPr bwMode="auto">
            <a:xfrm>
              <a:off x="2939533"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 name="Oval 7">
              <a:extLst>
                <a:ext uri="{FF2B5EF4-FFF2-40B4-BE49-F238E27FC236}">
                  <a16:creationId xmlns:a16="http://schemas.microsoft.com/office/drawing/2014/main" id="{FC36F79A-7925-4502-831A-100E81FA1EBB}"/>
                </a:ext>
              </a:extLst>
            </p:cNvPr>
            <p:cNvSpPr>
              <a:spLocks noChangeArrowheads="1"/>
            </p:cNvSpPr>
            <p:nvPr userDrawn="1"/>
          </p:nvSpPr>
          <p:spPr bwMode="auto">
            <a:xfrm>
              <a:off x="3130033"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 name="Oval 8">
              <a:extLst>
                <a:ext uri="{FF2B5EF4-FFF2-40B4-BE49-F238E27FC236}">
                  <a16:creationId xmlns:a16="http://schemas.microsoft.com/office/drawing/2014/main" id="{E9DE3B71-5D1B-491C-B708-409A6A847432}"/>
                </a:ext>
              </a:extLst>
            </p:cNvPr>
            <p:cNvSpPr>
              <a:spLocks noChangeArrowheads="1"/>
            </p:cNvSpPr>
            <p:nvPr userDrawn="1"/>
          </p:nvSpPr>
          <p:spPr bwMode="auto">
            <a:xfrm>
              <a:off x="3422133"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 name="Oval 9">
              <a:extLst>
                <a:ext uri="{FF2B5EF4-FFF2-40B4-BE49-F238E27FC236}">
                  <a16:creationId xmlns:a16="http://schemas.microsoft.com/office/drawing/2014/main" id="{C5E7152A-0562-4543-AAD6-21AA6D4214A1}"/>
                </a:ext>
              </a:extLst>
            </p:cNvPr>
            <p:cNvSpPr>
              <a:spLocks noChangeArrowheads="1"/>
            </p:cNvSpPr>
            <p:nvPr userDrawn="1"/>
          </p:nvSpPr>
          <p:spPr bwMode="auto">
            <a:xfrm>
              <a:off x="3041133"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 name="Oval 10">
              <a:extLst>
                <a:ext uri="{FF2B5EF4-FFF2-40B4-BE49-F238E27FC236}">
                  <a16:creationId xmlns:a16="http://schemas.microsoft.com/office/drawing/2014/main" id="{23B0091F-93C6-4A40-8677-5CF545826EB2}"/>
                </a:ext>
              </a:extLst>
            </p:cNvPr>
            <p:cNvSpPr>
              <a:spLocks noChangeArrowheads="1"/>
            </p:cNvSpPr>
            <p:nvPr userDrawn="1"/>
          </p:nvSpPr>
          <p:spPr bwMode="auto">
            <a:xfrm>
              <a:off x="3231633"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 name="Oval 11">
              <a:extLst>
                <a:ext uri="{FF2B5EF4-FFF2-40B4-BE49-F238E27FC236}">
                  <a16:creationId xmlns:a16="http://schemas.microsoft.com/office/drawing/2014/main" id="{4175D45D-146D-43CC-8F3C-0CAFEA013A99}"/>
                </a:ext>
              </a:extLst>
            </p:cNvPr>
            <p:cNvSpPr>
              <a:spLocks noChangeArrowheads="1"/>
            </p:cNvSpPr>
            <p:nvPr userDrawn="1"/>
          </p:nvSpPr>
          <p:spPr bwMode="auto">
            <a:xfrm>
              <a:off x="3318945" y="932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 name="Oval 12">
              <a:extLst>
                <a:ext uri="{FF2B5EF4-FFF2-40B4-BE49-F238E27FC236}">
                  <a16:creationId xmlns:a16="http://schemas.microsoft.com/office/drawing/2014/main" id="{D4805B65-19DE-4D31-A088-70A25B83F5D1}"/>
                </a:ext>
              </a:extLst>
            </p:cNvPr>
            <p:cNvSpPr>
              <a:spLocks noChangeArrowheads="1"/>
            </p:cNvSpPr>
            <p:nvPr userDrawn="1"/>
          </p:nvSpPr>
          <p:spPr bwMode="auto">
            <a:xfrm>
              <a:off x="2939533"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8" name="Oval 13">
              <a:extLst>
                <a:ext uri="{FF2B5EF4-FFF2-40B4-BE49-F238E27FC236}">
                  <a16:creationId xmlns:a16="http://schemas.microsoft.com/office/drawing/2014/main" id="{D1281FCA-E74A-4549-84C1-CCC3B2B5F4FB}"/>
                </a:ext>
              </a:extLst>
            </p:cNvPr>
            <p:cNvSpPr>
              <a:spLocks noChangeArrowheads="1"/>
            </p:cNvSpPr>
            <p:nvPr userDrawn="1"/>
          </p:nvSpPr>
          <p:spPr bwMode="auto">
            <a:xfrm>
              <a:off x="3130033"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 name="Oval 14">
              <a:extLst>
                <a:ext uri="{FF2B5EF4-FFF2-40B4-BE49-F238E27FC236}">
                  <a16:creationId xmlns:a16="http://schemas.microsoft.com/office/drawing/2014/main" id="{4DF3CB30-5BF9-4A00-A187-619AF3CBEE01}"/>
                </a:ext>
              </a:extLst>
            </p:cNvPr>
            <p:cNvSpPr>
              <a:spLocks noChangeArrowheads="1"/>
            </p:cNvSpPr>
            <p:nvPr userDrawn="1"/>
          </p:nvSpPr>
          <p:spPr bwMode="auto">
            <a:xfrm>
              <a:off x="3422133"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 name="Oval 15">
              <a:extLst>
                <a:ext uri="{FF2B5EF4-FFF2-40B4-BE49-F238E27FC236}">
                  <a16:creationId xmlns:a16="http://schemas.microsoft.com/office/drawing/2014/main" id="{F46576A8-64FD-4998-A569-571AE001D475}"/>
                </a:ext>
              </a:extLst>
            </p:cNvPr>
            <p:cNvSpPr>
              <a:spLocks noChangeArrowheads="1"/>
            </p:cNvSpPr>
            <p:nvPr userDrawn="1"/>
          </p:nvSpPr>
          <p:spPr bwMode="auto">
            <a:xfrm>
              <a:off x="3041133"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1" name="Oval 16">
              <a:extLst>
                <a:ext uri="{FF2B5EF4-FFF2-40B4-BE49-F238E27FC236}">
                  <a16:creationId xmlns:a16="http://schemas.microsoft.com/office/drawing/2014/main" id="{DD3584AC-CB7E-4B5C-921B-AECC4AF3EB1F}"/>
                </a:ext>
              </a:extLst>
            </p:cNvPr>
            <p:cNvSpPr>
              <a:spLocks noChangeArrowheads="1"/>
            </p:cNvSpPr>
            <p:nvPr userDrawn="1"/>
          </p:nvSpPr>
          <p:spPr bwMode="auto">
            <a:xfrm>
              <a:off x="3231633"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3" name="Oval 5">
              <a:extLst>
                <a:ext uri="{FF2B5EF4-FFF2-40B4-BE49-F238E27FC236}">
                  <a16:creationId xmlns:a16="http://schemas.microsoft.com/office/drawing/2014/main" id="{3D287DE7-578B-423B-BCB9-32964922566C}"/>
                </a:ext>
              </a:extLst>
            </p:cNvPr>
            <p:cNvSpPr>
              <a:spLocks noChangeArrowheads="1"/>
            </p:cNvSpPr>
            <p:nvPr userDrawn="1"/>
          </p:nvSpPr>
          <p:spPr bwMode="auto">
            <a:xfrm>
              <a:off x="3890437" y="551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4" name="Oval 6">
              <a:extLst>
                <a:ext uri="{FF2B5EF4-FFF2-40B4-BE49-F238E27FC236}">
                  <a16:creationId xmlns:a16="http://schemas.microsoft.com/office/drawing/2014/main" id="{D25E71E9-F41C-46D3-AD18-FC4BB7E93F54}"/>
                </a:ext>
              </a:extLst>
            </p:cNvPr>
            <p:cNvSpPr>
              <a:spLocks noChangeArrowheads="1"/>
            </p:cNvSpPr>
            <p:nvPr userDrawn="1"/>
          </p:nvSpPr>
          <p:spPr bwMode="auto">
            <a:xfrm>
              <a:off x="3511025"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5" name="Oval 7">
              <a:extLst>
                <a:ext uri="{FF2B5EF4-FFF2-40B4-BE49-F238E27FC236}">
                  <a16:creationId xmlns:a16="http://schemas.microsoft.com/office/drawing/2014/main" id="{ADAA3019-855F-4DDC-9DFA-30B6674A80A8}"/>
                </a:ext>
              </a:extLst>
            </p:cNvPr>
            <p:cNvSpPr>
              <a:spLocks noChangeArrowheads="1"/>
            </p:cNvSpPr>
            <p:nvPr userDrawn="1"/>
          </p:nvSpPr>
          <p:spPr bwMode="auto">
            <a:xfrm>
              <a:off x="3701525"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6" name="Oval 8">
              <a:extLst>
                <a:ext uri="{FF2B5EF4-FFF2-40B4-BE49-F238E27FC236}">
                  <a16:creationId xmlns:a16="http://schemas.microsoft.com/office/drawing/2014/main" id="{8E08B6D0-7B6B-44F7-A3FE-A1E63C67A697}"/>
                </a:ext>
              </a:extLst>
            </p:cNvPr>
            <p:cNvSpPr>
              <a:spLocks noChangeArrowheads="1"/>
            </p:cNvSpPr>
            <p:nvPr userDrawn="1"/>
          </p:nvSpPr>
          <p:spPr bwMode="auto">
            <a:xfrm>
              <a:off x="3993625"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7" name="Oval 9">
              <a:extLst>
                <a:ext uri="{FF2B5EF4-FFF2-40B4-BE49-F238E27FC236}">
                  <a16:creationId xmlns:a16="http://schemas.microsoft.com/office/drawing/2014/main" id="{95933FAD-D47B-4965-AE06-E317DD25FE42}"/>
                </a:ext>
              </a:extLst>
            </p:cNvPr>
            <p:cNvSpPr>
              <a:spLocks noChangeArrowheads="1"/>
            </p:cNvSpPr>
            <p:nvPr userDrawn="1"/>
          </p:nvSpPr>
          <p:spPr bwMode="auto">
            <a:xfrm>
              <a:off x="3612625"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8" name="Oval 10">
              <a:extLst>
                <a:ext uri="{FF2B5EF4-FFF2-40B4-BE49-F238E27FC236}">
                  <a16:creationId xmlns:a16="http://schemas.microsoft.com/office/drawing/2014/main" id="{01C535D5-A667-41AF-9AEA-96437A058568}"/>
                </a:ext>
              </a:extLst>
            </p:cNvPr>
            <p:cNvSpPr>
              <a:spLocks noChangeArrowheads="1"/>
            </p:cNvSpPr>
            <p:nvPr userDrawn="1"/>
          </p:nvSpPr>
          <p:spPr bwMode="auto">
            <a:xfrm>
              <a:off x="3803125"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9" name="Oval 11">
              <a:extLst>
                <a:ext uri="{FF2B5EF4-FFF2-40B4-BE49-F238E27FC236}">
                  <a16:creationId xmlns:a16="http://schemas.microsoft.com/office/drawing/2014/main" id="{5C3F5172-7F9D-429C-BBD1-BA80A693F8DF}"/>
                </a:ext>
              </a:extLst>
            </p:cNvPr>
            <p:cNvSpPr>
              <a:spLocks noChangeArrowheads="1"/>
            </p:cNvSpPr>
            <p:nvPr userDrawn="1"/>
          </p:nvSpPr>
          <p:spPr bwMode="auto">
            <a:xfrm>
              <a:off x="3890437" y="932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0" name="Oval 12">
              <a:extLst>
                <a:ext uri="{FF2B5EF4-FFF2-40B4-BE49-F238E27FC236}">
                  <a16:creationId xmlns:a16="http://schemas.microsoft.com/office/drawing/2014/main" id="{9C098E38-A8F6-4B4F-BFAD-A1A6DE33DBAB}"/>
                </a:ext>
              </a:extLst>
            </p:cNvPr>
            <p:cNvSpPr>
              <a:spLocks noChangeArrowheads="1"/>
            </p:cNvSpPr>
            <p:nvPr userDrawn="1"/>
          </p:nvSpPr>
          <p:spPr bwMode="auto">
            <a:xfrm>
              <a:off x="3511025"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1" name="Oval 13">
              <a:extLst>
                <a:ext uri="{FF2B5EF4-FFF2-40B4-BE49-F238E27FC236}">
                  <a16:creationId xmlns:a16="http://schemas.microsoft.com/office/drawing/2014/main" id="{96E8817E-40D8-4C0C-B69A-FA364207605C}"/>
                </a:ext>
              </a:extLst>
            </p:cNvPr>
            <p:cNvSpPr>
              <a:spLocks noChangeArrowheads="1"/>
            </p:cNvSpPr>
            <p:nvPr userDrawn="1"/>
          </p:nvSpPr>
          <p:spPr bwMode="auto">
            <a:xfrm>
              <a:off x="3701525"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 name="Oval 14">
              <a:extLst>
                <a:ext uri="{FF2B5EF4-FFF2-40B4-BE49-F238E27FC236}">
                  <a16:creationId xmlns:a16="http://schemas.microsoft.com/office/drawing/2014/main" id="{0F55DE97-1473-4351-8F16-3B39D290EE56}"/>
                </a:ext>
              </a:extLst>
            </p:cNvPr>
            <p:cNvSpPr>
              <a:spLocks noChangeArrowheads="1"/>
            </p:cNvSpPr>
            <p:nvPr userDrawn="1"/>
          </p:nvSpPr>
          <p:spPr bwMode="auto">
            <a:xfrm>
              <a:off x="3993625"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3" name="Oval 15">
              <a:extLst>
                <a:ext uri="{FF2B5EF4-FFF2-40B4-BE49-F238E27FC236}">
                  <a16:creationId xmlns:a16="http://schemas.microsoft.com/office/drawing/2014/main" id="{06911C8E-E752-46F2-A379-D85E2D94D83B}"/>
                </a:ext>
              </a:extLst>
            </p:cNvPr>
            <p:cNvSpPr>
              <a:spLocks noChangeArrowheads="1"/>
            </p:cNvSpPr>
            <p:nvPr userDrawn="1"/>
          </p:nvSpPr>
          <p:spPr bwMode="auto">
            <a:xfrm>
              <a:off x="3612625"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4" name="Oval 16">
              <a:extLst>
                <a:ext uri="{FF2B5EF4-FFF2-40B4-BE49-F238E27FC236}">
                  <a16:creationId xmlns:a16="http://schemas.microsoft.com/office/drawing/2014/main" id="{1B6B2EE4-8ACA-41E4-B2EF-E6DC3C947D0E}"/>
                </a:ext>
              </a:extLst>
            </p:cNvPr>
            <p:cNvSpPr>
              <a:spLocks noChangeArrowheads="1"/>
            </p:cNvSpPr>
            <p:nvPr userDrawn="1"/>
          </p:nvSpPr>
          <p:spPr bwMode="auto">
            <a:xfrm>
              <a:off x="3803125"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 name="Oval 5">
              <a:extLst>
                <a:ext uri="{FF2B5EF4-FFF2-40B4-BE49-F238E27FC236}">
                  <a16:creationId xmlns:a16="http://schemas.microsoft.com/office/drawing/2014/main" id="{C3996C09-C562-48E3-9EFD-9972EFB61112}"/>
                </a:ext>
              </a:extLst>
            </p:cNvPr>
            <p:cNvSpPr>
              <a:spLocks noChangeArrowheads="1"/>
            </p:cNvSpPr>
            <p:nvPr userDrawn="1"/>
          </p:nvSpPr>
          <p:spPr bwMode="auto">
            <a:xfrm>
              <a:off x="4461929" y="551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7" name="Oval 6">
              <a:extLst>
                <a:ext uri="{FF2B5EF4-FFF2-40B4-BE49-F238E27FC236}">
                  <a16:creationId xmlns:a16="http://schemas.microsoft.com/office/drawing/2014/main" id="{48509AB3-9872-4D2E-8D86-0C41C4E3E853}"/>
                </a:ext>
              </a:extLst>
            </p:cNvPr>
            <p:cNvSpPr>
              <a:spLocks noChangeArrowheads="1"/>
            </p:cNvSpPr>
            <p:nvPr userDrawn="1"/>
          </p:nvSpPr>
          <p:spPr bwMode="auto">
            <a:xfrm>
              <a:off x="4082517"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8" name="Oval 7">
              <a:extLst>
                <a:ext uri="{FF2B5EF4-FFF2-40B4-BE49-F238E27FC236}">
                  <a16:creationId xmlns:a16="http://schemas.microsoft.com/office/drawing/2014/main" id="{66FCB512-0956-4F18-8ABC-B743B86C8A5F}"/>
                </a:ext>
              </a:extLst>
            </p:cNvPr>
            <p:cNvSpPr>
              <a:spLocks noChangeArrowheads="1"/>
            </p:cNvSpPr>
            <p:nvPr userDrawn="1"/>
          </p:nvSpPr>
          <p:spPr bwMode="auto">
            <a:xfrm>
              <a:off x="4273017"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9" name="Oval 8">
              <a:extLst>
                <a:ext uri="{FF2B5EF4-FFF2-40B4-BE49-F238E27FC236}">
                  <a16:creationId xmlns:a16="http://schemas.microsoft.com/office/drawing/2014/main" id="{D14EC798-4987-4ACE-954F-A72B6B15CFDE}"/>
                </a:ext>
              </a:extLst>
            </p:cNvPr>
            <p:cNvSpPr>
              <a:spLocks noChangeArrowheads="1"/>
            </p:cNvSpPr>
            <p:nvPr userDrawn="1"/>
          </p:nvSpPr>
          <p:spPr bwMode="auto">
            <a:xfrm>
              <a:off x="4565117"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0" name="Oval 9">
              <a:extLst>
                <a:ext uri="{FF2B5EF4-FFF2-40B4-BE49-F238E27FC236}">
                  <a16:creationId xmlns:a16="http://schemas.microsoft.com/office/drawing/2014/main" id="{8560BACE-C3C7-47CC-A8ED-8E1B6CEF22FC}"/>
                </a:ext>
              </a:extLst>
            </p:cNvPr>
            <p:cNvSpPr>
              <a:spLocks noChangeArrowheads="1"/>
            </p:cNvSpPr>
            <p:nvPr userDrawn="1"/>
          </p:nvSpPr>
          <p:spPr bwMode="auto">
            <a:xfrm>
              <a:off x="4184117"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1" name="Oval 10">
              <a:extLst>
                <a:ext uri="{FF2B5EF4-FFF2-40B4-BE49-F238E27FC236}">
                  <a16:creationId xmlns:a16="http://schemas.microsoft.com/office/drawing/2014/main" id="{1D5B547A-95B8-49FC-97D1-C982C87EA51F}"/>
                </a:ext>
              </a:extLst>
            </p:cNvPr>
            <p:cNvSpPr>
              <a:spLocks noChangeArrowheads="1"/>
            </p:cNvSpPr>
            <p:nvPr userDrawn="1"/>
          </p:nvSpPr>
          <p:spPr bwMode="auto">
            <a:xfrm>
              <a:off x="4374617"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 name="Oval 11">
              <a:extLst>
                <a:ext uri="{FF2B5EF4-FFF2-40B4-BE49-F238E27FC236}">
                  <a16:creationId xmlns:a16="http://schemas.microsoft.com/office/drawing/2014/main" id="{12FF0DE6-EE46-4D40-A811-6F7370F95C6D}"/>
                </a:ext>
              </a:extLst>
            </p:cNvPr>
            <p:cNvSpPr>
              <a:spLocks noChangeArrowheads="1"/>
            </p:cNvSpPr>
            <p:nvPr userDrawn="1"/>
          </p:nvSpPr>
          <p:spPr bwMode="auto">
            <a:xfrm>
              <a:off x="4461929" y="932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 name="Oval 12">
              <a:extLst>
                <a:ext uri="{FF2B5EF4-FFF2-40B4-BE49-F238E27FC236}">
                  <a16:creationId xmlns:a16="http://schemas.microsoft.com/office/drawing/2014/main" id="{A45E7243-B129-4E53-9EF3-D547E86659B9}"/>
                </a:ext>
              </a:extLst>
            </p:cNvPr>
            <p:cNvSpPr>
              <a:spLocks noChangeArrowheads="1"/>
            </p:cNvSpPr>
            <p:nvPr userDrawn="1"/>
          </p:nvSpPr>
          <p:spPr bwMode="auto">
            <a:xfrm>
              <a:off x="4082517"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 name="Oval 13">
              <a:extLst>
                <a:ext uri="{FF2B5EF4-FFF2-40B4-BE49-F238E27FC236}">
                  <a16:creationId xmlns:a16="http://schemas.microsoft.com/office/drawing/2014/main" id="{B6774604-57D1-4132-AB7C-A34DA0B590BC}"/>
                </a:ext>
              </a:extLst>
            </p:cNvPr>
            <p:cNvSpPr>
              <a:spLocks noChangeArrowheads="1"/>
            </p:cNvSpPr>
            <p:nvPr userDrawn="1"/>
          </p:nvSpPr>
          <p:spPr bwMode="auto">
            <a:xfrm>
              <a:off x="4273017"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 name="Oval 14">
              <a:extLst>
                <a:ext uri="{FF2B5EF4-FFF2-40B4-BE49-F238E27FC236}">
                  <a16:creationId xmlns:a16="http://schemas.microsoft.com/office/drawing/2014/main" id="{40716413-27C1-485C-8E65-601EB0579A89}"/>
                </a:ext>
              </a:extLst>
            </p:cNvPr>
            <p:cNvSpPr>
              <a:spLocks noChangeArrowheads="1"/>
            </p:cNvSpPr>
            <p:nvPr userDrawn="1"/>
          </p:nvSpPr>
          <p:spPr bwMode="auto">
            <a:xfrm>
              <a:off x="4565117"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 name="Oval 15">
              <a:extLst>
                <a:ext uri="{FF2B5EF4-FFF2-40B4-BE49-F238E27FC236}">
                  <a16:creationId xmlns:a16="http://schemas.microsoft.com/office/drawing/2014/main" id="{C26F75FA-2403-4F9A-A0E0-60AD54A49544}"/>
                </a:ext>
              </a:extLst>
            </p:cNvPr>
            <p:cNvSpPr>
              <a:spLocks noChangeArrowheads="1"/>
            </p:cNvSpPr>
            <p:nvPr userDrawn="1"/>
          </p:nvSpPr>
          <p:spPr bwMode="auto">
            <a:xfrm>
              <a:off x="4184117"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 name="Oval 16">
              <a:extLst>
                <a:ext uri="{FF2B5EF4-FFF2-40B4-BE49-F238E27FC236}">
                  <a16:creationId xmlns:a16="http://schemas.microsoft.com/office/drawing/2014/main" id="{36352C80-E808-42EC-94B2-9D18A4AA2DFD}"/>
                </a:ext>
              </a:extLst>
            </p:cNvPr>
            <p:cNvSpPr>
              <a:spLocks noChangeArrowheads="1"/>
            </p:cNvSpPr>
            <p:nvPr userDrawn="1"/>
          </p:nvSpPr>
          <p:spPr bwMode="auto">
            <a:xfrm>
              <a:off x="4374617"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 name="Oval 5">
              <a:extLst>
                <a:ext uri="{FF2B5EF4-FFF2-40B4-BE49-F238E27FC236}">
                  <a16:creationId xmlns:a16="http://schemas.microsoft.com/office/drawing/2014/main" id="{B5F2DB93-D805-4BB6-BD88-9131A92A9585}"/>
                </a:ext>
              </a:extLst>
            </p:cNvPr>
            <p:cNvSpPr>
              <a:spLocks noChangeArrowheads="1"/>
            </p:cNvSpPr>
            <p:nvPr userDrawn="1"/>
          </p:nvSpPr>
          <p:spPr bwMode="auto">
            <a:xfrm>
              <a:off x="5033421" y="551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0" name="Oval 6">
              <a:extLst>
                <a:ext uri="{FF2B5EF4-FFF2-40B4-BE49-F238E27FC236}">
                  <a16:creationId xmlns:a16="http://schemas.microsoft.com/office/drawing/2014/main" id="{668985CE-D431-41F3-8602-FD6A19B06D88}"/>
                </a:ext>
              </a:extLst>
            </p:cNvPr>
            <p:cNvSpPr>
              <a:spLocks noChangeArrowheads="1"/>
            </p:cNvSpPr>
            <p:nvPr userDrawn="1"/>
          </p:nvSpPr>
          <p:spPr bwMode="auto">
            <a:xfrm>
              <a:off x="4654009"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1" name="Oval 7">
              <a:extLst>
                <a:ext uri="{FF2B5EF4-FFF2-40B4-BE49-F238E27FC236}">
                  <a16:creationId xmlns:a16="http://schemas.microsoft.com/office/drawing/2014/main" id="{993D680A-6916-4CD6-A461-ECAFE053306F}"/>
                </a:ext>
              </a:extLst>
            </p:cNvPr>
            <p:cNvSpPr>
              <a:spLocks noChangeArrowheads="1"/>
            </p:cNvSpPr>
            <p:nvPr userDrawn="1"/>
          </p:nvSpPr>
          <p:spPr bwMode="auto">
            <a:xfrm>
              <a:off x="4844509"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2" name="Oval 8">
              <a:extLst>
                <a:ext uri="{FF2B5EF4-FFF2-40B4-BE49-F238E27FC236}">
                  <a16:creationId xmlns:a16="http://schemas.microsoft.com/office/drawing/2014/main" id="{1E80D4FF-80DB-41BB-9AFD-EFBD3A2DEEEF}"/>
                </a:ext>
              </a:extLst>
            </p:cNvPr>
            <p:cNvSpPr>
              <a:spLocks noChangeArrowheads="1"/>
            </p:cNvSpPr>
            <p:nvPr userDrawn="1"/>
          </p:nvSpPr>
          <p:spPr bwMode="auto">
            <a:xfrm>
              <a:off x="5136609"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3" name="Oval 9">
              <a:extLst>
                <a:ext uri="{FF2B5EF4-FFF2-40B4-BE49-F238E27FC236}">
                  <a16:creationId xmlns:a16="http://schemas.microsoft.com/office/drawing/2014/main" id="{635E5AE3-F34E-4204-99A6-39A538A05A4A}"/>
                </a:ext>
              </a:extLst>
            </p:cNvPr>
            <p:cNvSpPr>
              <a:spLocks noChangeArrowheads="1"/>
            </p:cNvSpPr>
            <p:nvPr userDrawn="1"/>
          </p:nvSpPr>
          <p:spPr bwMode="auto">
            <a:xfrm>
              <a:off x="4755609"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4" name="Oval 10">
              <a:extLst>
                <a:ext uri="{FF2B5EF4-FFF2-40B4-BE49-F238E27FC236}">
                  <a16:creationId xmlns:a16="http://schemas.microsoft.com/office/drawing/2014/main" id="{70E65DD5-4A88-482B-B5E6-2FFF7986CDC3}"/>
                </a:ext>
              </a:extLst>
            </p:cNvPr>
            <p:cNvSpPr>
              <a:spLocks noChangeArrowheads="1"/>
            </p:cNvSpPr>
            <p:nvPr userDrawn="1"/>
          </p:nvSpPr>
          <p:spPr bwMode="auto">
            <a:xfrm>
              <a:off x="4946109"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5" name="Oval 11">
              <a:extLst>
                <a:ext uri="{FF2B5EF4-FFF2-40B4-BE49-F238E27FC236}">
                  <a16:creationId xmlns:a16="http://schemas.microsoft.com/office/drawing/2014/main" id="{0072251F-FC16-4A00-8136-FD7E7D7B2EA8}"/>
                </a:ext>
              </a:extLst>
            </p:cNvPr>
            <p:cNvSpPr>
              <a:spLocks noChangeArrowheads="1"/>
            </p:cNvSpPr>
            <p:nvPr userDrawn="1"/>
          </p:nvSpPr>
          <p:spPr bwMode="auto">
            <a:xfrm>
              <a:off x="5033421" y="932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6" name="Oval 12">
              <a:extLst>
                <a:ext uri="{FF2B5EF4-FFF2-40B4-BE49-F238E27FC236}">
                  <a16:creationId xmlns:a16="http://schemas.microsoft.com/office/drawing/2014/main" id="{380802D2-4961-4A4F-B80C-133005382D63}"/>
                </a:ext>
              </a:extLst>
            </p:cNvPr>
            <p:cNvSpPr>
              <a:spLocks noChangeArrowheads="1"/>
            </p:cNvSpPr>
            <p:nvPr userDrawn="1"/>
          </p:nvSpPr>
          <p:spPr bwMode="auto">
            <a:xfrm>
              <a:off x="4654009"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7" name="Oval 13">
              <a:extLst>
                <a:ext uri="{FF2B5EF4-FFF2-40B4-BE49-F238E27FC236}">
                  <a16:creationId xmlns:a16="http://schemas.microsoft.com/office/drawing/2014/main" id="{10A7498E-5D45-43B2-B6C7-BC54C468536A}"/>
                </a:ext>
              </a:extLst>
            </p:cNvPr>
            <p:cNvSpPr>
              <a:spLocks noChangeArrowheads="1"/>
            </p:cNvSpPr>
            <p:nvPr userDrawn="1"/>
          </p:nvSpPr>
          <p:spPr bwMode="auto">
            <a:xfrm>
              <a:off x="4844509"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8" name="Oval 14">
              <a:extLst>
                <a:ext uri="{FF2B5EF4-FFF2-40B4-BE49-F238E27FC236}">
                  <a16:creationId xmlns:a16="http://schemas.microsoft.com/office/drawing/2014/main" id="{B70B84B8-F3CE-4364-9AAD-23F0DEC43592}"/>
                </a:ext>
              </a:extLst>
            </p:cNvPr>
            <p:cNvSpPr>
              <a:spLocks noChangeArrowheads="1"/>
            </p:cNvSpPr>
            <p:nvPr userDrawn="1"/>
          </p:nvSpPr>
          <p:spPr bwMode="auto">
            <a:xfrm>
              <a:off x="5136609"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9" name="Oval 15">
              <a:extLst>
                <a:ext uri="{FF2B5EF4-FFF2-40B4-BE49-F238E27FC236}">
                  <a16:creationId xmlns:a16="http://schemas.microsoft.com/office/drawing/2014/main" id="{62F96F73-913C-4890-8598-A6C1635071E7}"/>
                </a:ext>
              </a:extLst>
            </p:cNvPr>
            <p:cNvSpPr>
              <a:spLocks noChangeArrowheads="1"/>
            </p:cNvSpPr>
            <p:nvPr userDrawn="1"/>
          </p:nvSpPr>
          <p:spPr bwMode="auto">
            <a:xfrm>
              <a:off x="4755609"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0" name="Oval 16">
              <a:extLst>
                <a:ext uri="{FF2B5EF4-FFF2-40B4-BE49-F238E27FC236}">
                  <a16:creationId xmlns:a16="http://schemas.microsoft.com/office/drawing/2014/main" id="{8DA204A8-CC86-400C-BF8C-8DB7E8A96BD6}"/>
                </a:ext>
              </a:extLst>
            </p:cNvPr>
            <p:cNvSpPr>
              <a:spLocks noChangeArrowheads="1"/>
            </p:cNvSpPr>
            <p:nvPr userDrawn="1"/>
          </p:nvSpPr>
          <p:spPr bwMode="auto">
            <a:xfrm>
              <a:off x="4946109"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 name="Oval 5">
              <a:extLst>
                <a:ext uri="{FF2B5EF4-FFF2-40B4-BE49-F238E27FC236}">
                  <a16:creationId xmlns:a16="http://schemas.microsoft.com/office/drawing/2014/main" id="{B0FE752E-D8D7-4C3E-AB7D-BF4F584AB85E}"/>
                </a:ext>
              </a:extLst>
            </p:cNvPr>
            <p:cNvSpPr>
              <a:spLocks noChangeArrowheads="1"/>
            </p:cNvSpPr>
            <p:nvPr userDrawn="1"/>
          </p:nvSpPr>
          <p:spPr bwMode="auto">
            <a:xfrm>
              <a:off x="5604913" y="551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 name="Oval 6">
              <a:extLst>
                <a:ext uri="{FF2B5EF4-FFF2-40B4-BE49-F238E27FC236}">
                  <a16:creationId xmlns:a16="http://schemas.microsoft.com/office/drawing/2014/main" id="{6DC78BC2-BA25-47E9-96C5-DE565820270B}"/>
                </a:ext>
              </a:extLst>
            </p:cNvPr>
            <p:cNvSpPr>
              <a:spLocks noChangeArrowheads="1"/>
            </p:cNvSpPr>
            <p:nvPr userDrawn="1"/>
          </p:nvSpPr>
          <p:spPr bwMode="auto">
            <a:xfrm>
              <a:off x="5225501"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 name="Oval 7">
              <a:extLst>
                <a:ext uri="{FF2B5EF4-FFF2-40B4-BE49-F238E27FC236}">
                  <a16:creationId xmlns:a16="http://schemas.microsoft.com/office/drawing/2014/main" id="{10C89662-1CA7-4E74-985F-94CB45F4AC20}"/>
                </a:ext>
              </a:extLst>
            </p:cNvPr>
            <p:cNvSpPr>
              <a:spLocks noChangeArrowheads="1"/>
            </p:cNvSpPr>
            <p:nvPr userDrawn="1"/>
          </p:nvSpPr>
          <p:spPr bwMode="auto">
            <a:xfrm>
              <a:off x="5416001"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 name="Oval 8">
              <a:extLst>
                <a:ext uri="{FF2B5EF4-FFF2-40B4-BE49-F238E27FC236}">
                  <a16:creationId xmlns:a16="http://schemas.microsoft.com/office/drawing/2014/main" id="{5DA03743-8396-4E47-81B9-975305451353}"/>
                </a:ext>
              </a:extLst>
            </p:cNvPr>
            <p:cNvSpPr>
              <a:spLocks noChangeArrowheads="1"/>
            </p:cNvSpPr>
            <p:nvPr userDrawn="1"/>
          </p:nvSpPr>
          <p:spPr bwMode="auto">
            <a:xfrm>
              <a:off x="5708101"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 name="Oval 9">
              <a:extLst>
                <a:ext uri="{FF2B5EF4-FFF2-40B4-BE49-F238E27FC236}">
                  <a16:creationId xmlns:a16="http://schemas.microsoft.com/office/drawing/2014/main" id="{8BC9B380-D9A7-4337-8D57-CF115FC7D9DF}"/>
                </a:ext>
              </a:extLst>
            </p:cNvPr>
            <p:cNvSpPr>
              <a:spLocks noChangeArrowheads="1"/>
            </p:cNvSpPr>
            <p:nvPr userDrawn="1"/>
          </p:nvSpPr>
          <p:spPr bwMode="auto">
            <a:xfrm>
              <a:off x="5327101"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 name="Oval 10">
              <a:extLst>
                <a:ext uri="{FF2B5EF4-FFF2-40B4-BE49-F238E27FC236}">
                  <a16:creationId xmlns:a16="http://schemas.microsoft.com/office/drawing/2014/main" id="{F5E338D8-9965-463B-8B07-D412C1469A41}"/>
                </a:ext>
              </a:extLst>
            </p:cNvPr>
            <p:cNvSpPr>
              <a:spLocks noChangeArrowheads="1"/>
            </p:cNvSpPr>
            <p:nvPr userDrawn="1"/>
          </p:nvSpPr>
          <p:spPr bwMode="auto">
            <a:xfrm>
              <a:off x="5517601"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8" name="Oval 11">
              <a:extLst>
                <a:ext uri="{FF2B5EF4-FFF2-40B4-BE49-F238E27FC236}">
                  <a16:creationId xmlns:a16="http://schemas.microsoft.com/office/drawing/2014/main" id="{5629F63F-74C4-4B9E-9063-4B6F5A09FEE7}"/>
                </a:ext>
              </a:extLst>
            </p:cNvPr>
            <p:cNvSpPr>
              <a:spLocks noChangeArrowheads="1"/>
            </p:cNvSpPr>
            <p:nvPr userDrawn="1"/>
          </p:nvSpPr>
          <p:spPr bwMode="auto">
            <a:xfrm>
              <a:off x="5604913" y="932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 name="Oval 12">
              <a:extLst>
                <a:ext uri="{FF2B5EF4-FFF2-40B4-BE49-F238E27FC236}">
                  <a16:creationId xmlns:a16="http://schemas.microsoft.com/office/drawing/2014/main" id="{90ED1960-5D3E-4329-B2C4-4897DA199B0E}"/>
                </a:ext>
              </a:extLst>
            </p:cNvPr>
            <p:cNvSpPr>
              <a:spLocks noChangeArrowheads="1"/>
            </p:cNvSpPr>
            <p:nvPr userDrawn="1"/>
          </p:nvSpPr>
          <p:spPr bwMode="auto">
            <a:xfrm>
              <a:off x="5225501"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0" name="Oval 13">
              <a:extLst>
                <a:ext uri="{FF2B5EF4-FFF2-40B4-BE49-F238E27FC236}">
                  <a16:creationId xmlns:a16="http://schemas.microsoft.com/office/drawing/2014/main" id="{D436F975-00B8-4969-9505-28C091EB3B4B}"/>
                </a:ext>
              </a:extLst>
            </p:cNvPr>
            <p:cNvSpPr>
              <a:spLocks noChangeArrowheads="1"/>
            </p:cNvSpPr>
            <p:nvPr userDrawn="1"/>
          </p:nvSpPr>
          <p:spPr bwMode="auto">
            <a:xfrm>
              <a:off x="5416001"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1" name="Oval 14">
              <a:extLst>
                <a:ext uri="{FF2B5EF4-FFF2-40B4-BE49-F238E27FC236}">
                  <a16:creationId xmlns:a16="http://schemas.microsoft.com/office/drawing/2014/main" id="{0E8B14A0-25D2-436A-B074-7AC21DAAC890}"/>
                </a:ext>
              </a:extLst>
            </p:cNvPr>
            <p:cNvSpPr>
              <a:spLocks noChangeArrowheads="1"/>
            </p:cNvSpPr>
            <p:nvPr userDrawn="1"/>
          </p:nvSpPr>
          <p:spPr bwMode="auto">
            <a:xfrm>
              <a:off x="5708101"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2" name="Oval 15">
              <a:extLst>
                <a:ext uri="{FF2B5EF4-FFF2-40B4-BE49-F238E27FC236}">
                  <a16:creationId xmlns:a16="http://schemas.microsoft.com/office/drawing/2014/main" id="{4B10E78C-2745-4086-A243-AC3BFE418208}"/>
                </a:ext>
              </a:extLst>
            </p:cNvPr>
            <p:cNvSpPr>
              <a:spLocks noChangeArrowheads="1"/>
            </p:cNvSpPr>
            <p:nvPr userDrawn="1"/>
          </p:nvSpPr>
          <p:spPr bwMode="auto">
            <a:xfrm>
              <a:off x="5327101"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3" name="Oval 16">
              <a:extLst>
                <a:ext uri="{FF2B5EF4-FFF2-40B4-BE49-F238E27FC236}">
                  <a16:creationId xmlns:a16="http://schemas.microsoft.com/office/drawing/2014/main" id="{57F4B308-F181-460E-9622-F5575D956C89}"/>
                </a:ext>
              </a:extLst>
            </p:cNvPr>
            <p:cNvSpPr>
              <a:spLocks noChangeArrowheads="1"/>
            </p:cNvSpPr>
            <p:nvPr userDrawn="1"/>
          </p:nvSpPr>
          <p:spPr bwMode="auto">
            <a:xfrm>
              <a:off x="5517601"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5" name="Oval 5">
              <a:extLst>
                <a:ext uri="{FF2B5EF4-FFF2-40B4-BE49-F238E27FC236}">
                  <a16:creationId xmlns:a16="http://schemas.microsoft.com/office/drawing/2014/main" id="{A2960E7E-43C7-49AB-BDD2-E85FC0FFA39C}"/>
                </a:ext>
              </a:extLst>
            </p:cNvPr>
            <p:cNvSpPr>
              <a:spLocks noChangeArrowheads="1"/>
            </p:cNvSpPr>
            <p:nvPr userDrawn="1"/>
          </p:nvSpPr>
          <p:spPr bwMode="auto">
            <a:xfrm>
              <a:off x="6176405" y="551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6" name="Oval 6">
              <a:extLst>
                <a:ext uri="{FF2B5EF4-FFF2-40B4-BE49-F238E27FC236}">
                  <a16:creationId xmlns:a16="http://schemas.microsoft.com/office/drawing/2014/main" id="{26140723-4A3E-496E-8207-CB1D09C601DB}"/>
                </a:ext>
              </a:extLst>
            </p:cNvPr>
            <p:cNvSpPr>
              <a:spLocks noChangeArrowheads="1"/>
            </p:cNvSpPr>
            <p:nvPr userDrawn="1"/>
          </p:nvSpPr>
          <p:spPr bwMode="auto">
            <a:xfrm>
              <a:off x="5796993"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 name="Oval 7">
              <a:extLst>
                <a:ext uri="{FF2B5EF4-FFF2-40B4-BE49-F238E27FC236}">
                  <a16:creationId xmlns:a16="http://schemas.microsoft.com/office/drawing/2014/main" id="{9BC6D57B-504C-4440-9145-19717E4DBDE5}"/>
                </a:ext>
              </a:extLst>
            </p:cNvPr>
            <p:cNvSpPr>
              <a:spLocks noChangeArrowheads="1"/>
            </p:cNvSpPr>
            <p:nvPr userDrawn="1"/>
          </p:nvSpPr>
          <p:spPr bwMode="auto">
            <a:xfrm>
              <a:off x="5987493"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8" name="Oval 8">
              <a:extLst>
                <a:ext uri="{FF2B5EF4-FFF2-40B4-BE49-F238E27FC236}">
                  <a16:creationId xmlns:a16="http://schemas.microsoft.com/office/drawing/2014/main" id="{D04435D2-5D1A-4138-918A-1E26A2D94079}"/>
                </a:ext>
              </a:extLst>
            </p:cNvPr>
            <p:cNvSpPr>
              <a:spLocks noChangeArrowheads="1"/>
            </p:cNvSpPr>
            <p:nvPr userDrawn="1"/>
          </p:nvSpPr>
          <p:spPr bwMode="auto">
            <a:xfrm>
              <a:off x="6279593"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9" name="Oval 9">
              <a:extLst>
                <a:ext uri="{FF2B5EF4-FFF2-40B4-BE49-F238E27FC236}">
                  <a16:creationId xmlns:a16="http://schemas.microsoft.com/office/drawing/2014/main" id="{765446E1-D942-4E7D-90D4-42A87951A64E}"/>
                </a:ext>
              </a:extLst>
            </p:cNvPr>
            <p:cNvSpPr>
              <a:spLocks noChangeArrowheads="1"/>
            </p:cNvSpPr>
            <p:nvPr userDrawn="1"/>
          </p:nvSpPr>
          <p:spPr bwMode="auto">
            <a:xfrm>
              <a:off x="5898593"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0" name="Oval 10">
              <a:extLst>
                <a:ext uri="{FF2B5EF4-FFF2-40B4-BE49-F238E27FC236}">
                  <a16:creationId xmlns:a16="http://schemas.microsoft.com/office/drawing/2014/main" id="{B172BA3D-AECD-45CC-B303-575F168E21C8}"/>
                </a:ext>
              </a:extLst>
            </p:cNvPr>
            <p:cNvSpPr>
              <a:spLocks noChangeArrowheads="1"/>
            </p:cNvSpPr>
            <p:nvPr userDrawn="1"/>
          </p:nvSpPr>
          <p:spPr bwMode="auto">
            <a:xfrm>
              <a:off x="6089093"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1" name="Oval 11">
              <a:extLst>
                <a:ext uri="{FF2B5EF4-FFF2-40B4-BE49-F238E27FC236}">
                  <a16:creationId xmlns:a16="http://schemas.microsoft.com/office/drawing/2014/main" id="{FA06D963-331B-44A9-B53E-29FA4BC54B51}"/>
                </a:ext>
              </a:extLst>
            </p:cNvPr>
            <p:cNvSpPr>
              <a:spLocks noChangeArrowheads="1"/>
            </p:cNvSpPr>
            <p:nvPr userDrawn="1"/>
          </p:nvSpPr>
          <p:spPr bwMode="auto">
            <a:xfrm>
              <a:off x="6176405" y="932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2" name="Oval 12">
              <a:extLst>
                <a:ext uri="{FF2B5EF4-FFF2-40B4-BE49-F238E27FC236}">
                  <a16:creationId xmlns:a16="http://schemas.microsoft.com/office/drawing/2014/main" id="{2A7886A3-4258-4799-ADB9-3FC294D15470}"/>
                </a:ext>
              </a:extLst>
            </p:cNvPr>
            <p:cNvSpPr>
              <a:spLocks noChangeArrowheads="1"/>
            </p:cNvSpPr>
            <p:nvPr userDrawn="1"/>
          </p:nvSpPr>
          <p:spPr bwMode="auto">
            <a:xfrm>
              <a:off x="5796993"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3" name="Oval 13">
              <a:extLst>
                <a:ext uri="{FF2B5EF4-FFF2-40B4-BE49-F238E27FC236}">
                  <a16:creationId xmlns:a16="http://schemas.microsoft.com/office/drawing/2014/main" id="{4E66E29B-DC8D-47A2-929F-8C56A39C6744}"/>
                </a:ext>
              </a:extLst>
            </p:cNvPr>
            <p:cNvSpPr>
              <a:spLocks noChangeArrowheads="1"/>
            </p:cNvSpPr>
            <p:nvPr userDrawn="1"/>
          </p:nvSpPr>
          <p:spPr bwMode="auto">
            <a:xfrm>
              <a:off x="5987493"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4" name="Oval 14">
              <a:extLst>
                <a:ext uri="{FF2B5EF4-FFF2-40B4-BE49-F238E27FC236}">
                  <a16:creationId xmlns:a16="http://schemas.microsoft.com/office/drawing/2014/main" id="{BE2146F4-1E17-4F66-9297-E4D41911CA4F}"/>
                </a:ext>
              </a:extLst>
            </p:cNvPr>
            <p:cNvSpPr>
              <a:spLocks noChangeArrowheads="1"/>
            </p:cNvSpPr>
            <p:nvPr userDrawn="1"/>
          </p:nvSpPr>
          <p:spPr bwMode="auto">
            <a:xfrm>
              <a:off x="6279593"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5" name="Oval 15">
              <a:extLst>
                <a:ext uri="{FF2B5EF4-FFF2-40B4-BE49-F238E27FC236}">
                  <a16:creationId xmlns:a16="http://schemas.microsoft.com/office/drawing/2014/main" id="{C1D0A7E4-73FD-433C-A862-1AAFE2C007DA}"/>
                </a:ext>
              </a:extLst>
            </p:cNvPr>
            <p:cNvSpPr>
              <a:spLocks noChangeArrowheads="1"/>
            </p:cNvSpPr>
            <p:nvPr userDrawn="1"/>
          </p:nvSpPr>
          <p:spPr bwMode="auto">
            <a:xfrm>
              <a:off x="5898593"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6" name="Oval 16">
              <a:extLst>
                <a:ext uri="{FF2B5EF4-FFF2-40B4-BE49-F238E27FC236}">
                  <a16:creationId xmlns:a16="http://schemas.microsoft.com/office/drawing/2014/main" id="{A21EC7FD-33C4-4DCD-BF1A-C08BA6C5090C}"/>
                </a:ext>
              </a:extLst>
            </p:cNvPr>
            <p:cNvSpPr>
              <a:spLocks noChangeArrowheads="1"/>
            </p:cNvSpPr>
            <p:nvPr userDrawn="1"/>
          </p:nvSpPr>
          <p:spPr bwMode="auto">
            <a:xfrm>
              <a:off x="6089093"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8" name="Oval 5">
              <a:extLst>
                <a:ext uri="{FF2B5EF4-FFF2-40B4-BE49-F238E27FC236}">
                  <a16:creationId xmlns:a16="http://schemas.microsoft.com/office/drawing/2014/main" id="{3752C130-F992-4F05-B615-D00E90B2872D}"/>
                </a:ext>
              </a:extLst>
            </p:cNvPr>
            <p:cNvSpPr>
              <a:spLocks noChangeArrowheads="1"/>
            </p:cNvSpPr>
            <p:nvPr userDrawn="1"/>
          </p:nvSpPr>
          <p:spPr bwMode="auto">
            <a:xfrm>
              <a:off x="6747897" y="551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 name="Oval 6">
              <a:extLst>
                <a:ext uri="{FF2B5EF4-FFF2-40B4-BE49-F238E27FC236}">
                  <a16:creationId xmlns:a16="http://schemas.microsoft.com/office/drawing/2014/main" id="{C074C8ED-20AE-4670-A4B4-6B8CB3DEDA9A}"/>
                </a:ext>
              </a:extLst>
            </p:cNvPr>
            <p:cNvSpPr>
              <a:spLocks noChangeArrowheads="1"/>
            </p:cNvSpPr>
            <p:nvPr userDrawn="1"/>
          </p:nvSpPr>
          <p:spPr bwMode="auto">
            <a:xfrm>
              <a:off x="6368485"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0" name="Oval 7">
              <a:extLst>
                <a:ext uri="{FF2B5EF4-FFF2-40B4-BE49-F238E27FC236}">
                  <a16:creationId xmlns:a16="http://schemas.microsoft.com/office/drawing/2014/main" id="{EDC66865-8719-4CE1-9FBA-353022ADA663}"/>
                </a:ext>
              </a:extLst>
            </p:cNvPr>
            <p:cNvSpPr>
              <a:spLocks noChangeArrowheads="1"/>
            </p:cNvSpPr>
            <p:nvPr userDrawn="1"/>
          </p:nvSpPr>
          <p:spPr bwMode="auto">
            <a:xfrm>
              <a:off x="6558985"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1" name="Oval 8">
              <a:extLst>
                <a:ext uri="{FF2B5EF4-FFF2-40B4-BE49-F238E27FC236}">
                  <a16:creationId xmlns:a16="http://schemas.microsoft.com/office/drawing/2014/main" id="{7F36674B-4CEA-40B2-B2D2-84DFA30E5C94}"/>
                </a:ext>
              </a:extLst>
            </p:cNvPr>
            <p:cNvSpPr>
              <a:spLocks noChangeArrowheads="1"/>
            </p:cNvSpPr>
            <p:nvPr userDrawn="1"/>
          </p:nvSpPr>
          <p:spPr bwMode="auto">
            <a:xfrm>
              <a:off x="6851085"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2" name="Oval 9">
              <a:extLst>
                <a:ext uri="{FF2B5EF4-FFF2-40B4-BE49-F238E27FC236}">
                  <a16:creationId xmlns:a16="http://schemas.microsoft.com/office/drawing/2014/main" id="{1CE9DAE6-7108-435D-8856-90DEF7E60BC7}"/>
                </a:ext>
              </a:extLst>
            </p:cNvPr>
            <p:cNvSpPr>
              <a:spLocks noChangeArrowheads="1"/>
            </p:cNvSpPr>
            <p:nvPr userDrawn="1"/>
          </p:nvSpPr>
          <p:spPr bwMode="auto">
            <a:xfrm>
              <a:off x="6470085"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3" name="Oval 10">
              <a:extLst>
                <a:ext uri="{FF2B5EF4-FFF2-40B4-BE49-F238E27FC236}">
                  <a16:creationId xmlns:a16="http://schemas.microsoft.com/office/drawing/2014/main" id="{05C0D793-B727-4C85-BA56-EEA71E143DE3}"/>
                </a:ext>
              </a:extLst>
            </p:cNvPr>
            <p:cNvSpPr>
              <a:spLocks noChangeArrowheads="1"/>
            </p:cNvSpPr>
            <p:nvPr userDrawn="1"/>
          </p:nvSpPr>
          <p:spPr bwMode="auto">
            <a:xfrm>
              <a:off x="6660585"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4" name="Oval 11">
              <a:extLst>
                <a:ext uri="{FF2B5EF4-FFF2-40B4-BE49-F238E27FC236}">
                  <a16:creationId xmlns:a16="http://schemas.microsoft.com/office/drawing/2014/main" id="{C4FFF7C1-82CD-46E4-882B-4AE97FB28B24}"/>
                </a:ext>
              </a:extLst>
            </p:cNvPr>
            <p:cNvSpPr>
              <a:spLocks noChangeArrowheads="1"/>
            </p:cNvSpPr>
            <p:nvPr userDrawn="1"/>
          </p:nvSpPr>
          <p:spPr bwMode="auto">
            <a:xfrm>
              <a:off x="6747897" y="932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 name="Oval 12">
              <a:extLst>
                <a:ext uri="{FF2B5EF4-FFF2-40B4-BE49-F238E27FC236}">
                  <a16:creationId xmlns:a16="http://schemas.microsoft.com/office/drawing/2014/main" id="{7FD15141-F49B-4511-BE53-1AF3215F62E4}"/>
                </a:ext>
              </a:extLst>
            </p:cNvPr>
            <p:cNvSpPr>
              <a:spLocks noChangeArrowheads="1"/>
            </p:cNvSpPr>
            <p:nvPr userDrawn="1"/>
          </p:nvSpPr>
          <p:spPr bwMode="auto">
            <a:xfrm>
              <a:off x="6368485"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6" name="Oval 13">
              <a:extLst>
                <a:ext uri="{FF2B5EF4-FFF2-40B4-BE49-F238E27FC236}">
                  <a16:creationId xmlns:a16="http://schemas.microsoft.com/office/drawing/2014/main" id="{A3D127D4-2D09-4626-BB60-B44A55255B43}"/>
                </a:ext>
              </a:extLst>
            </p:cNvPr>
            <p:cNvSpPr>
              <a:spLocks noChangeArrowheads="1"/>
            </p:cNvSpPr>
            <p:nvPr userDrawn="1"/>
          </p:nvSpPr>
          <p:spPr bwMode="auto">
            <a:xfrm>
              <a:off x="6558985"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7" name="Oval 14">
              <a:extLst>
                <a:ext uri="{FF2B5EF4-FFF2-40B4-BE49-F238E27FC236}">
                  <a16:creationId xmlns:a16="http://schemas.microsoft.com/office/drawing/2014/main" id="{671D8767-B682-4B52-989E-3227B5A5BAC7}"/>
                </a:ext>
              </a:extLst>
            </p:cNvPr>
            <p:cNvSpPr>
              <a:spLocks noChangeArrowheads="1"/>
            </p:cNvSpPr>
            <p:nvPr userDrawn="1"/>
          </p:nvSpPr>
          <p:spPr bwMode="auto">
            <a:xfrm>
              <a:off x="6851085"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8" name="Oval 15">
              <a:extLst>
                <a:ext uri="{FF2B5EF4-FFF2-40B4-BE49-F238E27FC236}">
                  <a16:creationId xmlns:a16="http://schemas.microsoft.com/office/drawing/2014/main" id="{177F63C4-6889-4320-B4B6-BA9A9ACF206B}"/>
                </a:ext>
              </a:extLst>
            </p:cNvPr>
            <p:cNvSpPr>
              <a:spLocks noChangeArrowheads="1"/>
            </p:cNvSpPr>
            <p:nvPr userDrawn="1"/>
          </p:nvSpPr>
          <p:spPr bwMode="auto">
            <a:xfrm>
              <a:off x="6470085"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9" name="Oval 16">
              <a:extLst>
                <a:ext uri="{FF2B5EF4-FFF2-40B4-BE49-F238E27FC236}">
                  <a16:creationId xmlns:a16="http://schemas.microsoft.com/office/drawing/2014/main" id="{2C4548B3-FD1C-48A8-B953-863BBB7E0F2E}"/>
                </a:ext>
              </a:extLst>
            </p:cNvPr>
            <p:cNvSpPr>
              <a:spLocks noChangeArrowheads="1"/>
            </p:cNvSpPr>
            <p:nvPr userDrawn="1"/>
          </p:nvSpPr>
          <p:spPr bwMode="auto">
            <a:xfrm>
              <a:off x="6660585"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1" name="Oval 5">
              <a:extLst>
                <a:ext uri="{FF2B5EF4-FFF2-40B4-BE49-F238E27FC236}">
                  <a16:creationId xmlns:a16="http://schemas.microsoft.com/office/drawing/2014/main" id="{533A6D8D-E9F0-41ED-8551-FECE7828E699}"/>
                </a:ext>
              </a:extLst>
            </p:cNvPr>
            <p:cNvSpPr>
              <a:spLocks noChangeArrowheads="1"/>
            </p:cNvSpPr>
            <p:nvPr userDrawn="1"/>
          </p:nvSpPr>
          <p:spPr bwMode="auto">
            <a:xfrm>
              <a:off x="7319389" y="551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2" name="Oval 6">
              <a:extLst>
                <a:ext uri="{FF2B5EF4-FFF2-40B4-BE49-F238E27FC236}">
                  <a16:creationId xmlns:a16="http://schemas.microsoft.com/office/drawing/2014/main" id="{0286442B-8433-4760-82FB-86D06E210730}"/>
                </a:ext>
              </a:extLst>
            </p:cNvPr>
            <p:cNvSpPr>
              <a:spLocks noChangeArrowheads="1"/>
            </p:cNvSpPr>
            <p:nvPr userDrawn="1"/>
          </p:nvSpPr>
          <p:spPr bwMode="auto">
            <a:xfrm>
              <a:off x="6939977"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3" name="Oval 7">
              <a:extLst>
                <a:ext uri="{FF2B5EF4-FFF2-40B4-BE49-F238E27FC236}">
                  <a16:creationId xmlns:a16="http://schemas.microsoft.com/office/drawing/2014/main" id="{96E69A93-BB48-4669-AA2B-655440F4618C}"/>
                </a:ext>
              </a:extLst>
            </p:cNvPr>
            <p:cNvSpPr>
              <a:spLocks noChangeArrowheads="1"/>
            </p:cNvSpPr>
            <p:nvPr userDrawn="1"/>
          </p:nvSpPr>
          <p:spPr bwMode="auto">
            <a:xfrm>
              <a:off x="7130477"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4" name="Oval 8">
              <a:extLst>
                <a:ext uri="{FF2B5EF4-FFF2-40B4-BE49-F238E27FC236}">
                  <a16:creationId xmlns:a16="http://schemas.microsoft.com/office/drawing/2014/main" id="{5DD6DED5-0C5F-49FD-AB2F-E3705EFB230C}"/>
                </a:ext>
              </a:extLst>
            </p:cNvPr>
            <p:cNvSpPr>
              <a:spLocks noChangeArrowheads="1"/>
            </p:cNvSpPr>
            <p:nvPr userDrawn="1"/>
          </p:nvSpPr>
          <p:spPr bwMode="auto">
            <a:xfrm>
              <a:off x="7422577"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5" name="Oval 9">
              <a:extLst>
                <a:ext uri="{FF2B5EF4-FFF2-40B4-BE49-F238E27FC236}">
                  <a16:creationId xmlns:a16="http://schemas.microsoft.com/office/drawing/2014/main" id="{1A76BA36-FAB0-4D4B-B6EC-0A8DDCDB30F6}"/>
                </a:ext>
              </a:extLst>
            </p:cNvPr>
            <p:cNvSpPr>
              <a:spLocks noChangeArrowheads="1"/>
            </p:cNvSpPr>
            <p:nvPr userDrawn="1"/>
          </p:nvSpPr>
          <p:spPr bwMode="auto">
            <a:xfrm>
              <a:off x="7041577"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6" name="Oval 10">
              <a:extLst>
                <a:ext uri="{FF2B5EF4-FFF2-40B4-BE49-F238E27FC236}">
                  <a16:creationId xmlns:a16="http://schemas.microsoft.com/office/drawing/2014/main" id="{5E1B6303-B87E-4983-AC7A-AC92E0081491}"/>
                </a:ext>
              </a:extLst>
            </p:cNvPr>
            <p:cNvSpPr>
              <a:spLocks noChangeArrowheads="1"/>
            </p:cNvSpPr>
            <p:nvPr userDrawn="1"/>
          </p:nvSpPr>
          <p:spPr bwMode="auto">
            <a:xfrm>
              <a:off x="7232077"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7" name="Oval 11">
              <a:extLst>
                <a:ext uri="{FF2B5EF4-FFF2-40B4-BE49-F238E27FC236}">
                  <a16:creationId xmlns:a16="http://schemas.microsoft.com/office/drawing/2014/main" id="{8032EE29-DC56-45A2-85A8-E3A899DFAD69}"/>
                </a:ext>
              </a:extLst>
            </p:cNvPr>
            <p:cNvSpPr>
              <a:spLocks noChangeArrowheads="1"/>
            </p:cNvSpPr>
            <p:nvPr userDrawn="1"/>
          </p:nvSpPr>
          <p:spPr bwMode="auto">
            <a:xfrm>
              <a:off x="7319389" y="932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8" name="Oval 12">
              <a:extLst>
                <a:ext uri="{FF2B5EF4-FFF2-40B4-BE49-F238E27FC236}">
                  <a16:creationId xmlns:a16="http://schemas.microsoft.com/office/drawing/2014/main" id="{05328A49-93A9-4A5B-8746-1C7F7462042C}"/>
                </a:ext>
              </a:extLst>
            </p:cNvPr>
            <p:cNvSpPr>
              <a:spLocks noChangeArrowheads="1"/>
            </p:cNvSpPr>
            <p:nvPr userDrawn="1"/>
          </p:nvSpPr>
          <p:spPr bwMode="auto">
            <a:xfrm>
              <a:off x="6939977"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9" name="Oval 13">
              <a:extLst>
                <a:ext uri="{FF2B5EF4-FFF2-40B4-BE49-F238E27FC236}">
                  <a16:creationId xmlns:a16="http://schemas.microsoft.com/office/drawing/2014/main" id="{2F1A3AF4-D4B2-413D-841E-61142A14AF5E}"/>
                </a:ext>
              </a:extLst>
            </p:cNvPr>
            <p:cNvSpPr>
              <a:spLocks noChangeArrowheads="1"/>
            </p:cNvSpPr>
            <p:nvPr userDrawn="1"/>
          </p:nvSpPr>
          <p:spPr bwMode="auto">
            <a:xfrm>
              <a:off x="7130477"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0" name="Oval 14">
              <a:extLst>
                <a:ext uri="{FF2B5EF4-FFF2-40B4-BE49-F238E27FC236}">
                  <a16:creationId xmlns:a16="http://schemas.microsoft.com/office/drawing/2014/main" id="{D031AA87-2F76-4F79-997E-73321BF4D50D}"/>
                </a:ext>
              </a:extLst>
            </p:cNvPr>
            <p:cNvSpPr>
              <a:spLocks noChangeArrowheads="1"/>
            </p:cNvSpPr>
            <p:nvPr userDrawn="1"/>
          </p:nvSpPr>
          <p:spPr bwMode="auto">
            <a:xfrm>
              <a:off x="7422577"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1" name="Oval 15">
              <a:extLst>
                <a:ext uri="{FF2B5EF4-FFF2-40B4-BE49-F238E27FC236}">
                  <a16:creationId xmlns:a16="http://schemas.microsoft.com/office/drawing/2014/main" id="{61FEAE21-22CD-4FA6-8AAE-BFEE3684B5F0}"/>
                </a:ext>
              </a:extLst>
            </p:cNvPr>
            <p:cNvSpPr>
              <a:spLocks noChangeArrowheads="1"/>
            </p:cNvSpPr>
            <p:nvPr userDrawn="1"/>
          </p:nvSpPr>
          <p:spPr bwMode="auto">
            <a:xfrm>
              <a:off x="7041577"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2" name="Oval 16">
              <a:extLst>
                <a:ext uri="{FF2B5EF4-FFF2-40B4-BE49-F238E27FC236}">
                  <a16:creationId xmlns:a16="http://schemas.microsoft.com/office/drawing/2014/main" id="{7EF9BBAD-49D7-467F-A638-D381824E41FB}"/>
                </a:ext>
              </a:extLst>
            </p:cNvPr>
            <p:cNvSpPr>
              <a:spLocks noChangeArrowheads="1"/>
            </p:cNvSpPr>
            <p:nvPr userDrawn="1"/>
          </p:nvSpPr>
          <p:spPr bwMode="auto">
            <a:xfrm>
              <a:off x="7232077"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4" name="Oval 5">
              <a:extLst>
                <a:ext uri="{FF2B5EF4-FFF2-40B4-BE49-F238E27FC236}">
                  <a16:creationId xmlns:a16="http://schemas.microsoft.com/office/drawing/2014/main" id="{124B1825-7247-4FAE-8E8E-CF9648235C1E}"/>
                </a:ext>
              </a:extLst>
            </p:cNvPr>
            <p:cNvSpPr>
              <a:spLocks noChangeArrowheads="1"/>
            </p:cNvSpPr>
            <p:nvPr userDrawn="1"/>
          </p:nvSpPr>
          <p:spPr bwMode="auto">
            <a:xfrm>
              <a:off x="7890881" y="551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5" name="Oval 6">
              <a:extLst>
                <a:ext uri="{FF2B5EF4-FFF2-40B4-BE49-F238E27FC236}">
                  <a16:creationId xmlns:a16="http://schemas.microsoft.com/office/drawing/2014/main" id="{5C5D839B-7C05-42ED-87ED-A3257C402059}"/>
                </a:ext>
              </a:extLst>
            </p:cNvPr>
            <p:cNvSpPr>
              <a:spLocks noChangeArrowheads="1"/>
            </p:cNvSpPr>
            <p:nvPr userDrawn="1"/>
          </p:nvSpPr>
          <p:spPr bwMode="auto">
            <a:xfrm>
              <a:off x="7511469"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6" name="Oval 7">
              <a:extLst>
                <a:ext uri="{FF2B5EF4-FFF2-40B4-BE49-F238E27FC236}">
                  <a16:creationId xmlns:a16="http://schemas.microsoft.com/office/drawing/2014/main" id="{B70765F4-4AA4-4626-876C-66C912221841}"/>
                </a:ext>
              </a:extLst>
            </p:cNvPr>
            <p:cNvSpPr>
              <a:spLocks noChangeArrowheads="1"/>
            </p:cNvSpPr>
            <p:nvPr userDrawn="1"/>
          </p:nvSpPr>
          <p:spPr bwMode="auto">
            <a:xfrm>
              <a:off x="7701969"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7" name="Oval 8">
              <a:extLst>
                <a:ext uri="{FF2B5EF4-FFF2-40B4-BE49-F238E27FC236}">
                  <a16:creationId xmlns:a16="http://schemas.microsoft.com/office/drawing/2014/main" id="{1D1229C5-D47C-42B3-ACD3-2896433D9532}"/>
                </a:ext>
              </a:extLst>
            </p:cNvPr>
            <p:cNvSpPr>
              <a:spLocks noChangeArrowheads="1"/>
            </p:cNvSpPr>
            <p:nvPr userDrawn="1"/>
          </p:nvSpPr>
          <p:spPr bwMode="auto">
            <a:xfrm>
              <a:off x="7994069"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8" name="Oval 9">
              <a:extLst>
                <a:ext uri="{FF2B5EF4-FFF2-40B4-BE49-F238E27FC236}">
                  <a16:creationId xmlns:a16="http://schemas.microsoft.com/office/drawing/2014/main" id="{12F0E2B1-C744-429A-86BB-A0E117FFA396}"/>
                </a:ext>
              </a:extLst>
            </p:cNvPr>
            <p:cNvSpPr>
              <a:spLocks noChangeArrowheads="1"/>
            </p:cNvSpPr>
            <p:nvPr userDrawn="1"/>
          </p:nvSpPr>
          <p:spPr bwMode="auto">
            <a:xfrm>
              <a:off x="7613069"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9" name="Oval 10">
              <a:extLst>
                <a:ext uri="{FF2B5EF4-FFF2-40B4-BE49-F238E27FC236}">
                  <a16:creationId xmlns:a16="http://schemas.microsoft.com/office/drawing/2014/main" id="{B24DC287-B1BF-4780-BCD7-B8BF68070059}"/>
                </a:ext>
              </a:extLst>
            </p:cNvPr>
            <p:cNvSpPr>
              <a:spLocks noChangeArrowheads="1"/>
            </p:cNvSpPr>
            <p:nvPr userDrawn="1"/>
          </p:nvSpPr>
          <p:spPr bwMode="auto">
            <a:xfrm>
              <a:off x="7803569"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0" name="Oval 11">
              <a:extLst>
                <a:ext uri="{FF2B5EF4-FFF2-40B4-BE49-F238E27FC236}">
                  <a16:creationId xmlns:a16="http://schemas.microsoft.com/office/drawing/2014/main" id="{7B3E9DAB-1055-4031-A7A9-D3A481CF1CDC}"/>
                </a:ext>
              </a:extLst>
            </p:cNvPr>
            <p:cNvSpPr>
              <a:spLocks noChangeArrowheads="1"/>
            </p:cNvSpPr>
            <p:nvPr userDrawn="1"/>
          </p:nvSpPr>
          <p:spPr bwMode="auto">
            <a:xfrm>
              <a:off x="7890881" y="932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1" name="Oval 12">
              <a:extLst>
                <a:ext uri="{FF2B5EF4-FFF2-40B4-BE49-F238E27FC236}">
                  <a16:creationId xmlns:a16="http://schemas.microsoft.com/office/drawing/2014/main" id="{1B381711-5D85-48CD-A090-7B56FA1F92B4}"/>
                </a:ext>
              </a:extLst>
            </p:cNvPr>
            <p:cNvSpPr>
              <a:spLocks noChangeArrowheads="1"/>
            </p:cNvSpPr>
            <p:nvPr userDrawn="1"/>
          </p:nvSpPr>
          <p:spPr bwMode="auto">
            <a:xfrm>
              <a:off x="7511469"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2" name="Oval 13">
              <a:extLst>
                <a:ext uri="{FF2B5EF4-FFF2-40B4-BE49-F238E27FC236}">
                  <a16:creationId xmlns:a16="http://schemas.microsoft.com/office/drawing/2014/main" id="{99B05136-6193-41B8-9053-4D83C3582E4B}"/>
                </a:ext>
              </a:extLst>
            </p:cNvPr>
            <p:cNvSpPr>
              <a:spLocks noChangeArrowheads="1"/>
            </p:cNvSpPr>
            <p:nvPr userDrawn="1"/>
          </p:nvSpPr>
          <p:spPr bwMode="auto">
            <a:xfrm>
              <a:off x="7701969"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3" name="Oval 14">
              <a:extLst>
                <a:ext uri="{FF2B5EF4-FFF2-40B4-BE49-F238E27FC236}">
                  <a16:creationId xmlns:a16="http://schemas.microsoft.com/office/drawing/2014/main" id="{33365C88-C16C-46C0-8532-B3D7F556DC2E}"/>
                </a:ext>
              </a:extLst>
            </p:cNvPr>
            <p:cNvSpPr>
              <a:spLocks noChangeArrowheads="1"/>
            </p:cNvSpPr>
            <p:nvPr userDrawn="1"/>
          </p:nvSpPr>
          <p:spPr bwMode="auto">
            <a:xfrm>
              <a:off x="7994069"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4" name="Oval 15">
              <a:extLst>
                <a:ext uri="{FF2B5EF4-FFF2-40B4-BE49-F238E27FC236}">
                  <a16:creationId xmlns:a16="http://schemas.microsoft.com/office/drawing/2014/main" id="{EEE8189F-29E3-4417-8BD0-95A2FDAEE9B7}"/>
                </a:ext>
              </a:extLst>
            </p:cNvPr>
            <p:cNvSpPr>
              <a:spLocks noChangeArrowheads="1"/>
            </p:cNvSpPr>
            <p:nvPr userDrawn="1"/>
          </p:nvSpPr>
          <p:spPr bwMode="auto">
            <a:xfrm>
              <a:off x="7613069"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5" name="Oval 16">
              <a:extLst>
                <a:ext uri="{FF2B5EF4-FFF2-40B4-BE49-F238E27FC236}">
                  <a16:creationId xmlns:a16="http://schemas.microsoft.com/office/drawing/2014/main" id="{63281424-5D27-4A28-8BC9-3E905C5482EC}"/>
                </a:ext>
              </a:extLst>
            </p:cNvPr>
            <p:cNvSpPr>
              <a:spLocks noChangeArrowheads="1"/>
            </p:cNvSpPr>
            <p:nvPr userDrawn="1"/>
          </p:nvSpPr>
          <p:spPr bwMode="auto">
            <a:xfrm>
              <a:off x="7803569"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7" name="Oval 5">
              <a:extLst>
                <a:ext uri="{FF2B5EF4-FFF2-40B4-BE49-F238E27FC236}">
                  <a16:creationId xmlns:a16="http://schemas.microsoft.com/office/drawing/2014/main" id="{65F05433-F401-46DA-AFD1-BCBEB13830F0}"/>
                </a:ext>
              </a:extLst>
            </p:cNvPr>
            <p:cNvSpPr>
              <a:spLocks noChangeArrowheads="1"/>
            </p:cNvSpPr>
            <p:nvPr userDrawn="1"/>
          </p:nvSpPr>
          <p:spPr bwMode="auto">
            <a:xfrm>
              <a:off x="8462373" y="551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8" name="Oval 6">
              <a:extLst>
                <a:ext uri="{FF2B5EF4-FFF2-40B4-BE49-F238E27FC236}">
                  <a16:creationId xmlns:a16="http://schemas.microsoft.com/office/drawing/2014/main" id="{C1A18A3F-D3FA-45A5-9DCB-DF81F849C7A4}"/>
                </a:ext>
              </a:extLst>
            </p:cNvPr>
            <p:cNvSpPr>
              <a:spLocks noChangeArrowheads="1"/>
            </p:cNvSpPr>
            <p:nvPr userDrawn="1"/>
          </p:nvSpPr>
          <p:spPr bwMode="auto">
            <a:xfrm>
              <a:off x="8082961"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9" name="Oval 7">
              <a:extLst>
                <a:ext uri="{FF2B5EF4-FFF2-40B4-BE49-F238E27FC236}">
                  <a16:creationId xmlns:a16="http://schemas.microsoft.com/office/drawing/2014/main" id="{55BDE562-F0CB-4F57-BCED-CD802DBEBAFB}"/>
                </a:ext>
              </a:extLst>
            </p:cNvPr>
            <p:cNvSpPr>
              <a:spLocks noChangeArrowheads="1"/>
            </p:cNvSpPr>
            <p:nvPr userDrawn="1"/>
          </p:nvSpPr>
          <p:spPr bwMode="auto">
            <a:xfrm>
              <a:off x="8273461"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0" name="Oval 8">
              <a:extLst>
                <a:ext uri="{FF2B5EF4-FFF2-40B4-BE49-F238E27FC236}">
                  <a16:creationId xmlns:a16="http://schemas.microsoft.com/office/drawing/2014/main" id="{D80A1B41-FB1A-4769-9E16-77E741B44EA5}"/>
                </a:ext>
              </a:extLst>
            </p:cNvPr>
            <p:cNvSpPr>
              <a:spLocks noChangeArrowheads="1"/>
            </p:cNvSpPr>
            <p:nvPr userDrawn="1"/>
          </p:nvSpPr>
          <p:spPr bwMode="auto">
            <a:xfrm>
              <a:off x="8565561"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1" name="Oval 9">
              <a:extLst>
                <a:ext uri="{FF2B5EF4-FFF2-40B4-BE49-F238E27FC236}">
                  <a16:creationId xmlns:a16="http://schemas.microsoft.com/office/drawing/2014/main" id="{A77FDA7B-BA3B-443A-B6FD-8C34606AFAEE}"/>
                </a:ext>
              </a:extLst>
            </p:cNvPr>
            <p:cNvSpPr>
              <a:spLocks noChangeArrowheads="1"/>
            </p:cNvSpPr>
            <p:nvPr userDrawn="1"/>
          </p:nvSpPr>
          <p:spPr bwMode="auto">
            <a:xfrm>
              <a:off x="8184561"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2" name="Oval 10">
              <a:extLst>
                <a:ext uri="{FF2B5EF4-FFF2-40B4-BE49-F238E27FC236}">
                  <a16:creationId xmlns:a16="http://schemas.microsoft.com/office/drawing/2014/main" id="{5A0DA546-12E2-4D5D-A1D4-E7626B017310}"/>
                </a:ext>
              </a:extLst>
            </p:cNvPr>
            <p:cNvSpPr>
              <a:spLocks noChangeArrowheads="1"/>
            </p:cNvSpPr>
            <p:nvPr userDrawn="1"/>
          </p:nvSpPr>
          <p:spPr bwMode="auto">
            <a:xfrm>
              <a:off x="8375061"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3" name="Oval 11">
              <a:extLst>
                <a:ext uri="{FF2B5EF4-FFF2-40B4-BE49-F238E27FC236}">
                  <a16:creationId xmlns:a16="http://schemas.microsoft.com/office/drawing/2014/main" id="{C80CA0B0-DEF9-4522-935C-21B9323744EF}"/>
                </a:ext>
              </a:extLst>
            </p:cNvPr>
            <p:cNvSpPr>
              <a:spLocks noChangeArrowheads="1"/>
            </p:cNvSpPr>
            <p:nvPr userDrawn="1"/>
          </p:nvSpPr>
          <p:spPr bwMode="auto">
            <a:xfrm>
              <a:off x="8462373" y="932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4" name="Oval 12">
              <a:extLst>
                <a:ext uri="{FF2B5EF4-FFF2-40B4-BE49-F238E27FC236}">
                  <a16:creationId xmlns:a16="http://schemas.microsoft.com/office/drawing/2014/main" id="{A0894CB4-CD29-42D5-8FD3-ACEF021EDFE3}"/>
                </a:ext>
              </a:extLst>
            </p:cNvPr>
            <p:cNvSpPr>
              <a:spLocks noChangeArrowheads="1"/>
            </p:cNvSpPr>
            <p:nvPr userDrawn="1"/>
          </p:nvSpPr>
          <p:spPr bwMode="auto">
            <a:xfrm>
              <a:off x="8082961"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5" name="Oval 13">
              <a:extLst>
                <a:ext uri="{FF2B5EF4-FFF2-40B4-BE49-F238E27FC236}">
                  <a16:creationId xmlns:a16="http://schemas.microsoft.com/office/drawing/2014/main" id="{771057F8-C2D1-4C30-94AB-B180A8BD2332}"/>
                </a:ext>
              </a:extLst>
            </p:cNvPr>
            <p:cNvSpPr>
              <a:spLocks noChangeArrowheads="1"/>
            </p:cNvSpPr>
            <p:nvPr userDrawn="1"/>
          </p:nvSpPr>
          <p:spPr bwMode="auto">
            <a:xfrm>
              <a:off x="8273461"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6" name="Oval 14">
              <a:extLst>
                <a:ext uri="{FF2B5EF4-FFF2-40B4-BE49-F238E27FC236}">
                  <a16:creationId xmlns:a16="http://schemas.microsoft.com/office/drawing/2014/main" id="{104CF6AF-16AD-4207-B790-360FA4DCAE89}"/>
                </a:ext>
              </a:extLst>
            </p:cNvPr>
            <p:cNvSpPr>
              <a:spLocks noChangeArrowheads="1"/>
            </p:cNvSpPr>
            <p:nvPr userDrawn="1"/>
          </p:nvSpPr>
          <p:spPr bwMode="auto">
            <a:xfrm>
              <a:off x="8565561"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7" name="Oval 15">
              <a:extLst>
                <a:ext uri="{FF2B5EF4-FFF2-40B4-BE49-F238E27FC236}">
                  <a16:creationId xmlns:a16="http://schemas.microsoft.com/office/drawing/2014/main" id="{AE00407B-E4ED-4AC8-A5F5-B60B8AED1B1A}"/>
                </a:ext>
              </a:extLst>
            </p:cNvPr>
            <p:cNvSpPr>
              <a:spLocks noChangeArrowheads="1"/>
            </p:cNvSpPr>
            <p:nvPr userDrawn="1"/>
          </p:nvSpPr>
          <p:spPr bwMode="auto">
            <a:xfrm>
              <a:off x="8184561"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8" name="Oval 16">
              <a:extLst>
                <a:ext uri="{FF2B5EF4-FFF2-40B4-BE49-F238E27FC236}">
                  <a16:creationId xmlns:a16="http://schemas.microsoft.com/office/drawing/2014/main" id="{43E10624-BC77-44C7-AF20-6B4ADB948088}"/>
                </a:ext>
              </a:extLst>
            </p:cNvPr>
            <p:cNvSpPr>
              <a:spLocks noChangeArrowheads="1"/>
            </p:cNvSpPr>
            <p:nvPr userDrawn="1"/>
          </p:nvSpPr>
          <p:spPr bwMode="auto">
            <a:xfrm>
              <a:off x="8375061"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0" name="Oval 5">
              <a:extLst>
                <a:ext uri="{FF2B5EF4-FFF2-40B4-BE49-F238E27FC236}">
                  <a16:creationId xmlns:a16="http://schemas.microsoft.com/office/drawing/2014/main" id="{585ED9C7-A792-4908-AD60-92B2801CE5A3}"/>
                </a:ext>
              </a:extLst>
            </p:cNvPr>
            <p:cNvSpPr>
              <a:spLocks noChangeArrowheads="1"/>
            </p:cNvSpPr>
            <p:nvPr userDrawn="1"/>
          </p:nvSpPr>
          <p:spPr bwMode="auto">
            <a:xfrm>
              <a:off x="9033865" y="551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1" name="Oval 6">
              <a:extLst>
                <a:ext uri="{FF2B5EF4-FFF2-40B4-BE49-F238E27FC236}">
                  <a16:creationId xmlns:a16="http://schemas.microsoft.com/office/drawing/2014/main" id="{ECA655AA-52A7-494C-86B5-1521BEA71EB7}"/>
                </a:ext>
              </a:extLst>
            </p:cNvPr>
            <p:cNvSpPr>
              <a:spLocks noChangeArrowheads="1"/>
            </p:cNvSpPr>
            <p:nvPr userDrawn="1"/>
          </p:nvSpPr>
          <p:spPr bwMode="auto">
            <a:xfrm>
              <a:off x="8654453"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2" name="Oval 7">
              <a:extLst>
                <a:ext uri="{FF2B5EF4-FFF2-40B4-BE49-F238E27FC236}">
                  <a16:creationId xmlns:a16="http://schemas.microsoft.com/office/drawing/2014/main" id="{3C5C5C4B-95E2-4AFA-A41E-20DFFE90ED6B}"/>
                </a:ext>
              </a:extLst>
            </p:cNvPr>
            <p:cNvSpPr>
              <a:spLocks noChangeArrowheads="1"/>
            </p:cNvSpPr>
            <p:nvPr userDrawn="1"/>
          </p:nvSpPr>
          <p:spPr bwMode="auto">
            <a:xfrm>
              <a:off x="8844953"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3" name="Oval 8">
              <a:extLst>
                <a:ext uri="{FF2B5EF4-FFF2-40B4-BE49-F238E27FC236}">
                  <a16:creationId xmlns:a16="http://schemas.microsoft.com/office/drawing/2014/main" id="{2F4C49F4-9F8E-4351-AEA3-F5C4B2D8B647}"/>
                </a:ext>
              </a:extLst>
            </p:cNvPr>
            <p:cNvSpPr>
              <a:spLocks noChangeArrowheads="1"/>
            </p:cNvSpPr>
            <p:nvPr userDrawn="1"/>
          </p:nvSpPr>
          <p:spPr bwMode="auto">
            <a:xfrm>
              <a:off x="9137053"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4" name="Oval 9">
              <a:extLst>
                <a:ext uri="{FF2B5EF4-FFF2-40B4-BE49-F238E27FC236}">
                  <a16:creationId xmlns:a16="http://schemas.microsoft.com/office/drawing/2014/main" id="{9A0333CF-45D3-462A-93D5-B33202935521}"/>
                </a:ext>
              </a:extLst>
            </p:cNvPr>
            <p:cNvSpPr>
              <a:spLocks noChangeArrowheads="1"/>
            </p:cNvSpPr>
            <p:nvPr userDrawn="1"/>
          </p:nvSpPr>
          <p:spPr bwMode="auto">
            <a:xfrm>
              <a:off x="8756053"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5" name="Oval 10">
              <a:extLst>
                <a:ext uri="{FF2B5EF4-FFF2-40B4-BE49-F238E27FC236}">
                  <a16:creationId xmlns:a16="http://schemas.microsoft.com/office/drawing/2014/main" id="{B283DA4A-5F18-4D38-AA03-95325734D533}"/>
                </a:ext>
              </a:extLst>
            </p:cNvPr>
            <p:cNvSpPr>
              <a:spLocks noChangeArrowheads="1"/>
            </p:cNvSpPr>
            <p:nvPr userDrawn="1"/>
          </p:nvSpPr>
          <p:spPr bwMode="auto">
            <a:xfrm>
              <a:off x="8946553"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6" name="Oval 11">
              <a:extLst>
                <a:ext uri="{FF2B5EF4-FFF2-40B4-BE49-F238E27FC236}">
                  <a16:creationId xmlns:a16="http://schemas.microsoft.com/office/drawing/2014/main" id="{1AE9B1E8-D3F8-463E-A434-15B9E3DA8CAA}"/>
                </a:ext>
              </a:extLst>
            </p:cNvPr>
            <p:cNvSpPr>
              <a:spLocks noChangeArrowheads="1"/>
            </p:cNvSpPr>
            <p:nvPr userDrawn="1"/>
          </p:nvSpPr>
          <p:spPr bwMode="auto">
            <a:xfrm>
              <a:off x="9033865" y="932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7" name="Oval 12">
              <a:extLst>
                <a:ext uri="{FF2B5EF4-FFF2-40B4-BE49-F238E27FC236}">
                  <a16:creationId xmlns:a16="http://schemas.microsoft.com/office/drawing/2014/main" id="{7A771CEC-4971-4105-8745-2F62DAD3633D}"/>
                </a:ext>
              </a:extLst>
            </p:cNvPr>
            <p:cNvSpPr>
              <a:spLocks noChangeArrowheads="1"/>
            </p:cNvSpPr>
            <p:nvPr userDrawn="1"/>
          </p:nvSpPr>
          <p:spPr bwMode="auto">
            <a:xfrm>
              <a:off x="8654453"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8" name="Oval 13">
              <a:extLst>
                <a:ext uri="{FF2B5EF4-FFF2-40B4-BE49-F238E27FC236}">
                  <a16:creationId xmlns:a16="http://schemas.microsoft.com/office/drawing/2014/main" id="{EE9610C1-9A8E-4BB1-AEE6-59E75FBE0E79}"/>
                </a:ext>
              </a:extLst>
            </p:cNvPr>
            <p:cNvSpPr>
              <a:spLocks noChangeArrowheads="1"/>
            </p:cNvSpPr>
            <p:nvPr userDrawn="1"/>
          </p:nvSpPr>
          <p:spPr bwMode="auto">
            <a:xfrm>
              <a:off x="8844953"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9" name="Oval 14">
              <a:extLst>
                <a:ext uri="{FF2B5EF4-FFF2-40B4-BE49-F238E27FC236}">
                  <a16:creationId xmlns:a16="http://schemas.microsoft.com/office/drawing/2014/main" id="{6E512A7A-49FA-41E1-98A1-0DEE5641BE7E}"/>
                </a:ext>
              </a:extLst>
            </p:cNvPr>
            <p:cNvSpPr>
              <a:spLocks noChangeArrowheads="1"/>
            </p:cNvSpPr>
            <p:nvPr userDrawn="1"/>
          </p:nvSpPr>
          <p:spPr bwMode="auto">
            <a:xfrm>
              <a:off x="9137053"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0" name="Oval 15">
              <a:extLst>
                <a:ext uri="{FF2B5EF4-FFF2-40B4-BE49-F238E27FC236}">
                  <a16:creationId xmlns:a16="http://schemas.microsoft.com/office/drawing/2014/main" id="{668A347A-71CD-49E4-952E-9E76F3FF1D35}"/>
                </a:ext>
              </a:extLst>
            </p:cNvPr>
            <p:cNvSpPr>
              <a:spLocks noChangeArrowheads="1"/>
            </p:cNvSpPr>
            <p:nvPr userDrawn="1"/>
          </p:nvSpPr>
          <p:spPr bwMode="auto">
            <a:xfrm>
              <a:off x="8756053"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1" name="Oval 16">
              <a:extLst>
                <a:ext uri="{FF2B5EF4-FFF2-40B4-BE49-F238E27FC236}">
                  <a16:creationId xmlns:a16="http://schemas.microsoft.com/office/drawing/2014/main" id="{3381853F-ACF6-4B25-B7B0-92B6F5E7819C}"/>
                </a:ext>
              </a:extLst>
            </p:cNvPr>
            <p:cNvSpPr>
              <a:spLocks noChangeArrowheads="1"/>
            </p:cNvSpPr>
            <p:nvPr userDrawn="1"/>
          </p:nvSpPr>
          <p:spPr bwMode="auto">
            <a:xfrm>
              <a:off x="8946553"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3" name="Oval 5">
              <a:extLst>
                <a:ext uri="{FF2B5EF4-FFF2-40B4-BE49-F238E27FC236}">
                  <a16:creationId xmlns:a16="http://schemas.microsoft.com/office/drawing/2014/main" id="{794AFA97-2185-4FBA-8E30-8FEF9F26AD84}"/>
                </a:ext>
              </a:extLst>
            </p:cNvPr>
            <p:cNvSpPr>
              <a:spLocks noChangeArrowheads="1"/>
            </p:cNvSpPr>
            <p:nvPr userDrawn="1"/>
          </p:nvSpPr>
          <p:spPr bwMode="auto">
            <a:xfrm>
              <a:off x="9605357" y="551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4" name="Oval 6">
              <a:extLst>
                <a:ext uri="{FF2B5EF4-FFF2-40B4-BE49-F238E27FC236}">
                  <a16:creationId xmlns:a16="http://schemas.microsoft.com/office/drawing/2014/main" id="{1C33539D-DE40-40C0-94BC-B8636C0EA025}"/>
                </a:ext>
              </a:extLst>
            </p:cNvPr>
            <p:cNvSpPr>
              <a:spLocks noChangeArrowheads="1"/>
            </p:cNvSpPr>
            <p:nvPr userDrawn="1"/>
          </p:nvSpPr>
          <p:spPr bwMode="auto">
            <a:xfrm>
              <a:off x="9225945"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5" name="Oval 7">
              <a:extLst>
                <a:ext uri="{FF2B5EF4-FFF2-40B4-BE49-F238E27FC236}">
                  <a16:creationId xmlns:a16="http://schemas.microsoft.com/office/drawing/2014/main" id="{4236FE66-7055-422A-B8D7-27C761856511}"/>
                </a:ext>
              </a:extLst>
            </p:cNvPr>
            <p:cNvSpPr>
              <a:spLocks noChangeArrowheads="1"/>
            </p:cNvSpPr>
            <p:nvPr userDrawn="1"/>
          </p:nvSpPr>
          <p:spPr bwMode="auto">
            <a:xfrm>
              <a:off x="9416445"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6" name="Oval 8">
              <a:extLst>
                <a:ext uri="{FF2B5EF4-FFF2-40B4-BE49-F238E27FC236}">
                  <a16:creationId xmlns:a16="http://schemas.microsoft.com/office/drawing/2014/main" id="{ED2134B0-05B8-4118-91A6-DE860F673D8F}"/>
                </a:ext>
              </a:extLst>
            </p:cNvPr>
            <p:cNvSpPr>
              <a:spLocks noChangeArrowheads="1"/>
            </p:cNvSpPr>
            <p:nvPr userDrawn="1"/>
          </p:nvSpPr>
          <p:spPr bwMode="auto">
            <a:xfrm>
              <a:off x="9708545"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7" name="Oval 9">
              <a:extLst>
                <a:ext uri="{FF2B5EF4-FFF2-40B4-BE49-F238E27FC236}">
                  <a16:creationId xmlns:a16="http://schemas.microsoft.com/office/drawing/2014/main" id="{C6250AA9-0838-483A-9235-65B269407CA5}"/>
                </a:ext>
              </a:extLst>
            </p:cNvPr>
            <p:cNvSpPr>
              <a:spLocks noChangeArrowheads="1"/>
            </p:cNvSpPr>
            <p:nvPr userDrawn="1"/>
          </p:nvSpPr>
          <p:spPr bwMode="auto">
            <a:xfrm>
              <a:off x="9327545"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8" name="Oval 10">
              <a:extLst>
                <a:ext uri="{FF2B5EF4-FFF2-40B4-BE49-F238E27FC236}">
                  <a16:creationId xmlns:a16="http://schemas.microsoft.com/office/drawing/2014/main" id="{1E19143A-D879-4837-907F-9E118D57B3D8}"/>
                </a:ext>
              </a:extLst>
            </p:cNvPr>
            <p:cNvSpPr>
              <a:spLocks noChangeArrowheads="1"/>
            </p:cNvSpPr>
            <p:nvPr userDrawn="1"/>
          </p:nvSpPr>
          <p:spPr bwMode="auto">
            <a:xfrm>
              <a:off x="9518045"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9" name="Oval 11">
              <a:extLst>
                <a:ext uri="{FF2B5EF4-FFF2-40B4-BE49-F238E27FC236}">
                  <a16:creationId xmlns:a16="http://schemas.microsoft.com/office/drawing/2014/main" id="{94095684-904A-4665-9BD7-73FDAD0FE479}"/>
                </a:ext>
              </a:extLst>
            </p:cNvPr>
            <p:cNvSpPr>
              <a:spLocks noChangeArrowheads="1"/>
            </p:cNvSpPr>
            <p:nvPr userDrawn="1"/>
          </p:nvSpPr>
          <p:spPr bwMode="auto">
            <a:xfrm>
              <a:off x="9605357" y="932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0" name="Oval 12">
              <a:extLst>
                <a:ext uri="{FF2B5EF4-FFF2-40B4-BE49-F238E27FC236}">
                  <a16:creationId xmlns:a16="http://schemas.microsoft.com/office/drawing/2014/main" id="{76C6C550-0AE8-49DA-8A36-0281198D0293}"/>
                </a:ext>
              </a:extLst>
            </p:cNvPr>
            <p:cNvSpPr>
              <a:spLocks noChangeArrowheads="1"/>
            </p:cNvSpPr>
            <p:nvPr userDrawn="1"/>
          </p:nvSpPr>
          <p:spPr bwMode="auto">
            <a:xfrm>
              <a:off x="9225945"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1" name="Oval 13">
              <a:extLst>
                <a:ext uri="{FF2B5EF4-FFF2-40B4-BE49-F238E27FC236}">
                  <a16:creationId xmlns:a16="http://schemas.microsoft.com/office/drawing/2014/main" id="{89EDBEBE-9204-4143-9112-B780115D0EFA}"/>
                </a:ext>
              </a:extLst>
            </p:cNvPr>
            <p:cNvSpPr>
              <a:spLocks noChangeArrowheads="1"/>
            </p:cNvSpPr>
            <p:nvPr userDrawn="1"/>
          </p:nvSpPr>
          <p:spPr bwMode="auto">
            <a:xfrm>
              <a:off x="9416445"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2" name="Oval 14">
              <a:extLst>
                <a:ext uri="{FF2B5EF4-FFF2-40B4-BE49-F238E27FC236}">
                  <a16:creationId xmlns:a16="http://schemas.microsoft.com/office/drawing/2014/main" id="{757937E5-127F-40E4-B086-E6178743F05D}"/>
                </a:ext>
              </a:extLst>
            </p:cNvPr>
            <p:cNvSpPr>
              <a:spLocks noChangeArrowheads="1"/>
            </p:cNvSpPr>
            <p:nvPr userDrawn="1"/>
          </p:nvSpPr>
          <p:spPr bwMode="auto">
            <a:xfrm>
              <a:off x="9708545"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3" name="Oval 15">
              <a:extLst>
                <a:ext uri="{FF2B5EF4-FFF2-40B4-BE49-F238E27FC236}">
                  <a16:creationId xmlns:a16="http://schemas.microsoft.com/office/drawing/2014/main" id="{3154B441-C5E4-4118-95D3-2F08D5638B4C}"/>
                </a:ext>
              </a:extLst>
            </p:cNvPr>
            <p:cNvSpPr>
              <a:spLocks noChangeArrowheads="1"/>
            </p:cNvSpPr>
            <p:nvPr userDrawn="1"/>
          </p:nvSpPr>
          <p:spPr bwMode="auto">
            <a:xfrm>
              <a:off x="9327545"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4" name="Oval 16">
              <a:extLst>
                <a:ext uri="{FF2B5EF4-FFF2-40B4-BE49-F238E27FC236}">
                  <a16:creationId xmlns:a16="http://schemas.microsoft.com/office/drawing/2014/main" id="{BD769A9D-4B67-415E-804F-9DB425C1A3FC}"/>
                </a:ext>
              </a:extLst>
            </p:cNvPr>
            <p:cNvSpPr>
              <a:spLocks noChangeArrowheads="1"/>
            </p:cNvSpPr>
            <p:nvPr userDrawn="1"/>
          </p:nvSpPr>
          <p:spPr bwMode="auto">
            <a:xfrm>
              <a:off x="9518045"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6" name="Oval 5">
              <a:extLst>
                <a:ext uri="{FF2B5EF4-FFF2-40B4-BE49-F238E27FC236}">
                  <a16:creationId xmlns:a16="http://schemas.microsoft.com/office/drawing/2014/main" id="{36F0CD10-4F47-4BA0-A768-71B5C153AE38}"/>
                </a:ext>
              </a:extLst>
            </p:cNvPr>
            <p:cNvSpPr>
              <a:spLocks noChangeArrowheads="1"/>
            </p:cNvSpPr>
            <p:nvPr userDrawn="1"/>
          </p:nvSpPr>
          <p:spPr bwMode="auto">
            <a:xfrm>
              <a:off x="10176849" y="551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7" name="Oval 6">
              <a:extLst>
                <a:ext uri="{FF2B5EF4-FFF2-40B4-BE49-F238E27FC236}">
                  <a16:creationId xmlns:a16="http://schemas.microsoft.com/office/drawing/2014/main" id="{66D4FDE5-F48B-46FF-8F4B-20D74AB23107}"/>
                </a:ext>
              </a:extLst>
            </p:cNvPr>
            <p:cNvSpPr>
              <a:spLocks noChangeArrowheads="1"/>
            </p:cNvSpPr>
            <p:nvPr userDrawn="1"/>
          </p:nvSpPr>
          <p:spPr bwMode="auto">
            <a:xfrm>
              <a:off x="9797437"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8" name="Oval 7">
              <a:extLst>
                <a:ext uri="{FF2B5EF4-FFF2-40B4-BE49-F238E27FC236}">
                  <a16:creationId xmlns:a16="http://schemas.microsoft.com/office/drawing/2014/main" id="{D1219880-608C-4B03-802C-14B8ADE4AE9C}"/>
                </a:ext>
              </a:extLst>
            </p:cNvPr>
            <p:cNvSpPr>
              <a:spLocks noChangeArrowheads="1"/>
            </p:cNvSpPr>
            <p:nvPr userDrawn="1"/>
          </p:nvSpPr>
          <p:spPr bwMode="auto">
            <a:xfrm>
              <a:off x="9987937"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9" name="Oval 8">
              <a:extLst>
                <a:ext uri="{FF2B5EF4-FFF2-40B4-BE49-F238E27FC236}">
                  <a16:creationId xmlns:a16="http://schemas.microsoft.com/office/drawing/2014/main" id="{04370D66-8C34-4761-8DE6-248A2B71B67A}"/>
                </a:ext>
              </a:extLst>
            </p:cNvPr>
            <p:cNvSpPr>
              <a:spLocks noChangeArrowheads="1"/>
            </p:cNvSpPr>
            <p:nvPr userDrawn="1"/>
          </p:nvSpPr>
          <p:spPr bwMode="auto">
            <a:xfrm>
              <a:off x="10280037"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0" name="Oval 9">
              <a:extLst>
                <a:ext uri="{FF2B5EF4-FFF2-40B4-BE49-F238E27FC236}">
                  <a16:creationId xmlns:a16="http://schemas.microsoft.com/office/drawing/2014/main" id="{CF9B27F4-DF52-4D4C-A886-CC785028F59C}"/>
                </a:ext>
              </a:extLst>
            </p:cNvPr>
            <p:cNvSpPr>
              <a:spLocks noChangeArrowheads="1"/>
            </p:cNvSpPr>
            <p:nvPr userDrawn="1"/>
          </p:nvSpPr>
          <p:spPr bwMode="auto">
            <a:xfrm>
              <a:off x="9899037"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1" name="Oval 10">
              <a:extLst>
                <a:ext uri="{FF2B5EF4-FFF2-40B4-BE49-F238E27FC236}">
                  <a16:creationId xmlns:a16="http://schemas.microsoft.com/office/drawing/2014/main" id="{3C83AC6B-FDFB-449A-BE33-A9DF17A7159E}"/>
                </a:ext>
              </a:extLst>
            </p:cNvPr>
            <p:cNvSpPr>
              <a:spLocks noChangeArrowheads="1"/>
            </p:cNvSpPr>
            <p:nvPr userDrawn="1"/>
          </p:nvSpPr>
          <p:spPr bwMode="auto">
            <a:xfrm>
              <a:off x="10089537"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2" name="Oval 11">
              <a:extLst>
                <a:ext uri="{FF2B5EF4-FFF2-40B4-BE49-F238E27FC236}">
                  <a16:creationId xmlns:a16="http://schemas.microsoft.com/office/drawing/2014/main" id="{0BCACA1F-7C4A-45DA-A0D7-C53DD1BC765C}"/>
                </a:ext>
              </a:extLst>
            </p:cNvPr>
            <p:cNvSpPr>
              <a:spLocks noChangeArrowheads="1"/>
            </p:cNvSpPr>
            <p:nvPr userDrawn="1"/>
          </p:nvSpPr>
          <p:spPr bwMode="auto">
            <a:xfrm>
              <a:off x="10176849" y="932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3" name="Oval 12">
              <a:extLst>
                <a:ext uri="{FF2B5EF4-FFF2-40B4-BE49-F238E27FC236}">
                  <a16:creationId xmlns:a16="http://schemas.microsoft.com/office/drawing/2014/main" id="{643B356E-728D-4496-8D1E-E1F52646C8DD}"/>
                </a:ext>
              </a:extLst>
            </p:cNvPr>
            <p:cNvSpPr>
              <a:spLocks noChangeArrowheads="1"/>
            </p:cNvSpPr>
            <p:nvPr userDrawn="1"/>
          </p:nvSpPr>
          <p:spPr bwMode="auto">
            <a:xfrm>
              <a:off x="9797437"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4" name="Oval 13">
              <a:extLst>
                <a:ext uri="{FF2B5EF4-FFF2-40B4-BE49-F238E27FC236}">
                  <a16:creationId xmlns:a16="http://schemas.microsoft.com/office/drawing/2014/main" id="{19EF6BC4-160C-4F40-B5AB-A913A7A5C91D}"/>
                </a:ext>
              </a:extLst>
            </p:cNvPr>
            <p:cNvSpPr>
              <a:spLocks noChangeArrowheads="1"/>
            </p:cNvSpPr>
            <p:nvPr userDrawn="1"/>
          </p:nvSpPr>
          <p:spPr bwMode="auto">
            <a:xfrm>
              <a:off x="9987937"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5" name="Oval 14">
              <a:extLst>
                <a:ext uri="{FF2B5EF4-FFF2-40B4-BE49-F238E27FC236}">
                  <a16:creationId xmlns:a16="http://schemas.microsoft.com/office/drawing/2014/main" id="{06476BAC-31B8-49AB-9FD5-6BE5FE06D060}"/>
                </a:ext>
              </a:extLst>
            </p:cNvPr>
            <p:cNvSpPr>
              <a:spLocks noChangeArrowheads="1"/>
            </p:cNvSpPr>
            <p:nvPr userDrawn="1"/>
          </p:nvSpPr>
          <p:spPr bwMode="auto">
            <a:xfrm>
              <a:off x="10280037"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6" name="Oval 15">
              <a:extLst>
                <a:ext uri="{FF2B5EF4-FFF2-40B4-BE49-F238E27FC236}">
                  <a16:creationId xmlns:a16="http://schemas.microsoft.com/office/drawing/2014/main" id="{770DBD16-0242-4C92-B346-CCC54B13F7B1}"/>
                </a:ext>
              </a:extLst>
            </p:cNvPr>
            <p:cNvSpPr>
              <a:spLocks noChangeArrowheads="1"/>
            </p:cNvSpPr>
            <p:nvPr userDrawn="1"/>
          </p:nvSpPr>
          <p:spPr bwMode="auto">
            <a:xfrm>
              <a:off x="9899037"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7" name="Oval 16">
              <a:extLst>
                <a:ext uri="{FF2B5EF4-FFF2-40B4-BE49-F238E27FC236}">
                  <a16:creationId xmlns:a16="http://schemas.microsoft.com/office/drawing/2014/main" id="{87E8D593-F4E4-4ADC-B9AA-DD5C5FA47654}"/>
                </a:ext>
              </a:extLst>
            </p:cNvPr>
            <p:cNvSpPr>
              <a:spLocks noChangeArrowheads="1"/>
            </p:cNvSpPr>
            <p:nvPr userDrawn="1"/>
          </p:nvSpPr>
          <p:spPr bwMode="auto">
            <a:xfrm>
              <a:off x="10089537"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9" name="Oval 5">
              <a:extLst>
                <a:ext uri="{FF2B5EF4-FFF2-40B4-BE49-F238E27FC236}">
                  <a16:creationId xmlns:a16="http://schemas.microsoft.com/office/drawing/2014/main" id="{1FD6D990-716C-465F-B527-E364C84A70C8}"/>
                </a:ext>
              </a:extLst>
            </p:cNvPr>
            <p:cNvSpPr>
              <a:spLocks noChangeArrowheads="1"/>
            </p:cNvSpPr>
            <p:nvPr userDrawn="1"/>
          </p:nvSpPr>
          <p:spPr bwMode="auto">
            <a:xfrm>
              <a:off x="10748341" y="551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0" name="Oval 6">
              <a:extLst>
                <a:ext uri="{FF2B5EF4-FFF2-40B4-BE49-F238E27FC236}">
                  <a16:creationId xmlns:a16="http://schemas.microsoft.com/office/drawing/2014/main" id="{8502DE03-EC86-4C95-BE72-366323E112C3}"/>
                </a:ext>
              </a:extLst>
            </p:cNvPr>
            <p:cNvSpPr>
              <a:spLocks noChangeArrowheads="1"/>
            </p:cNvSpPr>
            <p:nvPr userDrawn="1"/>
          </p:nvSpPr>
          <p:spPr bwMode="auto">
            <a:xfrm>
              <a:off x="10368929"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1" name="Oval 7">
              <a:extLst>
                <a:ext uri="{FF2B5EF4-FFF2-40B4-BE49-F238E27FC236}">
                  <a16:creationId xmlns:a16="http://schemas.microsoft.com/office/drawing/2014/main" id="{94599CD2-1335-44D8-9416-4706DE58DD85}"/>
                </a:ext>
              </a:extLst>
            </p:cNvPr>
            <p:cNvSpPr>
              <a:spLocks noChangeArrowheads="1"/>
            </p:cNvSpPr>
            <p:nvPr userDrawn="1"/>
          </p:nvSpPr>
          <p:spPr bwMode="auto">
            <a:xfrm>
              <a:off x="10559429"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2" name="Oval 8">
              <a:extLst>
                <a:ext uri="{FF2B5EF4-FFF2-40B4-BE49-F238E27FC236}">
                  <a16:creationId xmlns:a16="http://schemas.microsoft.com/office/drawing/2014/main" id="{2E1D2A27-C244-4037-AF46-DBA053E4F975}"/>
                </a:ext>
              </a:extLst>
            </p:cNvPr>
            <p:cNvSpPr>
              <a:spLocks noChangeArrowheads="1"/>
            </p:cNvSpPr>
            <p:nvPr userDrawn="1"/>
          </p:nvSpPr>
          <p:spPr bwMode="auto">
            <a:xfrm>
              <a:off x="10851529"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3" name="Oval 9">
              <a:extLst>
                <a:ext uri="{FF2B5EF4-FFF2-40B4-BE49-F238E27FC236}">
                  <a16:creationId xmlns:a16="http://schemas.microsoft.com/office/drawing/2014/main" id="{DACBF0F6-6B64-4468-8F7B-09BFBD7C5806}"/>
                </a:ext>
              </a:extLst>
            </p:cNvPr>
            <p:cNvSpPr>
              <a:spLocks noChangeArrowheads="1"/>
            </p:cNvSpPr>
            <p:nvPr userDrawn="1"/>
          </p:nvSpPr>
          <p:spPr bwMode="auto">
            <a:xfrm>
              <a:off x="10470529"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4" name="Oval 10">
              <a:extLst>
                <a:ext uri="{FF2B5EF4-FFF2-40B4-BE49-F238E27FC236}">
                  <a16:creationId xmlns:a16="http://schemas.microsoft.com/office/drawing/2014/main" id="{89ECA1E5-7C58-40E6-88B8-188BEEE34566}"/>
                </a:ext>
              </a:extLst>
            </p:cNvPr>
            <p:cNvSpPr>
              <a:spLocks noChangeArrowheads="1"/>
            </p:cNvSpPr>
            <p:nvPr userDrawn="1"/>
          </p:nvSpPr>
          <p:spPr bwMode="auto">
            <a:xfrm>
              <a:off x="10661029"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5" name="Oval 11">
              <a:extLst>
                <a:ext uri="{FF2B5EF4-FFF2-40B4-BE49-F238E27FC236}">
                  <a16:creationId xmlns:a16="http://schemas.microsoft.com/office/drawing/2014/main" id="{FA09D6BC-D10B-42C6-B828-72E07F365EAB}"/>
                </a:ext>
              </a:extLst>
            </p:cNvPr>
            <p:cNvSpPr>
              <a:spLocks noChangeArrowheads="1"/>
            </p:cNvSpPr>
            <p:nvPr userDrawn="1"/>
          </p:nvSpPr>
          <p:spPr bwMode="auto">
            <a:xfrm>
              <a:off x="10748341" y="932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6" name="Oval 12">
              <a:extLst>
                <a:ext uri="{FF2B5EF4-FFF2-40B4-BE49-F238E27FC236}">
                  <a16:creationId xmlns:a16="http://schemas.microsoft.com/office/drawing/2014/main" id="{55F997C3-5185-4629-9D2A-1FB7947C0B3A}"/>
                </a:ext>
              </a:extLst>
            </p:cNvPr>
            <p:cNvSpPr>
              <a:spLocks noChangeArrowheads="1"/>
            </p:cNvSpPr>
            <p:nvPr userDrawn="1"/>
          </p:nvSpPr>
          <p:spPr bwMode="auto">
            <a:xfrm>
              <a:off x="10368929"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7" name="Oval 13">
              <a:extLst>
                <a:ext uri="{FF2B5EF4-FFF2-40B4-BE49-F238E27FC236}">
                  <a16:creationId xmlns:a16="http://schemas.microsoft.com/office/drawing/2014/main" id="{0081DF15-6DE6-4FB9-9EEC-EC42254321D4}"/>
                </a:ext>
              </a:extLst>
            </p:cNvPr>
            <p:cNvSpPr>
              <a:spLocks noChangeArrowheads="1"/>
            </p:cNvSpPr>
            <p:nvPr userDrawn="1"/>
          </p:nvSpPr>
          <p:spPr bwMode="auto">
            <a:xfrm>
              <a:off x="10559429"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8" name="Oval 14">
              <a:extLst>
                <a:ext uri="{FF2B5EF4-FFF2-40B4-BE49-F238E27FC236}">
                  <a16:creationId xmlns:a16="http://schemas.microsoft.com/office/drawing/2014/main" id="{36E6C384-8E00-4EBC-B744-5962EFDFC32B}"/>
                </a:ext>
              </a:extLst>
            </p:cNvPr>
            <p:cNvSpPr>
              <a:spLocks noChangeArrowheads="1"/>
            </p:cNvSpPr>
            <p:nvPr userDrawn="1"/>
          </p:nvSpPr>
          <p:spPr bwMode="auto">
            <a:xfrm>
              <a:off x="10851529"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9" name="Oval 15">
              <a:extLst>
                <a:ext uri="{FF2B5EF4-FFF2-40B4-BE49-F238E27FC236}">
                  <a16:creationId xmlns:a16="http://schemas.microsoft.com/office/drawing/2014/main" id="{8E77C0A0-F90A-4EA0-98C4-0639BC305063}"/>
                </a:ext>
              </a:extLst>
            </p:cNvPr>
            <p:cNvSpPr>
              <a:spLocks noChangeArrowheads="1"/>
            </p:cNvSpPr>
            <p:nvPr userDrawn="1"/>
          </p:nvSpPr>
          <p:spPr bwMode="auto">
            <a:xfrm>
              <a:off x="10470529"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0" name="Oval 16">
              <a:extLst>
                <a:ext uri="{FF2B5EF4-FFF2-40B4-BE49-F238E27FC236}">
                  <a16:creationId xmlns:a16="http://schemas.microsoft.com/office/drawing/2014/main" id="{F11BB027-7725-440A-AC73-254C3127BD07}"/>
                </a:ext>
              </a:extLst>
            </p:cNvPr>
            <p:cNvSpPr>
              <a:spLocks noChangeArrowheads="1"/>
            </p:cNvSpPr>
            <p:nvPr userDrawn="1"/>
          </p:nvSpPr>
          <p:spPr bwMode="auto">
            <a:xfrm>
              <a:off x="10661029"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2" name="Oval 5">
              <a:extLst>
                <a:ext uri="{FF2B5EF4-FFF2-40B4-BE49-F238E27FC236}">
                  <a16:creationId xmlns:a16="http://schemas.microsoft.com/office/drawing/2014/main" id="{BDDC2354-B701-400C-AD0E-57935D3F5002}"/>
                </a:ext>
              </a:extLst>
            </p:cNvPr>
            <p:cNvSpPr>
              <a:spLocks noChangeArrowheads="1"/>
            </p:cNvSpPr>
            <p:nvPr userDrawn="1"/>
          </p:nvSpPr>
          <p:spPr bwMode="auto">
            <a:xfrm>
              <a:off x="11319833" y="551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3" name="Oval 6">
              <a:extLst>
                <a:ext uri="{FF2B5EF4-FFF2-40B4-BE49-F238E27FC236}">
                  <a16:creationId xmlns:a16="http://schemas.microsoft.com/office/drawing/2014/main" id="{4C42B236-B8EB-4EE1-B777-C6BECD157EDF}"/>
                </a:ext>
              </a:extLst>
            </p:cNvPr>
            <p:cNvSpPr>
              <a:spLocks noChangeArrowheads="1"/>
            </p:cNvSpPr>
            <p:nvPr userDrawn="1"/>
          </p:nvSpPr>
          <p:spPr bwMode="auto">
            <a:xfrm>
              <a:off x="10940421"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4" name="Oval 7">
              <a:extLst>
                <a:ext uri="{FF2B5EF4-FFF2-40B4-BE49-F238E27FC236}">
                  <a16:creationId xmlns:a16="http://schemas.microsoft.com/office/drawing/2014/main" id="{79917F68-EC75-4EAE-A880-505EA4D0F54E}"/>
                </a:ext>
              </a:extLst>
            </p:cNvPr>
            <p:cNvSpPr>
              <a:spLocks noChangeArrowheads="1"/>
            </p:cNvSpPr>
            <p:nvPr userDrawn="1"/>
          </p:nvSpPr>
          <p:spPr bwMode="auto">
            <a:xfrm>
              <a:off x="11130921"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5" name="Oval 8">
              <a:extLst>
                <a:ext uri="{FF2B5EF4-FFF2-40B4-BE49-F238E27FC236}">
                  <a16:creationId xmlns:a16="http://schemas.microsoft.com/office/drawing/2014/main" id="{D0AD63A2-A508-4978-B789-6F7F59AED6E3}"/>
                </a:ext>
              </a:extLst>
            </p:cNvPr>
            <p:cNvSpPr>
              <a:spLocks noChangeArrowheads="1"/>
            </p:cNvSpPr>
            <p:nvPr userDrawn="1"/>
          </p:nvSpPr>
          <p:spPr bwMode="auto">
            <a:xfrm>
              <a:off x="11423021"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6" name="Oval 9">
              <a:extLst>
                <a:ext uri="{FF2B5EF4-FFF2-40B4-BE49-F238E27FC236}">
                  <a16:creationId xmlns:a16="http://schemas.microsoft.com/office/drawing/2014/main" id="{B7CEB77A-8AFA-43CB-B56E-B51C5A39C835}"/>
                </a:ext>
              </a:extLst>
            </p:cNvPr>
            <p:cNvSpPr>
              <a:spLocks noChangeArrowheads="1"/>
            </p:cNvSpPr>
            <p:nvPr userDrawn="1"/>
          </p:nvSpPr>
          <p:spPr bwMode="auto">
            <a:xfrm>
              <a:off x="11042021"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7" name="Oval 10">
              <a:extLst>
                <a:ext uri="{FF2B5EF4-FFF2-40B4-BE49-F238E27FC236}">
                  <a16:creationId xmlns:a16="http://schemas.microsoft.com/office/drawing/2014/main" id="{FCB0C561-B9CA-4070-A13B-F47F50D0C211}"/>
                </a:ext>
              </a:extLst>
            </p:cNvPr>
            <p:cNvSpPr>
              <a:spLocks noChangeArrowheads="1"/>
            </p:cNvSpPr>
            <p:nvPr userDrawn="1"/>
          </p:nvSpPr>
          <p:spPr bwMode="auto">
            <a:xfrm>
              <a:off x="11232521"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8" name="Oval 11">
              <a:extLst>
                <a:ext uri="{FF2B5EF4-FFF2-40B4-BE49-F238E27FC236}">
                  <a16:creationId xmlns:a16="http://schemas.microsoft.com/office/drawing/2014/main" id="{42A6AA63-D857-4145-ACBA-548DAAFEFC72}"/>
                </a:ext>
              </a:extLst>
            </p:cNvPr>
            <p:cNvSpPr>
              <a:spLocks noChangeArrowheads="1"/>
            </p:cNvSpPr>
            <p:nvPr userDrawn="1"/>
          </p:nvSpPr>
          <p:spPr bwMode="auto">
            <a:xfrm>
              <a:off x="11319833" y="932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9" name="Oval 12">
              <a:extLst>
                <a:ext uri="{FF2B5EF4-FFF2-40B4-BE49-F238E27FC236}">
                  <a16:creationId xmlns:a16="http://schemas.microsoft.com/office/drawing/2014/main" id="{ADD21400-5C4B-49E7-B9DC-CF04E8F35CED}"/>
                </a:ext>
              </a:extLst>
            </p:cNvPr>
            <p:cNvSpPr>
              <a:spLocks noChangeArrowheads="1"/>
            </p:cNvSpPr>
            <p:nvPr userDrawn="1"/>
          </p:nvSpPr>
          <p:spPr bwMode="auto">
            <a:xfrm>
              <a:off x="10940421"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0" name="Oval 13">
              <a:extLst>
                <a:ext uri="{FF2B5EF4-FFF2-40B4-BE49-F238E27FC236}">
                  <a16:creationId xmlns:a16="http://schemas.microsoft.com/office/drawing/2014/main" id="{1F951473-4794-4681-BA7B-1E26C01DAADB}"/>
                </a:ext>
              </a:extLst>
            </p:cNvPr>
            <p:cNvSpPr>
              <a:spLocks noChangeArrowheads="1"/>
            </p:cNvSpPr>
            <p:nvPr userDrawn="1"/>
          </p:nvSpPr>
          <p:spPr bwMode="auto">
            <a:xfrm>
              <a:off x="11130921"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1" name="Oval 14">
              <a:extLst>
                <a:ext uri="{FF2B5EF4-FFF2-40B4-BE49-F238E27FC236}">
                  <a16:creationId xmlns:a16="http://schemas.microsoft.com/office/drawing/2014/main" id="{DD4C90CD-5FEC-41EE-B22C-74746DF8312F}"/>
                </a:ext>
              </a:extLst>
            </p:cNvPr>
            <p:cNvSpPr>
              <a:spLocks noChangeArrowheads="1"/>
            </p:cNvSpPr>
            <p:nvPr userDrawn="1"/>
          </p:nvSpPr>
          <p:spPr bwMode="auto">
            <a:xfrm>
              <a:off x="11423021"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2" name="Oval 15">
              <a:extLst>
                <a:ext uri="{FF2B5EF4-FFF2-40B4-BE49-F238E27FC236}">
                  <a16:creationId xmlns:a16="http://schemas.microsoft.com/office/drawing/2014/main" id="{EEDA964E-31EB-4701-B7D7-9014A2B1484B}"/>
                </a:ext>
              </a:extLst>
            </p:cNvPr>
            <p:cNvSpPr>
              <a:spLocks noChangeArrowheads="1"/>
            </p:cNvSpPr>
            <p:nvPr userDrawn="1"/>
          </p:nvSpPr>
          <p:spPr bwMode="auto">
            <a:xfrm>
              <a:off x="11042021"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3" name="Oval 16">
              <a:extLst>
                <a:ext uri="{FF2B5EF4-FFF2-40B4-BE49-F238E27FC236}">
                  <a16:creationId xmlns:a16="http://schemas.microsoft.com/office/drawing/2014/main" id="{CE10D2E8-740E-4AAB-9D70-44E7AEEE5633}"/>
                </a:ext>
              </a:extLst>
            </p:cNvPr>
            <p:cNvSpPr>
              <a:spLocks noChangeArrowheads="1"/>
            </p:cNvSpPr>
            <p:nvPr userDrawn="1"/>
          </p:nvSpPr>
          <p:spPr bwMode="auto">
            <a:xfrm>
              <a:off x="11232521"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5" name="Oval 5">
              <a:extLst>
                <a:ext uri="{FF2B5EF4-FFF2-40B4-BE49-F238E27FC236}">
                  <a16:creationId xmlns:a16="http://schemas.microsoft.com/office/drawing/2014/main" id="{3F851DBC-EB6B-401D-823A-5EC28E4F568F}"/>
                </a:ext>
              </a:extLst>
            </p:cNvPr>
            <p:cNvSpPr>
              <a:spLocks noChangeArrowheads="1"/>
            </p:cNvSpPr>
            <p:nvPr userDrawn="1"/>
          </p:nvSpPr>
          <p:spPr bwMode="auto">
            <a:xfrm>
              <a:off x="11891320" y="551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6" name="Oval 6">
              <a:extLst>
                <a:ext uri="{FF2B5EF4-FFF2-40B4-BE49-F238E27FC236}">
                  <a16:creationId xmlns:a16="http://schemas.microsoft.com/office/drawing/2014/main" id="{98AA790D-51D0-4C85-9842-D8735EEEB3F1}"/>
                </a:ext>
              </a:extLst>
            </p:cNvPr>
            <p:cNvSpPr>
              <a:spLocks noChangeArrowheads="1"/>
            </p:cNvSpPr>
            <p:nvPr userDrawn="1"/>
          </p:nvSpPr>
          <p:spPr bwMode="auto">
            <a:xfrm>
              <a:off x="11511908"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7" name="Oval 7">
              <a:extLst>
                <a:ext uri="{FF2B5EF4-FFF2-40B4-BE49-F238E27FC236}">
                  <a16:creationId xmlns:a16="http://schemas.microsoft.com/office/drawing/2014/main" id="{D57BFA1B-F301-4080-9EB6-E629F7971077}"/>
                </a:ext>
              </a:extLst>
            </p:cNvPr>
            <p:cNvSpPr>
              <a:spLocks noChangeArrowheads="1"/>
            </p:cNvSpPr>
            <p:nvPr userDrawn="1"/>
          </p:nvSpPr>
          <p:spPr bwMode="auto">
            <a:xfrm>
              <a:off x="11702408"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8" name="Oval 8">
              <a:extLst>
                <a:ext uri="{FF2B5EF4-FFF2-40B4-BE49-F238E27FC236}">
                  <a16:creationId xmlns:a16="http://schemas.microsoft.com/office/drawing/2014/main" id="{045EF223-F42D-4A45-9612-6092DDCF3D1F}"/>
                </a:ext>
              </a:extLst>
            </p:cNvPr>
            <p:cNvSpPr>
              <a:spLocks noChangeArrowheads="1"/>
            </p:cNvSpPr>
            <p:nvPr userDrawn="1"/>
          </p:nvSpPr>
          <p:spPr bwMode="auto">
            <a:xfrm>
              <a:off x="11994508"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9" name="Oval 9">
              <a:extLst>
                <a:ext uri="{FF2B5EF4-FFF2-40B4-BE49-F238E27FC236}">
                  <a16:creationId xmlns:a16="http://schemas.microsoft.com/office/drawing/2014/main" id="{E265F657-76FB-4535-8936-85FEC441D829}"/>
                </a:ext>
              </a:extLst>
            </p:cNvPr>
            <p:cNvSpPr>
              <a:spLocks noChangeArrowheads="1"/>
            </p:cNvSpPr>
            <p:nvPr userDrawn="1"/>
          </p:nvSpPr>
          <p:spPr bwMode="auto">
            <a:xfrm>
              <a:off x="11613508"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70" name="Oval 10">
              <a:extLst>
                <a:ext uri="{FF2B5EF4-FFF2-40B4-BE49-F238E27FC236}">
                  <a16:creationId xmlns:a16="http://schemas.microsoft.com/office/drawing/2014/main" id="{5ECE7434-353C-418B-B2B3-8AF2349BB566}"/>
                </a:ext>
              </a:extLst>
            </p:cNvPr>
            <p:cNvSpPr>
              <a:spLocks noChangeArrowheads="1"/>
            </p:cNvSpPr>
            <p:nvPr userDrawn="1"/>
          </p:nvSpPr>
          <p:spPr bwMode="auto">
            <a:xfrm>
              <a:off x="11804008"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71" name="Oval 11">
              <a:extLst>
                <a:ext uri="{FF2B5EF4-FFF2-40B4-BE49-F238E27FC236}">
                  <a16:creationId xmlns:a16="http://schemas.microsoft.com/office/drawing/2014/main" id="{54A2C64E-4EF6-41B9-B111-26EE4D09C0CA}"/>
                </a:ext>
              </a:extLst>
            </p:cNvPr>
            <p:cNvSpPr>
              <a:spLocks noChangeArrowheads="1"/>
            </p:cNvSpPr>
            <p:nvPr userDrawn="1"/>
          </p:nvSpPr>
          <p:spPr bwMode="auto">
            <a:xfrm>
              <a:off x="11891320" y="932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72" name="Oval 12">
              <a:extLst>
                <a:ext uri="{FF2B5EF4-FFF2-40B4-BE49-F238E27FC236}">
                  <a16:creationId xmlns:a16="http://schemas.microsoft.com/office/drawing/2014/main" id="{FD937C38-5FA3-4232-B9FB-D0B6122BC26A}"/>
                </a:ext>
              </a:extLst>
            </p:cNvPr>
            <p:cNvSpPr>
              <a:spLocks noChangeArrowheads="1"/>
            </p:cNvSpPr>
            <p:nvPr userDrawn="1"/>
          </p:nvSpPr>
          <p:spPr bwMode="auto">
            <a:xfrm>
              <a:off x="11511908"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73" name="Oval 13">
              <a:extLst>
                <a:ext uri="{FF2B5EF4-FFF2-40B4-BE49-F238E27FC236}">
                  <a16:creationId xmlns:a16="http://schemas.microsoft.com/office/drawing/2014/main" id="{E43B3E19-52A3-441F-A568-F4E9A6B0E2AE}"/>
                </a:ext>
              </a:extLst>
            </p:cNvPr>
            <p:cNvSpPr>
              <a:spLocks noChangeArrowheads="1"/>
            </p:cNvSpPr>
            <p:nvPr userDrawn="1"/>
          </p:nvSpPr>
          <p:spPr bwMode="auto">
            <a:xfrm>
              <a:off x="11702408"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74" name="Oval 14">
              <a:extLst>
                <a:ext uri="{FF2B5EF4-FFF2-40B4-BE49-F238E27FC236}">
                  <a16:creationId xmlns:a16="http://schemas.microsoft.com/office/drawing/2014/main" id="{5867A3E8-9081-4DDE-B838-5D013841F7F2}"/>
                </a:ext>
              </a:extLst>
            </p:cNvPr>
            <p:cNvSpPr>
              <a:spLocks noChangeArrowheads="1"/>
            </p:cNvSpPr>
            <p:nvPr userDrawn="1"/>
          </p:nvSpPr>
          <p:spPr bwMode="auto">
            <a:xfrm>
              <a:off x="11994508"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75" name="Oval 15">
              <a:extLst>
                <a:ext uri="{FF2B5EF4-FFF2-40B4-BE49-F238E27FC236}">
                  <a16:creationId xmlns:a16="http://schemas.microsoft.com/office/drawing/2014/main" id="{CE571539-7B72-44BD-844F-CE661570442F}"/>
                </a:ext>
              </a:extLst>
            </p:cNvPr>
            <p:cNvSpPr>
              <a:spLocks noChangeArrowheads="1"/>
            </p:cNvSpPr>
            <p:nvPr userDrawn="1"/>
          </p:nvSpPr>
          <p:spPr bwMode="auto">
            <a:xfrm>
              <a:off x="11613508"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76" name="Oval 16">
              <a:extLst>
                <a:ext uri="{FF2B5EF4-FFF2-40B4-BE49-F238E27FC236}">
                  <a16:creationId xmlns:a16="http://schemas.microsoft.com/office/drawing/2014/main" id="{95353397-FC70-4B9F-B838-51ADDCAB13C9}"/>
                </a:ext>
              </a:extLst>
            </p:cNvPr>
            <p:cNvSpPr>
              <a:spLocks noChangeArrowheads="1"/>
            </p:cNvSpPr>
            <p:nvPr userDrawn="1"/>
          </p:nvSpPr>
          <p:spPr bwMode="auto">
            <a:xfrm>
              <a:off x="11804008"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91" name="Oval 5">
              <a:extLst>
                <a:ext uri="{FF2B5EF4-FFF2-40B4-BE49-F238E27FC236}">
                  <a16:creationId xmlns:a16="http://schemas.microsoft.com/office/drawing/2014/main" id="{0F1F4DE2-C741-4C31-A5EA-0E5810AA5D10}"/>
                </a:ext>
              </a:extLst>
            </p:cNvPr>
            <p:cNvSpPr>
              <a:spLocks noChangeArrowheads="1"/>
            </p:cNvSpPr>
            <p:nvPr userDrawn="1"/>
          </p:nvSpPr>
          <p:spPr bwMode="auto">
            <a:xfrm>
              <a:off x="461485" y="551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92" name="Oval 6">
              <a:extLst>
                <a:ext uri="{FF2B5EF4-FFF2-40B4-BE49-F238E27FC236}">
                  <a16:creationId xmlns:a16="http://schemas.microsoft.com/office/drawing/2014/main" id="{0412B761-8B28-4DF0-B947-C996EC653641}"/>
                </a:ext>
              </a:extLst>
            </p:cNvPr>
            <p:cNvSpPr>
              <a:spLocks noChangeArrowheads="1"/>
            </p:cNvSpPr>
            <p:nvPr userDrawn="1"/>
          </p:nvSpPr>
          <p:spPr bwMode="auto">
            <a:xfrm>
              <a:off x="82073"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93" name="Oval 7">
              <a:extLst>
                <a:ext uri="{FF2B5EF4-FFF2-40B4-BE49-F238E27FC236}">
                  <a16:creationId xmlns:a16="http://schemas.microsoft.com/office/drawing/2014/main" id="{855FB523-B046-4252-A13C-3B791B7D13D5}"/>
                </a:ext>
              </a:extLst>
            </p:cNvPr>
            <p:cNvSpPr>
              <a:spLocks noChangeArrowheads="1"/>
            </p:cNvSpPr>
            <p:nvPr userDrawn="1"/>
          </p:nvSpPr>
          <p:spPr bwMode="auto">
            <a:xfrm>
              <a:off x="272573" y="551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94" name="Oval 8">
              <a:extLst>
                <a:ext uri="{FF2B5EF4-FFF2-40B4-BE49-F238E27FC236}">
                  <a16:creationId xmlns:a16="http://schemas.microsoft.com/office/drawing/2014/main" id="{FDF7CA40-D83D-4435-AA4E-714E9E4A6BFA}"/>
                </a:ext>
              </a:extLst>
            </p:cNvPr>
            <p:cNvSpPr>
              <a:spLocks noChangeArrowheads="1"/>
            </p:cNvSpPr>
            <p:nvPr userDrawn="1"/>
          </p:nvSpPr>
          <p:spPr bwMode="auto">
            <a:xfrm>
              <a:off x="564673"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95" name="Oval 9">
              <a:extLst>
                <a:ext uri="{FF2B5EF4-FFF2-40B4-BE49-F238E27FC236}">
                  <a16:creationId xmlns:a16="http://schemas.microsoft.com/office/drawing/2014/main" id="{E4FB977E-AB3A-4686-9BE3-A77319F06317}"/>
                </a:ext>
              </a:extLst>
            </p:cNvPr>
            <p:cNvSpPr>
              <a:spLocks noChangeArrowheads="1"/>
            </p:cNvSpPr>
            <p:nvPr userDrawn="1"/>
          </p:nvSpPr>
          <p:spPr bwMode="auto">
            <a:xfrm>
              <a:off x="183673"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96" name="Oval 10">
              <a:extLst>
                <a:ext uri="{FF2B5EF4-FFF2-40B4-BE49-F238E27FC236}">
                  <a16:creationId xmlns:a16="http://schemas.microsoft.com/office/drawing/2014/main" id="{9DA34F01-D677-4590-8254-46D043746492}"/>
                </a:ext>
              </a:extLst>
            </p:cNvPr>
            <p:cNvSpPr>
              <a:spLocks noChangeArrowheads="1"/>
            </p:cNvSpPr>
            <p:nvPr userDrawn="1"/>
          </p:nvSpPr>
          <p:spPr bwMode="auto">
            <a:xfrm>
              <a:off x="374173" y="35956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97" name="Oval 11">
              <a:extLst>
                <a:ext uri="{FF2B5EF4-FFF2-40B4-BE49-F238E27FC236}">
                  <a16:creationId xmlns:a16="http://schemas.microsoft.com/office/drawing/2014/main" id="{CE4CF883-FD10-4BB0-9246-DB83F769EAB5}"/>
                </a:ext>
              </a:extLst>
            </p:cNvPr>
            <p:cNvSpPr>
              <a:spLocks noChangeArrowheads="1"/>
            </p:cNvSpPr>
            <p:nvPr userDrawn="1"/>
          </p:nvSpPr>
          <p:spPr bwMode="auto">
            <a:xfrm>
              <a:off x="461485" y="93265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98" name="Oval 12">
              <a:extLst>
                <a:ext uri="{FF2B5EF4-FFF2-40B4-BE49-F238E27FC236}">
                  <a16:creationId xmlns:a16="http://schemas.microsoft.com/office/drawing/2014/main" id="{9AEA8E4A-4F41-47C2-AE1D-7DBE098D408A}"/>
                </a:ext>
              </a:extLst>
            </p:cNvPr>
            <p:cNvSpPr>
              <a:spLocks noChangeArrowheads="1"/>
            </p:cNvSpPr>
            <p:nvPr userDrawn="1"/>
          </p:nvSpPr>
          <p:spPr bwMode="auto">
            <a:xfrm>
              <a:off x="82073"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99" name="Oval 13">
              <a:extLst>
                <a:ext uri="{FF2B5EF4-FFF2-40B4-BE49-F238E27FC236}">
                  <a16:creationId xmlns:a16="http://schemas.microsoft.com/office/drawing/2014/main" id="{0EB0CDA8-991E-45DF-A8AC-8A365F6E30A0}"/>
                </a:ext>
              </a:extLst>
            </p:cNvPr>
            <p:cNvSpPr>
              <a:spLocks noChangeArrowheads="1"/>
            </p:cNvSpPr>
            <p:nvPr userDrawn="1"/>
          </p:nvSpPr>
          <p:spPr bwMode="auto">
            <a:xfrm>
              <a:off x="272573" y="9326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00" name="Oval 14">
              <a:extLst>
                <a:ext uri="{FF2B5EF4-FFF2-40B4-BE49-F238E27FC236}">
                  <a16:creationId xmlns:a16="http://schemas.microsoft.com/office/drawing/2014/main" id="{1A2BBC90-925D-46B5-9474-85DC8C5E1663}"/>
                </a:ext>
              </a:extLst>
            </p:cNvPr>
            <p:cNvSpPr>
              <a:spLocks noChangeArrowheads="1"/>
            </p:cNvSpPr>
            <p:nvPr userDrawn="1"/>
          </p:nvSpPr>
          <p:spPr bwMode="auto">
            <a:xfrm>
              <a:off x="564673"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01" name="Oval 15">
              <a:extLst>
                <a:ext uri="{FF2B5EF4-FFF2-40B4-BE49-F238E27FC236}">
                  <a16:creationId xmlns:a16="http://schemas.microsoft.com/office/drawing/2014/main" id="{7AB0DE70-842E-4622-8EF8-295CCCDE7CCD}"/>
                </a:ext>
              </a:extLst>
            </p:cNvPr>
            <p:cNvSpPr>
              <a:spLocks noChangeArrowheads="1"/>
            </p:cNvSpPr>
            <p:nvPr userDrawn="1"/>
          </p:nvSpPr>
          <p:spPr bwMode="auto">
            <a:xfrm>
              <a:off x="183673"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02" name="Oval 16">
              <a:extLst>
                <a:ext uri="{FF2B5EF4-FFF2-40B4-BE49-F238E27FC236}">
                  <a16:creationId xmlns:a16="http://schemas.microsoft.com/office/drawing/2014/main" id="{0B089E59-78F4-4C40-9A0F-9E490516D438}"/>
                </a:ext>
              </a:extLst>
            </p:cNvPr>
            <p:cNvSpPr>
              <a:spLocks noChangeArrowheads="1"/>
            </p:cNvSpPr>
            <p:nvPr userDrawn="1"/>
          </p:nvSpPr>
          <p:spPr bwMode="auto">
            <a:xfrm>
              <a:off x="374173" y="74215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10" name="Oval 11">
              <a:extLst>
                <a:ext uri="{FF2B5EF4-FFF2-40B4-BE49-F238E27FC236}">
                  <a16:creationId xmlns:a16="http://schemas.microsoft.com/office/drawing/2014/main" id="{B60BA067-E8AF-45EE-8564-D00794F898DD}"/>
                </a:ext>
              </a:extLst>
            </p:cNvPr>
            <p:cNvSpPr>
              <a:spLocks noChangeArrowheads="1"/>
            </p:cNvSpPr>
            <p:nvPr userDrawn="1"/>
          </p:nvSpPr>
          <p:spPr bwMode="auto">
            <a:xfrm>
              <a:off x="651190" y="1690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11" name="Oval 12">
              <a:extLst>
                <a:ext uri="{FF2B5EF4-FFF2-40B4-BE49-F238E27FC236}">
                  <a16:creationId xmlns:a16="http://schemas.microsoft.com/office/drawing/2014/main" id="{4E7C50EA-D30F-4A64-B27D-7873A6225355}"/>
                </a:ext>
              </a:extLst>
            </p:cNvPr>
            <p:cNvSpPr>
              <a:spLocks noChangeArrowheads="1"/>
            </p:cNvSpPr>
            <p:nvPr userDrawn="1"/>
          </p:nvSpPr>
          <p:spPr bwMode="auto">
            <a:xfrm>
              <a:off x="271778"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12" name="Oval 13">
              <a:extLst>
                <a:ext uri="{FF2B5EF4-FFF2-40B4-BE49-F238E27FC236}">
                  <a16:creationId xmlns:a16="http://schemas.microsoft.com/office/drawing/2014/main" id="{857B1525-493A-4490-9498-AC79CF6A86CA}"/>
                </a:ext>
              </a:extLst>
            </p:cNvPr>
            <p:cNvSpPr>
              <a:spLocks noChangeArrowheads="1"/>
            </p:cNvSpPr>
            <p:nvPr userDrawn="1"/>
          </p:nvSpPr>
          <p:spPr bwMode="auto">
            <a:xfrm>
              <a:off x="462278"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18" name="Oval 11">
              <a:extLst>
                <a:ext uri="{FF2B5EF4-FFF2-40B4-BE49-F238E27FC236}">
                  <a16:creationId xmlns:a16="http://schemas.microsoft.com/office/drawing/2014/main" id="{3BBB6591-BD68-4C8A-955F-8E73F8735038}"/>
                </a:ext>
              </a:extLst>
            </p:cNvPr>
            <p:cNvSpPr>
              <a:spLocks noChangeArrowheads="1"/>
            </p:cNvSpPr>
            <p:nvPr userDrawn="1"/>
          </p:nvSpPr>
          <p:spPr bwMode="auto">
            <a:xfrm>
              <a:off x="5795437" y="1690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19" name="Oval 12">
              <a:extLst>
                <a:ext uri="{FF2B5EF4-FFF2-40B4-BE49-F238E27FC236}">
                  <a16:creationId xmlns:a16="http://schemas.microsoft.com/office/drawing/2014/main" id="{A59951B2-1394-496B-80E6-329B93706107}"/>
                </a:ext>
              </a:extLst>
            </p:cNvPr>
            <p:cNvSpPr>
              <a:spLocks noChangeArrowheads="1"/>
            </p:cNvSpPr>
            <p:nvPr userDrawn="1"/>
          </p:nvSpPr>
          <p:spPr bwMode="auto">
            <a:xfrm>
              <a:off x="5416025"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20" name="Oval 13">
              <a:extLst>
                <a:ext uri="{FF2B5EF4-FFF2-40B4-BE49-F238E27FC236}">
                  <a16:creationId xmlns:a16="http://schemas.microsoft.com/office/drawing/2014/main" id="{E3CD19F1-60F0-4D02-880D-7440408440B0}"/>
                </a:ext>
              </a:extLst>
            </p:cNvPr>
            <p:cNvSpPr>
              <a:spLocks noChangeArrowheads="1"/>
            </p:cNvSpPr>
            <p:nvPr userDrawn="1"/>
          </p:nvSpPr>
          <p:spPr bwMode="auto">
            <a:xfrm>
              <a:off x="5606525"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22" name="Oval 11">
              <a:extLst>
                <a:ext uri="{FF2B5EF4-FFF2-40B4-BE49-F238E27FC236}">
                  <a16:creationId xmlns:a16="http://schemas.microsoft.com/office/drawing/2014/main" id="{003389EE-B52D-4292-8C4F-7A8B62283DB9}"/>
                </a:ext>
              </a:extLst>
            </p:cNvPr>
            <p:cNvSpPr>
              <a:spLocks noChangeArrowheads="1"/>
            </p:cNvSpPr>
            <p:nvPr userDrawn="1"/>
          </p:nvSpPr>
          <p:spPr bwMode="auto">
            <a:xfrm>
              <a:off x="5223854" y="1690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23" name="Oval 12">
              <a:extLst>
                <a:ext uri="{FF2B5EF4-FFF2-40B4-BE49-F238E27FC236}">
                  <a16:creationId xmlns:a16="http://schemas.microsoft.com/office/drawing/2014/main" id="{D2FD3B72-8F2C-451E-8AD8-5F8DDBA2A7A3}"/>
                </a:ext>
              </a:extLst>
            </p:cNvPr>
            <p:cNvSpPr>
              <a:spLocks noChangeArrowheads="1"/>
            </p:cNvSpPr>
            <p:nvPr userDrawn="1"/>
          </p:nvSpPr>
          <p:spPr bwMode="auto">
            <a:xfrm>
              <a:off x="4844442"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24" name="Oval 13">
              <a:extLst>
                <a:ext uri="{FF2B5EF4-FFF2-40B4-BE49-F238E27FC236}">
                  <a16:creationId xmlns:a16="http://schemas.microsoft.com/office/drawing/2014/main" id="{0EC9B4E4-8935-49DF-AA2B-32127040A1FF}"/>
                </a:ext>
              </a:extLst>
            </p:cNvPr>
            <p:cNvSpPr>
              <a:spLocks noChangeArrowheads="1"/>
            </p:cNvSpPr>
            <p:nvPr userDrawn="1"/>
          </p:nvSpPr>
          <p:spPr bwMode="auto">
            <a:xfrm>
              <a:off x="5034942"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26" name="Oval 11">
              <a:extLst>
                <a:ext uri="{FF2B5EF4-FFF2-40B4-BE49-F238E27FC236}">
                  <a16:creationId xmlns:a16="http://schemas.microsoft.com/office/drawing/2014/main" id="{CAC465BC-CE16-4384-B38D-1D01277BB202}"/>
                </a:ext>
              </a:extLst>
            </p:cNvPr>
            <p:cNvSpPr>
              <a:spLocks noChangeArrowheads="1"/>
            </p:cNvSpPr>
            <p:nvPr userDrawn="1"/>
          </p:nvSpPr>
          <p:spPr bwMode="auto">
            <a:xfrm>
              <a:off x="6367020" y="1690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27" name="Oval 12">
              <a:extLst>
                <a:ext uri="{FF2B5EF4-FFF2-40B4-BE49-F238E27FC236}">
                  <a16:creationId xmlns:a16="http://schemas.microsoft.com/office/drawing/2014/main" id="{B7F31C53-5A5F-4B07-B049-597572335B9C}"/>
                </a:ext>
              </a:extLst>
            </p:cNvPr>
            <p:cNvSpPr>
              <a:spLocks noChangeArrowheads="1"/>
            </p:cNvSpPr>
            <p:nvPr userDrawn="1"/>
          </p:nvSpPr>
          <p:spPr bwMode="auto">
            <a:xfrm>
              <a:off x="5987608"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28" name="Oval 13">
              <a:extLst>
                <a:ext uri="{FF2B5EF4-FFF2-40B4-BE49-F238E27FC236}">
                  <a16:creationId xmlns:a16="http://schemas.microsoft.com/office/drawing/2014/main" id="{855B63C5-2DEC-434D-8F42-E9AF72285912}"/>
                </a:ext>
              </a:extLst>
            </p:cNvPr>
            <p:cNvSpPr>
              <a:spLocks noChangeArrowheads="1"/>
            </p:cNvSpPr>
            <p:nvPr userDrawn="1"/>
          </p:nvSpPr>
          <p:spPr bwMode="auto">
            <a:xfrm>
              <a:off x="6178108"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30" name="Oval 11">
              <a:extLst>
                <a:ext uri="{FF2B5EF4-FFF2-40B4-BE49-F238E27FC236}">
                  <a16:creationId xmlns:a16="http://schemas.microsoft.com/office/drawing/2014/main" id="{3A1394BE-B0DA-4B21-B395-6BA94ADEAFEB}"/>
                </a:ext>
              </a:extLst>
            </p:cNvPr>
            <p:cNvSpPr>
              <a:spLocks noChangeArrowheads="1"/>
            </p:cNvSpPr>
            <p:nvPr userDrawn="1"/>
          </p:nvSpPr>
          <p:spPr bwMode="auto">
            <a:xfrm>
              <a:off x="6938603" y="1690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31" name="Oval 12">
              <a:extLst>
                <a:ext uri="{FF2B5EF4-FFF2-40B4-BE49-F238E27FC236}">
                  <a16:creationId xmlns:a16="http://schemas.microsoft.com/office/drawing/2014/main" id="{27495211-CB26-4DBC-853E-08596198BEE7}"/>
                </a:ext>
              </a:extLst>
            </p:cNvPr>
            <p:cNvSpPr>
              <a:spLocks noChangeArrowheads="1"/>
            </p:cNvSpPr>
            <p:nvPr userDrawn="1"/>
          </p:nvSpPr>
          <p:spPr bwMode="auto">
            <a:xfrm>
              <a:off x="6559191"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32" name="Oval 13">
              <a:extLst>
                <a:ext uri="{FF2B5EF4-FFF2-40B4-BE49-F238E27FC236}">
                  <a16:creationId xmlns:a16="http://schemas.microsoft.com/office/drawing/2014/main" id="{C5C05DC0-BD74-4830-B75C-B4EBB32618D0}"/>
                </a:ext>
              </a:extLst>
            </p:cNvPr>
            <p:cNvSpPr>
              <a:spLocks noChangeArrowheads="1"/>
            </p:cNvSpPr>
            <p:nvPr userDrawn="1"/>
          </p:nvSpPr>
          <p:spPr bwMode="auto">
            <a:xfrm>
              <a:off x="6749691"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34" name="Oval 11">
              <a:extLst>
                <a:ext uri="{FF2B5EF4-FFF2-40B4-BE49-F238E27FC236}">
                  <a16:creationId xmlns:a16="http://schemas.microsoft.com/office/drawing/2014/main" id="{B9304A9A-3E79-4633-AE2A-F02602F9148D}"/>
                </a:ext>
              </a:extLst>
            </p:cNvPr>
            <p:cNvSpPr>
              <a:spLocks noChangeArrowheads="1"/>
            </p:cNvSpPr>
            <p:nvPr userDrawn="1"/>
          </p:nvSpPr>
          <p:spPr bwMode="auto">
            <a:xfrm>
              <a:off x="8081769" y="1690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35" name="Oval 12">
              <a:extLst>
                <a:ext uri="{FF2B5EF4-FFF2-40B4-BE49-F238E27FC236}">
                  <a16:creationId xmlns:a16="http://schemas.microsoft.com/office/drawing/2014/main" id="{84E6554B-5593-448F-A0AC-A6921341DEC7}"/>
                </a:ext>
              </a:extLst>
            </p:cNvPr>
            <p:cNvSpPr>
              <a:spLocks noChangeArrowheads="1"/>
            </p:cNvSpPr>
            <p:nvPr userDrawn="1"/>
          </p:nvSpPr>
          <p:spPr bwMode="auto">
            <a:xfrm>
              <a:off x="7702357"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36" name="Oval 13">
              <a:extLst>
                <a:ext uri="{FF2B5EF4-FFF2-40B4-BE49-F238E27FC236}">
                  <a16:creationId xmlns:a16="http://schemas.microsoft.com/office/drawing/2014/main" id="{E95945F4-19B1-465E-A9E3-CF0B2BDFDC01}"/>
                </a:ext>
              </a:extLst>
            </p:cNvPr>
            <p:cNvSpPr>
              <a:spLocks noChangeArrowheads="1"/>
            </p:cNvSpPr>
            <p:nvPr userDrawn="1"/>
          </p:nvSpPr>
          <p:spPr bwMode="auto">
            <a:xfrm>
              <a:off x="7892857"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38" name="Oval 11">
              <a:extLst>
                <a:ext uri="{FF2B5EF4-FFF2-40B4-BE49-F238E27FC236}">
                  <a16:creationId xmlns:a16="http://schemas.microsoft.com/office/drawing/2014/main" id="{EEFED641-07F2-46C9-B9CA-B6D7CAD68B93}"/>
                </a:ext>
              </a:extLst>
            </p:cNvPr>
            <p:cNvSpPr>
              <a:spLocks noChangeArrowheads="1"/>
            </p:cNvSpPr>
            <p:nvPr userDrawn="1"/>
          </p:nvSpPr>
          <p:spPr bwMode="auto">
            <a:xfrm>
              <a:off x="7510186" y="1690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39" name="Oval 12">
              <a:extLst>
                <a:ext uri="{FF2B5EF4-FFF2-40B4-BE49-F238E27FC236}">
                  <a16:creationId xmlns:a16="http://schemas.microsoft.com/office/drawing/2014/main" id="{0F95C6CF-0A03-42C9-AC5D-1162E4059A85}"/>
                </a:ext>
              </a:extLst>
            </p:cNvPr>
            <p:cNvSpPr>
              <a:spLocks noChangeArrowheads="1"/>
            </p:cNvSpPr>
            <p:nvPr userDrawn="1"/>
          </p:nvSpPr>
          <p:spPr bwMode="auto">
            <a:xfrm>
              <a:off x="7130774"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40" name="Oval 13">
              <a:extLst>
                <a:ext uri="{FF2B5EF4-FFF2-40B4-BE49-F238E27FC236}">
                  <a16:creationId xmlns:a16="http://schemas.microsoft.com/office/drawing/2014/main" id="{F4AB3C2F-F1D1-405F-B39E-BED96EE18F04}"/>
                </a:ext>
              </a:extLst>
            </p:cNvPr>
            <p:cNvSpPr>
              <a:spLocks noChangeArrowheads="1"/>
            </p:cNvSpPr>
            <p:nvPr userDrawn="1"/>
          </p:nvSpPr>
          <p:spPr bwMode="auto">
            <a:xfrm>
              <a:off x="7321274"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42" name="Oval 11">
              <a:extLst>
                <a:ext uri="{FF2B5EF4-FFF2-40B4-BE49-F238E27FC236}">
                  <a16:creationId xmlns:a16="http://schemas.microsoft.com/office/drawing/2014/main" id="{40900248-846C-42EA-B299-E203CE387DDD}"/>
                </a:ext>
              </a:extLst>
            </p:cNvPr>
            <p:cNvSpPr>
              <a:spLocks noChangeArrowheads="1"/>
            </p:cNvSpPr>
            <p:nvPr userDrawn="1"/>
          </p:nvSpPr>
          <p:spPr bwMode="auto">
            <a:xfrm>
              <a:off x="4652271" y="1690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43" name="Oval 12">
              <a:extLst>
                <a:ext uri="{FF2B5EF4-FFF2-40B4-BE49-F238E27FC236}">
                  <a16:creationId xmlns:a16="http://schemas.microsoft.com/office/drawing/2014/main" id="{0E85D3F8-7BFC-4D95-9A93-CECEC2F6FE8D}"/>
                </a:ext>
              </a:extLst>
            </p:cNvPr>
            <p:cNvSpPr>
              <a:spLocks noChangeArrowheads="1"/>
            </p:cNvSpPr>
            <p:nvPr userDrawn="1"/>
          </p:nvSpPr>
          <p:spPr bwMode="auto">
            <a:xfrm>
              <a:off x="4272859"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44" name="Oval 13">
              <a:extLst>
                <a:ext uri="{FF2B5EF4-FFF2-40B4-BE49-F238E27FC236}">
                  <a16:creationId xmlns:a16="http://schemas.microsoft.com/office/drawing/2014/main" id="{9671C3A7-1DDB-41E4-879C-328919ECC43F}"/>
                </a:ext>
              </a:extLst>
            </p:cNvPr>
            <p:cNvSpPr>
              <a:spLocks noChangeArrowheads="1"/>
            </p:cNvSpPr>
            <p:nvPr userDrawn="1"/>
          </p:nvSpPr>
          <p:spPr bwMode="auto">
            <a:xfrm>
              <a:off x="4463359"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46" name="Oval 11">
              <a:extLst>
                <a:ext uri="{FF2B5EF4-FFF2-40B4-BE49-F238E27FC236}">
                  <a16:creationId xmlns:a16="http://schemas.microsoft.com/office/drawing/2014/main" id="{45C31EE5-606E-421C-81D6-CF51899B084E}"/>
                </a:ext>
              </a:extLst>
            </p:cNvPr>
            <p:cNvSpPr>
              <a:spLocks noChangeArrowheads="1"/>
            </p:cNvSpPr>
            <p:nvPr userDrawn="1"/>
          </p:nvSpPr>
          <p:spPr bwMode="auto">
            <a:xfrm>
              <a:off x="4080688" y="1690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47" name="Oval 12">
              <a:extLst>
                <a:ext uri="{FF2B5EF4-FFF2-40B4-BE49-F238E27FC236}">
                  <a16:creationId xmlns:a16="http://schemas.microsoft.com/office/drawing/2014/main" id="{85B78235-A5AB-43CB-82D1-5EC85F4F38A4}"/>
                </a:ext>
              </a:extLst>
            </p:cNvPr>
            <p:cNvSpPr>
              <a:spLocks noChangeArrowheads="1"/>
            </p:cNvSpPr>
            <p:nvPr userDrawn="1"/>
          </p:nvSpPr>
          <p:spPr bwMode="auto">
            <a:xfrm>
              <a:off x="3701276"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48" name="Oval 13">
              <a:extLst>
                <a:ext uri="{FF2B5EF4-FFF2-40B4-BE49-F238E27FC236}">
                  <a16:creationId xmlns:a16="http://schemas.microsoft.com/office/drawing/2014/main" id="{2CFB9701-FC7C-4442-AA3B-24294DBD68DE}"/>
                </a:ext>
              </a:extLst>
            </p:cNvPr>
            <p:cNvSpPr>
              <a:spLocks noChangeArrowheads="1"/>
            </p:cNvSpPr>
            <p:nvPr userDrawn="1"/>
          </p:nvSpPr>
          <p:spPr bwMode="auto">
            <a:xfrm>
              <a:off x="3891776"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0" name="Oval 11">
              <a:extLst>
                <a:ext uri="{FF2B5EF4-FFF2-40B4-BE49-F238E27FC236}">
                  <a16:creationId xmlns:a16="http://schemas.microsoft.com/office/drawing/2014/main" id="{458D7F7E-2B32-44F5-8B51-3090CB15F27F}"/>
                </a:ext>
              </a:extLst>
            </p:cNvPr>
            <p:cNvSpPr>
              <a:spLocks noChangeArrowheads="1"/>
            </p:cNvSpPr>
            <p:nvPr userDrawn="1"/>
          </p:nvSpPr>
          <p:spPr bwMode="auto">
            <a:xfrm>
              <a:off x="3509105" y="1690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1" name="Oval 12">
              <a:extLst>
                <a:ext uri="{FF2B5EF4-FFF2-40B4-BE49-F238E27FC236}">
                  <a16:creationId xmlns:a16="http://schemas.microsoft.com/office/drawing/2014/main" id="{181DB6D6-6ED5-462E-AA29-00D88DB8CF53}"/>
                </a:ext>
              </a:extLst>
            </p:cNvPr>
            <p:cNvSpPr>
              <a:spLocks noChangeArrowheads="1"/>
            </p:cNvSpPr>
            <p:nvPr userDrawn="1"/>
          </p:nvSpPr>
          <p:spPr bwMode="auto">
            <a:xfrm>
              <a:off x="3129693"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2" name="Oval 13">
              <a:extLst>
                <a:ext uri="{FF2B5EF4-FFF2-40B4-BE49-F238E27FC236}">
                  <a16:creationId xmlns:a16="http://schemas.microsoft.com/office/drawing/2014/main" id="{EDBE0B34-BA5C-40EA-94ED-6BF0415B1142}"/>
                </a:ext>
              </a:extLst>
            </p:cNvPr>
            <p:cNvSpPr>
              <a:spLocks noChangeArrowheads="1"/>
            </p:cNvSpPr>
            <p:nvPr userDrawn="1"/>
          </p:nvSpPr>
          <p:spPr bwMode="auto">
            <a:xfrm>
              <a:off x="3320193"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4" name="Oval 11">
              <a:extLst>
                <a:ext uri="{FF2B5EF4-FFF2-40B4-BE49-F238E27FC236}">
                  <a16:creationId xmlns:a16="http://schemas.microsoft.com/office/drawing/2014/main" id="{FE7C0EF4-8046-4457-B1C4-F98B464FAFD7}"/>
                </a:ext>
              </a:extLst>
            </p:cNvPr>
            <p:cNvSpPr>
              <a:spLocks noChangeArrowheads="1"/>
            </p:cNvSpPr>
            <p:nvPr userDrawn="1"/>
          </p:nvSpPr>
          <p:spPr bwMode="auto">
            <a:xfrm>
              <a:off x="2937522" y="1690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5" name="Oval 12">
              <a:extLst>
                <a:ext uri="{FF2B5EF4-FFF2-40B4-BE49-F238E27FC236}">
                  <a16:creationId xmlns:a16="http://schemas.microsoft.com/office/drawing/2014/main" id="{3D0E7091-E65F-4BBD-89A2-44C8C942D8DB}"/>
                </a:ext>
              </a:extLst>
            </p:cNvPr>
            <p:cNvSpPr>
              <a:spLocks noChangeArrowheads="1"/>
            </p:cNvSpPr>
            <p:nvPr userDrawn="1"/>
          </p:nvSpPr>
          <p:spPr bwMode="auto">
            <a:xfrm>
              <a:off x="2558110"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6" name="Oval 13">
              <a:extLst>
                <a:ext uri="{FF2B5EF4-FFF2-40B4-BE49-F238E27FC236}">
                  <a16:creationId xmlns:a16="http://schemas.microsoft.com/office/drawing/2014/main" id="{8E7003A4-29C9-457A-9243-038254D5ECBD}"/>
                </a:ext>
              </a:extLst>
            </p:cNvPr>
            <p:cNvSpPr>
              <a:spLocks noChangeArrowheads="1"/>
            </p:cNvSpPr>
            <p:nvPr userDrawn="1"/>
          </p:nvSpPr>
          <p:spPr bwMode="auto">
            <a:xfrm>
              <a:off x="2748610"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8" name="Oval 11">
              <a:extLst>
                <a:ext uri="{FF2B5EF4-FFF2-40B4-BE49-F238E27FC236}">
                  <a16:creationId xmlns:a16="http://schemas.microsoft.com/office/drawing/2014/main" id="{F5B3038B-74F7-4841-B9F9-4BEADF4C4A1C}"/>
                </a:ext>
              </a:extLst>
            </p:cNvPr>
            <p:cNvSpPr>
              <a:spLocks noChangeArrowheads="1"/>
            </p:cNvSpPr>
            <p:nvPr userDrawn="1"/>
          </p:nvSpPr>
          <p:spPr bwMode="auto">
            <a:xfrm>
              <a:off x="2365939" y="1690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9" name="Oval 12">
              <a:extLst>
                <a:ext uri="{FF2B5EF4-FFF2-40B4-BE49-F238E27FC236}">
                  <a16:creationId xmlns:a16="http://schemas.microsoft.com/office/drawing/2014/main" id="{9F706A44-376C-4737-A75A-6BC222A41A20}"/>
                </a:ext>
              </a:extLst>
            </p:cNvPr>
            <p:cNvSpPr>
              <a:spLocks noChangeArrowheads="1"/>
            </p:cNvSpPr>
            <p:nvPr userDrawn="1"/>
          </p:nvSpPr>
          <p:spPr bwMode="auto">
            <a:xfrm>
              <a:off x="1986527"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0" name="Oval 13">
              <a:extLst>
                <a:ext uri="{FF2B5EF4-FFF2-40B4-BE49-F238E27FC236}">
                  <a16:creationId xmlns:a16="http://schemas.microsoft.com/office/drawing/2014/main" id="{E41B6B7D-A51F-48DF-98C7-75C7CFEC15B8}"/>
                </a:ext>
              </a:extLst>
            </p:cNvPr>
            <p:cNvSpPr>
              <a:spLocks noChangeArrowheads="1"/>
            </p:cNvSpPr>
            <p:nvPr userDrawn="1"/>
          </p:nvSpPr>
          <p:spPr bwMode="auto">
            <a:xfrm>
              <a:off x="2177027"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2" name="Oval 11">
              <a:extLst>
                <a:ext uri="{FF2B5EF4-FFF2-40B4-BE49-F238E27FC236}">
                  <a16:creationId xmlns:a16="http://schemas.microsoft.com/office/drawing/2014/main" id="{5F57D807-6936-442A-936F-968F489ACD26}"/>
                </a:ext>
              </a:extLst>
            </p:cNvPr>
            <p:cNvSpPr>
              <a:spLocks noChangeArrowheads="1"/>
            </p:cNvSpPr>
            <p:nvPr userDrawn="1"/>
          </p:nvSpPr>
          <p:spPr bwMode="auto">
            <a:xfrm>
              <a:off x="1794356" y="1690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3" name="Oval 12">
              <a:extLst>
                <a:ext uri="{FF2B5EF4-FFF2-40B4-BE49-F238E27FC236}">
                  <a16:creationId xmlns:a16="http://schemas.microsoft.com/office/drawing/2014/main" id="{6A27B93E-175B-4475-A712-54A4A19F5CE8}"/>
                </a:ext>
              </a:extLst>
            </p:cNvPr>
            <p:cNvSpPr>
              <a:spLocks noChangeArrowheads="1"/>
            </p:cNvSpPr>
            <p:nvPr userDrawn="1"/>
          </p:nvSpPr>
          <p:spPr bwMode="auto">
            <a:xfrm>
              <a:off x="1414944"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4" name="Oval 13">
              <a:extLst>
                <a:ext uri="{FF2B5EF4-FFF2-40B4-BE49-F238E27FC236}">
                  <a16:creationId xmlns:a16="http://schemas.microsoft.com/office/drawing/2014/main" id="{017FDDC8-67B3-45E9-B32D-2CE24F7E0918}"/>
                </a:ext>
              </a:extLst>
            </p:cNvPr>
            <p:cNvSpPr>
              <a:spLocks noChangeArrowheads="1"/>
            </p:cNvSpPr>
            <p:nvPr userDrawn="1"/>
          </p:nvSpPr>
          <p:spPr bwMode="auto">
            <a:xfrm>
              <a:off x="1605444"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6" name="Oval 11">
              <a:extLst>
                <a:ext uri="{FF2B5EF4-FFF2-40B4-BE49-F238E27FC236}">
                  <a16:creationId xmlns:a16="http://schemas.microsoft.com/office/drawing/2014/main" id="{0C591800-939E-480E-A6CF-64D142F75D74}"/>
                </a:ext>
              </a:extLst>
            </p:cNvPr>
            <p:cNvSpPr>
              <a:spLocks noChangeArrowheads="1"/>
            </p:cNvSpPr>
            <p:nvPr userDrawn="1"/>
          </p:nvSpPr>
          <p:spPr bwMode="auto">
            <a:xfrm>
              <a:off x="1222773" y="1690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7" name="Oval 12">
              <a:extLst>
                <a:ext uri="{FF2B5EF4-FFF2-40B4-BE49-F238E27FC236}">
                  <a16:creationId xmlns:a16="http://schemas.microsoft.com/office/drawing/2014/main" id="{1A7FCEB3-2B14-433B-9240-D1288E943CA1}"/>
                </a:ext>
              </a:extLst>
            </p:cNvPr>
            <p:cNvSpPr>
              <a:spLocks noChangeArrowheads="1"/>
            </p:cNvSpPr>
            <p:nvPr userDrawn="1"/>
          </p:nvSpPr>
          <p:spPr bwMode="auto">
            <a:xfrm>
              <a:off x="843361"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8" name="Oval 13">
              <a:extLst>
                <a:ext uri="{FF2B5EF4-FFF2-40B4-BE49-F238E27FC236}">
                  <a16:creationId xmlns:a16="http://schemas.microsoft.com/office/drawing/2014/main" id="{A04CE6FB-D66D-4EB9-A94E-2C0AE3996E6D}"/>
                </a:ext>
              </a:extLst>
            </p:cNvPr>
            <p:cNvSpPr>
              <a:spLocks noChangeArrowheads="1"/>
            </p:cNvSpPr>
            <p:nvPr userDrawn="1"/>
          </p:nvSpPr>
          <p:spPr bwMode="auto">
            <a:xfrm>
              <a:off x="1033861"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0" name="Oval 11">
              <a:extLst>
                <a:ext uri="{FF2B5EF4-FFF2-40B4-BE49-F238E27FC236}">
                  <a16:creationId xmlns:a16="http://schemas.microsoft.com/office/drawing/2014/main" id="{9D949803-FC72-459D-9B1C-4ED06183CE75}"/>
                </a:ext>
              </a:extLst>
            </p:cNvPr>
            <p:cNvSpPr>
              <a:spLocks noChangeArrowheads="1"/>
            </p:cNvSpPr>
            <p:nvPr userDrawn="1"/>
          </p:nvSpPr>
          <p:spPr bwMode="auto">
            <a:xfrm>
              <a:off x="11511267" y="1690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1" name="Oval 12">
              <a:extLst>
                <a:ext uri="{FF2B5EF4-FFF2-40B4-BE49-F238E27FC236}">
                  <a16:creationId xmlns:a16="http://schemas.microsoft.com/office/drawing/2014/main" id="{145B90BC-C8AA-4898-B8A6-33D71FCB15BC}"/>
                </a:ext>
              </a:extLst>
            </p:cNvPr>
            <p:cNvSpPr>
              <a:spLocks noChangeArrowheads="1"/>
            </p:cNvSpPr>
            <p:nvPr userDrawn="1"/>
          </p:nvSpPr>
          <p:spPr bwMode="auto">
            <a:xfrm>
              <a:off x="11131855"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2" name="Oval 13">
              <a:extLst>
                <a:ext uri="{FF2B5EF4-FFF2-40B4-BE49-F238E27FC236}">
                  <a16:creationId xmlns:a16="http://schemas.microsoft.com/office/drawing/2014/main" id="{0CF3AC1A-0C32-4557-8CB3-C64E4C3B3D8E}"/>
                </a:ext>
              </a:extLst>
            </p:cNvPr>
            <p:cNvSpPr>
              <a:spLocks noChangeArrowheads="1"/>
            </p:cNvSpPr>
            <p:nvPr userDrawn="1"/>
          </p:nvSpPr>
          <p:spPr bwMode="auto">
            <a:xfrm>
              <a:off x="11322355"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4" name="Oval 11">
              <a:extLst>
                <a:ext uri="{FF2B5EF4-FFF2-40B4-BE49-F238E27FC236}">
                  <a16:creationId xmlns:a16="http://schemas.microsoft.com/office/drawing/2014/main" id="{A2AAE9C4-F30C-49F1-9314-F01F488E38CE}"/>
                </a:ext>
              </a:extLst>
            </p:cNvPr>
            <p:cNvSpPr>
              <a:spLocks noChangeArrowheads="1"/>
            </p:cNvSpPr>
            <p:nvPr userDrawn="1"/>
          </p:nvSpPr>
          <p:spPr bwMode="auto">
            <a:xfrm>
              <a:off x="10939684" y="1690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5" name="Oval 12">
              <a:extLst>
                <a:ext uri="{FF2B5EF4-FFF2-40B4-BE49-F238E27FC236}">
                  <a16:creationId xmlns:a16="http://schemas.microsoft.com/office/drawing/2014/main" id="{0D9B979E-061F-4FC6-8992-4E0CA1565850}"/>
                </a:ext>
              </a:extLst>
            </p:cNvPr>
            <p:cNvSpPr>
              <a:spLocks noChangeArrowheads="1"/>
            </p:cNvSpPr>
            <p:nvPr userDrawn="1"/>
          </p:nvSpPr>
          <p:spPr bwMode="auto">
            <a:xfrm>
              <a:off x="10560272"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6" name="Oval 13">
              <a:extLst>
                <a:ext uri="{FF2B5EF4-FFF2-40B4-BE49-F238E27FC236}">
                  <a16:creationId xmlns:a16="http://schemas.microsoft.com/office/drawing/2014/main" id="{5C42BD01-5750-43A8-830A-31370AE6D314}"/>
                </a:ext>
              </a:extLst>
            </p:cNvPr>
            <p:cNvSpPr>
              <a:spLocks noChangeArrowheads="1"/>
            </p:cNvSpPr>
            <p:nvPr userDrawn="1"/>
          </p:nvSpPr>
          <p:spPr bwMode="auto">
            <a:xfrm>
              <a:off x="10750772"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8" name="Oval 11">
              <a:extLst>
                <a:ext uri="{FF2B5EF4-FFF2-40B4-BE49-F238E27FC236}">
                  <a16:creationId xmlns:a16="http://schemas.microsoft.com/office/drawing/2014/main" id="{ACE5DA1B-6DE3-4FE5-B7A4-76B50686A39B}"/>
                </a:ext>
              </a:extLst>
            </p:cNvPr>
            <p:cNvSpPr>
              <a:spLocks noChangeArrowheads="1"/>
            </p:cNvSpPr>
            <p:nvPr userDrawn="1"/>
          </p:nvSpPr>
          <p:spPr bwMode="auto">
            <a:xfrm>
              <a:off x="10368101" y="1690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9" name="Oval 12">
              <a:extLst>
                <a:ext uri="{FF2B5EF4-FFF2-40B4-BE49-F238E27FC236}">
                  <a16:creationId xmlns:a16="http://schemas.microsoft.com/office/drawing/2014/main" id="{8302F247-C421-470D-B90D-B9B2CC0A7DED}"/>
                </a:ext>
              </a:extLst>
            </p:cNvPr>
            <p:cNvSpPr>
              <a:spLocks noChangeArrowheads="1"/>
            </p:cNvSpPr>
            <p:nvPr userDrawn="1"/>
          </p:nvSpPr>
          <p:spPr bwMode="auto">
            <a:xfrm>
              <a:off x="9988689"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0" name="Oval 13">
              <a:extLst>
                <a:ext uri="{FF2B5EF4-FFF2-40B4-BE49-F238E27FC236}">
                  <a16:creationId xmlns:a16="http://schemas.microsoft.com/office/drawing/2014/main" id="{CE25A4A5-D9E6-46BC-89C9-5E52E31F38F7}"/>
                </a:ext>
              </a:extLst>
            </p:cNvPr>
            <p:cNvSpPr>
              <a:spLocks noChangeArrowheads="1"/>
            </p:cNvSpPr>
            <p:nvPr userDrawn="1"/>
          </p:nvSpPr>
          <p:spPr bwMode="auto">
            <a:xfrm>
              <a:off x="10179189"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2" name="Oval 11">
              <a:extLst>
                <a:ext uri="{FF2B5EF4-FFF2-40B4-BE49-F238E27FC236}">
                  <a16:creationId xmlns:a16="http://schemas.microsoft.com/office/drawing/2014/main" id="{8240DB5D-7CD4-42B3-8EFC-BEF61384C9FB}"/>
                </a:ext>
              </a:extLst>
            </p:cNvPr>
            <p:cNvSpPr>
              <a:spLocks noChangeArrowheads="1"/>
            </p:cNvSpPr>
            <p:nvPr userDrawn="1"/>
          </p:nvSpPr>
          <p:spPr bwMode="auto">
            <a:xfrm>
              <a:off x="9796518" y="1690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3" name="Oval 12">
              <a:extLst>
                <a:ext uri="{FF2B5EF4-FFF2-40B4-BE49-F238E27FC236}">
                  <a16:creationId xmlns:a16="http://schemas.microsoft.com/office/drawing/2014/main" id="{C41CE2A8-A9F7-4792-BA10-C4FD70FF2944}"/>
                </a:ext>
              </a:extLst>
            </p:cNvPr>
            <p:cNvSpPr>
              <a:spLocks noChangeArrowheads="1"/>
            </p:cNvSpPr>
            <p:nvPr userDrawn="1"/>
          </p:nvSpPr>
          <p:spPr bwMode="auto">
            <a:xfrm>
              <a:off x="9417106"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4" name="Oval 13">
              <a:extLst>
                <a:ext uri="{FF2B5EF4-FFF2-40B4-BE49-F238E27FC236}">
                  <a16:creationId xmlns:a16="http://schemas.microsoft.com/office/drawing/2014/main" id="{090D44AF-576D-4458-84ED-4B1625812BD5}"/>
                </a:ext>
              </a:extLst>
            </p:cNvPr>
            <p:cNvSpPr>
              <a:spLocks noChangeArrowheads="1"/>
            </p:cNvSpPr>
            <p:nvPr userDrawn="1"/>
          </p:nvSpPr>
          <p:spPr bwMode="auto">
            <a:xfrm>
              <a:off x="9607606"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6" name="Oval 11">
              <a:extLst>
                <a:ext uri="{FF2B5EF4-FFF2-40B4-BE49-F238E27FC236}">
                  <a16:creationId xmlns:a16="http://schemas.microsoft.com/office/drawing/2014/main" id="{888F3FBF-3D97-403F-A4A5-CA8D33BD535F}"/>
                </a:ext>
              </a:extLst>
            </p:cNvPr>
            <p:cNvSpPr>
              <a:spLocks noChangeArrowheads="1"/>
            </p:cNvSpPr>
            <p:nvPr userDrawn="1"/>
          </p:nvSpPr>
          <p:spPr bwMode="auto">
            <a:xfrm>
              <a:off x="9224935" y="1690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7" name="Oval 12">
              <a:extLst>
                <a:ext uri="{FF2B5EF4-FFF2-40B4-BE49-F238E27FC236}">
                  <a16:creationId xmlns:a16="http://schemas.microsoft.com/office/drawing/2014/main" id="{2F226E53-ADC7-4B14-8725-DDBCD600C688}"/>
                </a:ext>
              </a:extLst>
            </p:cNvPr>
            <p:cNvSpPr>
              <a:spLocks noChangeArrowheads="1"/>
            </p:cNvSpPr>
            <p:nvPr userDrawn="1"/>
          </p:nvSpPr>
          <p:spPr bwMode="auto">
            <a:xfrm>
              <a:off x="8845523"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8" name="Oval 13">
              <a:extLst>
                <a:ext uri="{FF2B5EF4-FFF2-40B4-BE49-F238E27FC236}">
                  <a16:creationId xmlns:a16="http://schemas.microsoft.com/office/drawing/2014/main" id="{F5F810FB-7E5A-4F73-AC4A-CDCE0E44DFC8}"/>
                </a:ext>
              </a:extLst>
            </p:cNvPr>
            <p:cNvSpPr>
              <a:spLocks noChangeArrowheads="1"/>
            </p:cNvSpPr>
            <p:nvPr userDrawn="1"/>
          </p:nvSpPr>
          <p:spPr bwMode="auto">
            <a:xfrm>
              <a:off x="9036023"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0" name="Oval 11">
              <a:extLst>
                <a:ext uri="{FF2B5EF4-FFF2-40B4-BE49-F238E27FC236}">
                  <a16:creationId xmlns:a16="http://schemas.microsoft.com/office/drawing/2014/main" id="{D7C9B7F3-D8E7-43F9-AD33-B08D3466952B}"/>
                </a:ext>
              </a:extLst>
            </p:cNvPr>
            <p:cNvSpPr>
              <a:spLocks noChangeArrowheads="1"/>
            </p:cNvSpPr>
            <p:nvPr userDrawn="1"/>
          </p:nvSpPr>
          <p:spPr bwMode="auto">
            <a:xfrm>
              <a:off x="8653352" y="1690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1" name="Oval 12">
              <a:extLst>
                <a:ext uri="{FF2B5EF4-FFF2-40B4-BE49-F238E27FC236}">
                  <a16:creationId xmlns:a16="http://schemas.microsoft.com/office/drawing/2014/main" id="{8324B0E1-8DCC-4ACC-B570-55DF4CF91D80}"/>
                </a:ext>
              </a:extLst>
            </p:cNvPr>
            <p:cNvSpPr>
              <a:spLocks noChangeArrowheads="1"/>
            </p:cNvSpPr>
            <p:nvPr userDrawn="1"/>
          </p:nvSpPr>
          <p:spPr bwMode="auto">
            <a:xfrm>
              <a:off x="8273940"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2" name="Oval 13">
              <a:extLst>
                <a:ext uri="{FF2B5EF4-FFF2-40B4-BE49-F238E27FC236}">
                  <a16:creationId xmlns:a16="http://schemas.microsoft.com/office/drawing/2014/main" id="{4ED9211D-5705-416F-8D36-B5513F517F10}"/>
                </a:ext>
              </a:extLst>
            </p:cNvPr>
            <p:cNvSpPr>
              <a:spLocks noChangeArrowheads="1"/>
            </p:cNvSpPr>
            <p:nvPr userDrawn="1"/>
          </p:nvSpPr>
          <p:spPr bwMode="auto">
            <a:xfrm>
              <a:off x="8464440"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4" name="Oval 11">
              <a:extLst>
                <a:ext uri="{FF2B5EF4-FFF2-40B4-BE49-F238E27FC236}">
                  <a16:creationId xmlns:a16="http://schemas.microsoft.com/office/drawing/2014/main" id="{AF6CA424-7E59-4026-B5B2-D1B2D9346181}"/>
                </a:ext>
              </a:extLst>
            </p:cNvPr>
            <p:cNvSpPr>
              <a:spLocks noChangeArrowheads="1"/>
            </p:cNvSpPr>
            <p:nvPr userDrawn="1"/>
          </p:nvSpPr>
          <p:spPr bwMode="auto">
            <a:xfrm>
              <a:off x="12082844" y="1690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5" name="Oval 12">
              <a:extLst>
                <a:ext uri="{FF2B5EF4-FFF2-40B4-BE49-F238E27FC236}">
                  <a16:creationId xmlns:a16="http://schemas.microsoft.com/office/drawing/2014/main" id="{046F7336-0592-4C63-8A41-6E9768DB56D9}"/>
                </a:ext>
              </a:extLst>
            </p:cNvPr>
            <p:cNvSpPr>
              <a:spLocks noChangeArrowheads="1"/>
            </p:cNvSpPr>
            <p:nvPr userDrawn="1"/>
          </p:nvSpPr>
          <p:spPr bwMode="auto">
            <a:xfrm>
              <a:off x="11703432"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6" name="Oval 13">
              <a:extLst>
                <a:ext uri="{FF2B5EF4-FFF2-40B4-BE49-F238E27FC236}">
                  <a16:creationId xmlns:a16="http://schemas.microsoft.com/office/drawing/2014/main" id="{05D91901-0508-4EC1-BC9A-7FB21FAB22DA}"/>
                </a:ext>
              </a:extLst>
            </p:cNvPr>
            <p:cNvSpPr>
              <a:spLocks noChangeArrowheads="1"/>
            </p:cNvSpPr>
            <p:nvPr userDrawn="1"/>
          </p:nvSpPr>
          <p:spPr bwMode="auto">
            <a:xfrm>
              <a:off x="11893932" y="1690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grpSp>
      <p:sp>
        <p:nvSpPr>
          <p:cNvPr id="398" name="Freeform: Shape 10">
            <a:extLst>
              <a:ext uri="{FF2B5EF4-FFF2-40B4-BE49-F238E27FC236}">
                <a16:creationId xmlns:a16="http://schemas.microsoft.com/office/drawing/2014/main" id="{774124E9-B47D-4D22-9B66-D360C61CE889}"/>
              </a:ext>
              <a:ext uri="{C183D7F6-B498-43B3-948B-1728B52AA6E4}">
                <adec:decorative xmlns:adec="http://schemas.microsoft.com/office/drawing/2017/decorative" val="1"/>
              </a:ext>
            </a:extLst>
          </p:cNvPr>
          <p:cNvSpPr/>
          <p:nvPr userDrawn="1"/>
        </p:nvSpPr>
        <p:spPr>
          <a:xfrm>
            <a:off x="-9145" y="-9145"/>
            <a:ext cx="12207240" cy="6876288"/>
          </a:xfrm>
          <a:custGeom>
            <a:avLst/>
            <a:gdLst>
              <a:gd name="connsiteX0" fmla="*/ 187633 w 12207240"/>
              <a:gd name="connsiteY0" fmla="*/ 185621 h 6876288"/>
              <a:gd name="connsiteX1" fmla="*/ 187633 w 12207240"/>
              <a:gd name="connsiteY1" fmla="*/ 6693314 h 6876288"/>
              <a:gd name="connsiteX2" fmla="*/ 12027314 w 12207240"/>
              <a:gd name="connsiteY2" fmla="*/ 6693314 h 6876288"/>
              <a:gd name="connsiteX3" fmla="*/ 12027314 w 12207240"/>
              <a:gd name="connsiteY3" fmla="*/ 185621 h 6876288"/>
              <a:gd name="connsiteX4" fmla="*/ 0 w 12207240"/>
              <a:gd name="connsiteY4" fmla="*/ 0 h 6876288"/>
              <a:gd name="connsiteX5" fmla="*/ 12207240 w 12207240"/>
              <a:gd name="connsiteY5" fmla="*/ 0 h 6876288"/>
              <a:gd name="connsiteX6" fmla="*/ 12207240 w 12207240"/>
              <a:gd name="connsiteY6" fmla="*/ 6876288 h 6876288"/>
              <a:gd name="connsiteX7" fmla="*/ 0 w 12207240"/>
              <a:gd name="connsiteY7" fmla="*/ 6876288 h 68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6876288">
                <a:moveTo>
                  <a:pt x="187633" y="185621"/>
                </a:moveTo>
                <a:lnTo>
                  <a:pt x="187633" y="6693314"/>
                </a:lnTo>
                <a:lnTo>
                  <a:pt x="12027314" y="6693314"/>
                </a:lnTo>
                <a:lnTo>
                  <a:pt x="12027314" y="185621"/>
                </a:lnTo>
                <a:close/>
                <a:moveTo>
                  <a:pt x="0" y="0"/>
                </a:moveTo>
                <a:lnTo>
                  <a:pt x="12207240" y="0"/>
                </a:lnTo>
                <a:lnTo>
                  <a:pt x="12207240" y="6876288"/>
                </a:lnTo>
                <a:lnTo>
                  <a:pt x="0" y="68762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1" name="Title 1">
            <a:extLst>
              <a:ext uri="{FF2B5EF4-FFF2-40B4-BE49-F238E27FC236}">
                <a16:creationId xmlns:a16="http://schemas.microsoft.com/office/drawing/2014/main" id="{B402651C-D155-4A3A-AFD6-ED7A3466DA9C}"/>
              </a:ext>
            </a:extLst>
          </p:cNvPr>
          <p:cNvSpPr>
            <a:spLocks noGrp="1"/>
          </p:cNvSpPr>
          <p:nvPr>
            <p:ph type="title"/>
          </p:nvPr>
        </p:nvSpPr>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FAC0916-C3B6-42D5-B1C6-8AD8B1A16D63}"/>
              </a:ext>
            </a:extLst>
          </p:cNvPr>
          <p:cNvSpPr>
            <a:spLocks noGrp="1"/>
          </p:cNvSpPr>
          <p:nvPr userDrawn="1">
            <p:ph type="body" idx="1"/>
          </p:nvPr>
        </p:nvSpPr>
        <p:spPr>
          <a:xfrm>
            <a:off x="627853" y="1921666"/>
            <a:ext cx="4956048" cy="823912"/>
          </a:xfrm>
        </p:spPr>
        <p:txBody>
          <a:bodyPr anchor="b">
            <a:normAutofit/>
          </a:bodyPr>
          <a:lstStyle>
            <a:lvl1pPr marL="0" indent="0">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6FD8E4-F5EA-4D18-A5EF-B75CEC8CEAF2}"/>
              </a:ext>
            </a:extLst>
          </p:cNvPr>
          <p:cNvSpPr>
            <a:spLocks noGrp="1"/>
          </p:cNvSpPr>
          <p:nvPr userDrawn="1">
            <p:ph sz="half" idx="2"/>
          </p:nvPr>
        </p:nvSpPr>
        <p:spPr>
          <a:xfrm>
            <a:off x="627853" y="2771769"/>
            <a:ext cx="4956048" cy="344170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A645CFD-2B4A-4461-B09E-2E440931D439}"/>
              </a:ext>
            </a:extLst>
          </p:cNvPr>
          <p:cNvSpPr>
            <a:spLocks noGrp="1"/>
          </p:cNvSpPr>
          <p:nvPr userDrawn="1">
            <p:ph type="body" sz="quarter" idx="3"/>
          </p:nvPr>
        </p:nvSpPr>
        <p:spPr>
          <a:xfrm>
            <a:off x="6176962" y="1921666"/>
            <a:ext cx="4956048" cy="823912"/>
          </a:xfrm>
        </p:spPr>
        <p:txBody>
          <a:bodyPr anchor="b">
            <a:normAutofit/>
          </a:bodyPr>
          <a:lstStyle>
            <a:lvl1pPr marL="0" indent="0">
              <a:buNone/>
              <a:defRPr sz="16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2F8E8E-7DD0-4B6D-88FA-28B00E3B0E57}"/>
              </a:ext>
            </a:extLst>
          </p:cNvPr>
          <p:cNvSpPr>
            <a:spLocks noGrp="1"/>
          </p:cNvSpPr>
          <p:nvPr userDrawn="1">
            <p:ph sz="quarter" idx="4"/>
          </p:nvPr>
        </p:nvSpPr>
        <p:spPr>
          <a:xfrm>
            <a:off x="6176962" y="2771769"/>
            <a:ext cx="4956048" cy="344170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24D05B1-7380-4E74-B998-EF3A2716B9AD}"/>
              </a:ext>
            </a:extLst>
          </p:cNvPr>
          <p:cNvSpPr>
            <a:spLocks noGrp="1"/>
          </p:cNvSpPr>
          <p:nvPr userDrawn="1">
            <p:ph type="dt" sz="half" idx="10"/>
          </p:nvPr>
        </p:nvSpPr>
        <p:spPr/>
        <p:txBody>
          <a:bodyPr/>
          <a:lstStyle/>
          <a:p>
            <a:fld id="{F363CF1D-C9D2-405A-B6E4-3B2BBAC042A8}" type="datetime4">
              <a:rPr lang="en-CA" smtClean="0"/>
              <a:t>June 22, 2022</a:t>
            </a:fld>
            <a:endParaRPr lang="en-CA"/>
          </a:p>
        </p:txBody>
      </p:sp>
      <p:sp>
        <p:nvSpPr>
          <p:cNvPr id="8" name="Footer Placeholder 7">
            <a:extLst>
              <a:ext uri="{FF2B5EF4-FFF2-40B4-BE49-F238E27FC236}">
                <a16:creationId xmlns:a16="http://schemas.microsoft.com/office/drawing/2014/main" id="{D8B0CE6A-BE82-47A4-983D-3169F373C5AE}"/>
              </a:ext>
            </a:extLst>
          </p:cNvPr>
          <p:cNvSpPr>
            <a:spLocks noGrp="1"/>
          </p:cNvSpPr>
          <p:nvPr userDrawn="1">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E0B6232C-F2CE-41F9-9D23-2DA9A17D64EF}"/>
              </a:ext>
            </a:extLst>
          </p:cNvPr>
          <p:cNvSpPr>
            <a:spLocks noGrp="1"/>
          </p:cNvSpPr>
          <p:nvPr userDrawn="1">
            <p:ph type="sldNum" sz="quarter" idx="12"/>
          </p:nvPr>
        </p:nvSpPr>
        <p:spPr/>
        <p:txBody>
          <a:bodyPr/>
          <a:lstStyle/>
          <a:p>
            <a:fld id="{0B1B59A6-B74A-41AA-9EF6-238F4BE8BA53}" type="slidenum">
              <a:rPr lang="en-CA" smtClean="0"/>
              <a:t>‹#›</a:t>
            </a:fld>
            <a:endParaRPr lang="en-CA"/>
          </a:p>
        </p:txBody>
      </p:sp>
    </p:spTree>
    <p:extLst>
      <p:ext uri="{BB962C8B-B14F-4D97-AF65-F5344CB8AC3E}">
        <p14:creationId xmlns:p14="http://schemas.microsoft.com/office/powerpoint/2010/main" val="55562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grpSp>
        <p:nvGrpSpPr>
          <p:cNvPr id="2558" name="Group 6">
            <a:extLst>
              <a:ext uri="{FF2B5EF4-FFF2-40B4-BE49-F238E27FC236}">
                <a16:creationId xmlns:a16="http://schemas.microsoft.com/office/drawing/2014/main" id="{DF25611F-8317-43FB-B2CF-290D662A5525}"/>
              </a:ext>
              <a:ext uri="{C183D7F6-B498-43B3-948B-1728B52AA6E4}">
                <adec:decorative xmlns:adec="http://schemas.microsoft.com/office/drawing/2017/decorative" val="1"/>
              </a:ext>
            </a:extLst>
          </p:cNvPr>
          <p:cNvGrpSpPr/>
          <p:nvPr userDrawn="1"/>
        </p:nvGrpSpPr>
        <p:grpSpPr>
          <a:xfrm>
            <a:off x="203232" y="157162"/>
            <a:ext cx="11988125" cy="6543041"/>
            <a:chOff x="203232" y="157162"/>
            <a:chExt cx="11988125" cy="6543041"/>
          </a:xfrm>
        </p:grpSpPr>
        <p:sp>
          <p:nvSpPr>
            <p:cNvPr id="10" name="Oval 5">
              <a:extLst>
                <a:ext uri="{FF2B5EF4-FFF2-40B4-BE49-F238E27FC236}">
                  <a16:creationId xmlns:a16="http://schemas.microsoft.com/office/drawing/2014/main" id="{BE3F3CAB-65DB-452E-B05A-F64DC73F3B5E}"/>
                </a:ext>
              </a:extLst>
            </p:cNvPr>
            <p:cNvSpPr>
              <a:spLocks noChangeArrowheads="1"/>
            </p:cNvSpPr>
            <p:nvPr userDrawn="1"/>
          </p:nvSpPr>
          <p:spPr bwMode="auto">
            <a:xfrm>
              <a:off x="1156801" y="530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 name="Oval 6">
              <a:extLst>
                <a:ext uri="{FF2B5EF4-FFF2-40B4-BE49-F238E27FC236}">
                  <a16:creationId xmlns:a16="http://schemas.microsoft.com/office/drawing/2014/main" id="{2B1FE099-13ED-4F98-8F14-E0045B7440E8}"/>
                </a:ext>
              </a:extLst>
            </p:cNvPr>
            <p:cNvSpPr>
              <a:spLocks noChangeArrowheads="1"/>
            </p:cNvSpPr>
            <p:nvPr userDrawn="1"/>
          </p:nvSpPr>
          <p:spPr bwMode="auto">
            <a:xfrm>
              <a:off x="777389"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 name="Oval 7">
              <a:extLst>
                <a:ext uri="{FF2B5EF4-FFF2-40B4-BE49-F238E27FC236}">
                  <a16:creationId xmlns:a16="http://schemas.microsoft.com/office/drawing/2014/main" id="{78036C89-FADA-46DD-AD10-1D161C7448D2}"/>
                </a:ext>
              </a:extLst>
            </p:cNvPr>
            <p:cNvSpPr>
              <a:spLocks noChangeArrowheads="1"/>
            </p:cNvSpPr>
            <p:nvPr userDrawn="1"/>
          </p:nvSpPr>
          <p:spPr bwMode="auto">
            <a:xfrm>
              <a:off x="967889"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 name="Oval 8">
              <a:extLst>
                <a:ext uri="{FF2B5EF4-FFF2-40B4-BE49-F238E27FC236}">
                  <a16:creationId xmlns:a16="http://schemas.microsoft.com/office/drawing/2014/main" id="{E6E53E09-9164-4A51-81B5-67DF0F6332EC}"/>
                </a:ext>
              </a:extLst>
            </p:cNvPr>
            <p:cNvSpPr>
              <a:spLocks noChangeArrowheads="1"/>
            </p:cNvSpPr>
            <p:nvPr userDrawn="1"/>
          </p:nvSpPr>
          <p:spPr bwMode="auto">
            <a:xfrm>
              <a:off x="1259989"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 name="Oval 9">
              <a:extLst>
                <a:ext uri="{FF2B5EF4-FFF2-40B4-BE49-F238E27FC236}">
                  <a16:creationId xmlns:a16="http://schemas.microsoft.com/office/drawing/2014/main" id="{ECFCF00B-9FA2-498E-B5C2-8495450C0D03}"/>
                </a:ext>
              </a:extLst>
            </p:cNvPr>
            <p:cNvSpPr>
              <a:spLocks noChangeArrowheads="1"/>
            </p:cNvSpPr>
            <p:nvPr userDrawn="1"/>
          </p:nvSpPr>
          <p:spPr bwMode="auto">
            <a:xfrm>
              <a:off x="878989"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 name="Oval 10">
              <a:extLst>
                <a:ext uri="{FF2B5EF4-FFF2-40B4-BE49-F238E27FC236}">
                  <a16:creationId xmlns:a16="http://schemas.microsoft.com/office/drawing/2014/main" id="{B7223768-CD89-439F-B065-AF48A8CDB64E}"/>
                </a:ext>
              </a:extLst>
            </p:cNvPr>
            <p:cNvSpPr>
              <a:spLocks noChangeArrowheads="1"/>
            </p:cNvSpPr>
            <p:nvPr userDrawn="1"/>
          </p:nvSpPr>
          <p:spPr bwMode="auto">
            <a:xfrm>
              <a:off x="1069489"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 name="Oval 11">
              <a:extLst>
                <a:ext uri="{FF2B5EF4-FFF2-40B4-BE49-F238E27FC236}">
                  <a16:creationId xmlns:a16="http://schemas.microsoft.com/office/drawing/2014/main" id="{645452D7-A5B5-4274-A127-D7DD3AC64AC7}"/>
                </a:ext>
              </a:extLst>
            </p:cNvPr>
            <p:cNvSpPr>
              <a:spLocks noChangeArrowheads="1"/>
            </p:cNvSpPr>
            <p:nvPr userDrawn="1"/>
          </p:nvSpPr>
          <p:spPr bwMode="auto">
            <a:xfrm>
              <a:off x="1156801" y="911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 name="Oval 12">
              <a:extLst>
                <a:ext uri="{FF2B5EF4-FFF2-40B4-BE49-F238E27FC236}">
                  <a16:creationId xmlns:a16="http://schemas.microsoft.com/office/drawing/2014/main" id="{871AE044-7339-4C81-8A72-7A6B071FC36B}"/>
                </a:ext>
              </a:extLst>
            </p:cNvPr>
            <p:cNvSpPr>
              <a:spLocks noChangeArrowheads="1"/>
            </p:cNvSpPr>
            <p:nvPr userDrawn="1"/>
          </p:nvSpPr>
          <p:spPr bwMode="auto">
            <a:xfrm>
              <a:off x="777389"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 name="Oval 13">
              <a:extLst>
                <a:ext uri="{FF2B5EF4-FFF2-40B4-BE49-F238E27FC236}">
                  <a16:creationId xmlns:a16="http://schemas.microsoft.com/office/drawing/2014/main" id="{395BCDA0-9A7E-40DA-9F2A-403E5F0F7B8D}"/>
                </a:ext>
              </a:extLst>
            </p:cNvPr>
            <p:cNvSpPr>
              <a:spLocks noChangeArrowheads="1"/>
            </p:cNvSpPr>
            <p:nvPr userDrawn="1"/>
          </p:nvSpPr>
          <p:spPr bwMode="auto">
            <a:xfrm>
              <a:off x="967889"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 name="Oval 14">
              <a:extLst>
                <a:ext uri="{FF2B5EF4-FFF2-40B4-BE49-F238E27FC236}">
                  <a16:creationId xmlns:a16="http://schemas.microsoft.com/office/drawing/2014/main" id="{0A11ED46-084C-458C-836E-8375BA92D995}"/>
                </a:ext>
              </a:extLst>
            </p:cNvPr>
            <p:cNvSpPr>
              <a:spLocks noChangeArrowheads="1"/>
            </p:cNvSpPr>
            <p:nvPr userDrawn="1"/>
          </p:nvSpPr>
          <p:spPr bwMode="auto">
            <a:xfrm>
              <a:off x="1259989"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 name="Oval 15">
              <a:extLst>
                <a:ext uri="{FF2B5EF4-FFF2-40B4-BE49-F238E27FC236}">
                  <a16:creationId xmlns:a16="http://schemas.microsoft.com/office/drawing/2014/main" id="{AD86E450-7D4A-4CDC-8F40-875000ED8577}"/>
                </a:ext>
              </a:extLst>
            </p:cNvPr>
            <p:cNvSpPr>
              <a:spLocks noChangeArrowheads="1"/>
            </p:cNvSpPr>
            <p:nvPr userDrawn="1"/>
          </p:nvSpPr>
          <p:spPr bwMode="auto">
            <a:xfrm>
              <a:off x="878989"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 name="Oval 16">
              <a:extLst>
                <a:ext uri="{FF2B5EF4-FFF2-40B4-BE49-F238E27FC236}">
                  <a16:creationId xmlns:a16="http://schemas.microsoft.com/office/drawing/2014/main" id="{056371AA-33F2-42C3-AC99-0B8EA1C7E948}"/>
                </a:ext>
              </a:extLst>
            </p:cNvPr>
            <p:cNvSpPr>
              <a:spLocks noChangeArrowheads="1"/>
            </p:cNvSpPr>
            <p:nvPr userDrawn="1"/>
          </p:nvSpPr>
          <p:spPr bwMode="auto">
            <a:xfrm>
              <a:off x="1069489"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 name="Oval 5">
              <a:extLst>
                <a:ext uri="{FF2B5EF4-FFF2-40B4-BE49-F238E27FC236}">
                  <a16:creationId xmlns:a16="http://schemas.microsoft.com/office/drawing/2014/main" id="{4DA92523-3558-4D8B-A7AC-DB2AD859C6AD}"/>
                </a:ext>
              </a:extLst>
            </p:cNvPr>
            <p:cNvSpPr>
              <a:spLocks noChangeArrowheads="1"/>
            </p:cNvSpPr>
            <p:nvPr userDrawn="1"/>
          </p:nvSpPr>
          <p:spPr bwMode="auto">
            <a:xfrm>
              <a:off x="1728293" y="530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 name="Oval 6">
              <a:extLst>
                <a:ext uri="{FF2B5EF4-FFF2-40B4-BE49-F238E27FC236}">
                  <a16:creationId xmlns:a16="http://schemas.microsoft.com/office/drawing/2014/main" id="{5061CD20-BE94-4EA2-9601-7F8EB576BF6E}"/>
                </a:ext>
              </a:extLst>
            </p:cNvPr>
            <p:cNvSpPr>
              <a:spLocks noChangeArrowheads="1"/>
            </p:cNvSpPr>
            <p:nvPr userDrawn="1"/>
          </p:nvSpPr>
          <p:spPr bwMode="auto">
            <a:xfrm>
              <a:off x="1348881"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 name="Oval 7">
              <a:extLst>
                <a:ext uri="{FF2B5EF4-FFF2-40B4-BE49-F238E27FC236}">
                  <a16:creationId xmlns:a16="http://schemas.microsoft.com/office/drawing/2014/main" id="{1F14F934-0F18-4E39-9878-717623AB4DC8}"/>
                </a:ext>
              </a:extLst>
            </p:cNvPr>
            <p:cNvSpPr>
              <a:spLocks noChangeArrowheads="1"/>
            </p:cNvSpPr>
            <p:nvPr userDrawn="1"/>
          </p:nvSpPr>
          <p:spPr bwMode="auto">
            <a:xfrm>
              <a:off x="1539381"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 name="Oval 8">
              <a:extLst>
                <a:ext uri="{FF2B5EF4-FFF2-40B4-BE49-F238E27FC236}">
                  <a16:creationId xmlns:a16="http://schemas.microsoft.com/office/drawing/2014/main" id="{974A07F2-0F4C-4C11-8681-60F7C0445879}"/>
                </a:ext>
              </a:extLst>
            </p:cNvPr>
            <p:cNvSpPr>
              <a:spLocks noChangeArrowheads="1"/>
            </p:cNvSpPr>
            <p:nvPr userDrawn="1"/>
          </p:nvSpPr>
          <p:spPr bwMode="auto">
            <a:xfrm>
              <a:off x="1831481"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7" name="Oval 9">
              <a:extLst>
                <a:ext uri="{FF2B5EF4-FFF2-40B4-BE49-F238E27FC236}">
                  <a16:creationId xmlns:a16="http://schemas.microsoft.com/office/drawing/2014/main" id="{3DE2F99B-E84C-4DFC-A0F9-9F37AA519C58}"/>
                </a:ext>
              </a:extLst>
            </p:cNvPr>
            <p:cNvSpPr>
              <a:spLocks noChangeArrowheads="1"/>
            </p:cNvSpPr>
            <p:nvPr userDrawn="1"/>
          </p:nvSpPr>
          <p:spPr bwMode="auto">
            <a:xfrm>
              <a:off x="1450481"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8" name="Oval 10">
              <a:extLst>
                <a:ext uri="{FF2B5EF4-FFF2-40B4-BE49-F238E27FC236}">
                  <a16:creationId xmlns:a16="http://schemas.microsoft.com/office/drawing/2014/main" id="{18E87EE3-3D34-479B-A8A3-B9D70D2A74B2}"/>
                </a:ext>
              </a:extLst>
            </p:cNvPr>
            <p:cNvSpPr>
              <a:spLocks noChangeArrowheads="1"/>
            </p:cNvSpPr>
            <p:nvPr userDrawn="1"/>
          </p:nvSpPr>
          <p:spPr bwMode="auto">
            <a:xfrm>
              <a:off x="1640981"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9" name="Oval 11">
              <a:extLst>
                <a:ext uri="{FF2B5EF4-FFF2-40B4-BE49-F238E27FC236}">
                  <a16:creationId xmlns:a16="http://schemas.microsoft.com/office/drawing/2014/main" id="{0E67D28A-53A2-46E4-9D91-051D34B7704D}"/>
                </a:ext>
              </a:extLst>
            </p:cNvPr>
            <p:cNvSpPr>
              <a:spLocks noChangeArrowheads="1"/>
            </p:cNvSpPr>
            <p:nvPr userDrawn="1"/>
          </p:nvSpPr>
          <p:spPr bwMode="auto">
            <a:xfrm>
              <a:off x="1728293" y="911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0" name="Oval 12">
              <a:extLst>
                <a:ext uri="{FF2B5EF4-FFF2-40B4-BE49-F238E27FC236}">
                  <a16:creationId xmlns:a16="http://schemas.microsoft.com/office/drawing/2014/main" id="{0D7CAB98-DD76-49D3-8ADD-797543D5A102}"/>
                </a:ext>
              </a:extLst>
            </p:cNvPr>
            <p:cNvSpPr>
              <a:spLocks noChangeArrowheads="1"/>
            </p:cNvSpPr>
            <p:nvPr userDrawn="1"/>
          </p:nvSpPr>
          <p:spPr bwMode="auto">
            <a:xfrm>
              <a:off x="1348881"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1" name="Oval 13">
              <a:extLst>
                <a:ext uri="{FF2B5EF4-FFF2-40B4-BE49-F238E27FC236}">
                  <a16:creationId xmlns:a16="http://schemas.microsoft.com/office/drawing/2014/main" id="{7E10A27C-29C7-48CD-87B1-5F20090B8C71}"/>
                </a:ext>
              </a:extLst>
            </p:cNvPr>
            <p:cNvSpPr>
              <a:spLocks noChangeArrowheads="1"/>
            </p:cNvSpPr>
            <p:nvPr userDrawn="1"/>
          </p:nvSpPr>
          <p:spPr bwMode="auto">
            <a:xfrm>
              <a:off x="1539381"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2" name="Oval 14">
              <a:extLst>
                <a:ext uri="{FF2B5EF4-FFF2-40B4-BE49-F238E27FC236}">
                  <a16:creationId xmlns:a16="http://schemas.microsoft.com/office/drawing/2014/main" id="{04CF0587-6D47-4C41-8054-F46126F320F3}"/>
                </a:ext>
              </a:extLst>
            </p:cNvPr>
            <p:cNvSpPr>
              <a:spLocks noChangeArrowheads="1"/>
            </p:cNvSpPr>
            <p:nvPr userDrawn="1"/>
          </p:nvSpPr>
          <p:spPr bwMode="auto">
            <a:xfrm>
              <a:off x="1831481"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3" name="Oval 15">
              <a:extLst>
                <a:ext uri="{FF2B5EF4-FFF2-40B4-BE49-F238E27FC236}">
                  <a16:creationId xmlns:a16="http://schemas.microsoft.com/office/drawing/2014/main" id="{54C5DF41-4EAE-447F-8849-85673AAFDDB6}"/>
                </a:ext>
              </a:extLst>
            </p:cNvPr>
            <p:cNvSpPr>
              <a:spLocks noChangeArrowheads="1"/>
            </p:cNvSpPr>
            <p:nvPr userDrawn="1"/>
          </p:nvSpPr>
          <p:spPr bwMode="auto">
            <a:xfrm>
              <a:off x="1450481"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4" name="Oval 16">
              <a:extLst>
                <a:ext uri="{FF2B5EF4-FFF2-40B4-BE49-F238E27FC236}">
                  <a16:creationId xmlns:a16="http://schemas.microsoft.com/office/drawing/2014/main" id="{40BDBE20-2FE2-488F-A80D-FACA68BD3A58}"/>
                </a:ext>
              </a:extLst>
            </p:cNvPr>
            <p:cNvSpPr>
              <a:spLocks noChangeArrowheads="1"/>
            </p:cNvSpPr>
            <p:nvPr userDrawn="1"/>
          </p:nvSpPr>
          <p:spPr bwMode="auto">
            <a:xfrm>
              <a:off x="1640981"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 name="Oval 5">
              <a:extLst>
                <a:ext uri="{FF2B5EF4-FFF2-40B4-BE49-F238E27FC236}">
                  <a16:creationId xmlns:a16="http://schemas.microsoft.com/office/drawing/2014/main" id="{78F5CD8C-89AD-47F3-AA66-178D21E9BFD1}"/>
                </a:ext>
              </a:extLst>
            </p:cNvPr>
            <p:cNvSpPr>
              <a:spLocks noChangeArrowheads="1"/>
            </p:cNvSpPr>
            <p:nvPr userDrawn="1"/>
          </p:nvSpPr>
          <p:spPr bwMode="auto">
            <a:xfrm>
              <a:off x="2299785" y="530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 name="Oval 6">
              <a:extLst>
                <a:ext uri="{FF2B5EF4-FFF2-40B4-BE49-F238E27FC236}">
                  <a16:creationId xmlns:a16="http://schemas.microsoft.com/office/drawing/2014/main" id="{17FD59DB-C39F-44A7-98B3-FCBCC9F32A3A}"/>
                </a:ext>
              </a:extLst>
            </p:cNvPr>
            <p:cNvSpPr>
              <a:spLocks noChangeArrowheads="1"/>
            </p:cNvSpPr>
            <p:nvPr userDrawn="1"/>
          </p:nvSpPr>
          <p:spPr bwMode="auto">
            <a:xfrm>
              <a:off x="1920373"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 name="Oval 7">
              <a:extLst>
                <a:ext uri="{FF2B5EF4-FFF2-40B4-BE49-F238E27FC236}">
                  <a16:creationId xmlns:a16="http://schemas.microsoft.com/office/drawing/2014/main" id="{08E469B0-E173-4C69-898E-2FFFD9EEA740}"/>
                </a:ext>
              </a:extLst>
            </p:cNvPr>
            <p:cNvSpPr>
              <a:spLocks noChangeArrowheads="1"/>
            </p:cNvSpPr>
            <p:nvPr userDrawn="1"/>
          </p:nvSpPr>
          <p:spPr bwMode="auto">
            <a:xfrm>
              <a:off x="2110873"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 name="Oval 8">
              <a:extLst>
                <a:ext uri="{FF2B5EF4-FFF2-40B4-BE49-F238E27FC236}">
                  <a16:creationId xmlns:a16="http://schemas.microsoft.com/office/drawing/2014/main" id="{7121A118-E699-4606-8520-01F6A1D81669}"/>
                </a:ext>
              </a:extLst>
            </p:cNvPr>
            <p:cNvSpPr>
              <a:spLocks noChangeArrowheads="1"/>
            </p:cNvSpPr>
            <p:nvPr userDrawn="1"/>
          </p:nvSpPr>
          <p:spPr bwMode="auto">
            <a:xfrm>
              <a:off x="2402973"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 name="Oval 9">
              <a:extLst>
                <a:ext uri="{FF2B5EF4-FFF2-40B4-BE49-F238E27FC236}">
                  <a16:creationId xmlns:a16="http://schemas.microsoft.com/office/drawing/2014/main" id="{F3865187-85F3-4792-B673-A75CC78B79A8}"/>
                </a:ext>
              </a:extLst>
            </p:cNvPr>
            <p:cNvSpPr>
              <a:spLocks noChangeArrowheads="1"/>
            </p:cNvSpPr>
            <p:nvPr userDrawn="1"/>
          </p:nvSpPr>
          <p:spPr bwMode="auto">
            <a:xfrm>
              <a:off x="2021973"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 name="Oval 10">
              <a:extLst>
                <a:ext uri="{FF2B5EF4-FFF2-40B4-BE49-F238E27FC236}">
                  <a16:creationId xmlns:a16="http://schemas.microsoft.com/office/drawing/2014/main" id="{6A7F70EB-E09B-48CC-B047-BCC00F190292}"/>
                </a:ext>
              </a:extLst>
            </p:cNvPr>
            <p:cNvSpPr>
              <a:spLocks noChangeArrowheads="1"/>
            </p:cNvSpPr>
            <p:nvPr userDrawn="1"/>
          </p:nvSpPr>
          <p:spPr bwMode="auto">
            <a:xfrm>
              <a:off x="2212473"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 name="Oval 11">
              <a:extLst>
                <a:ext uri="{FF2B5EF4-FFF2-40B4-BE49-F238E27FC236}">
                  <a16:creationId xmlns:a16="http://schemas.microsoft.com/office/drawing/2014/main" id="{0039E387-C748-49FB-B3E8-894EC6083EB1}"/>
                </a:ext>
              </a:extLst>
            </p:cNvPr>
            <p:cNvSpPr>
              <a:spLocks noChangeArrowheads="1"/>
            </p:cNvSpPr>
            <p:nvPr userDrawn="1"/>
          </p:nvSpPr>
          <p:spPr bwMode="auto">
            <a:xfrm>
              <a:off x="2299785" y="911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3" name="Oval 12">
              <a:extLst>
                <a:ext uri="{FF2B5EF4-FFF2-40B4-BE49-F238E27FC236}">
                  <a16:creationId xmlns:a16="http://schemas.microsoft.com/office/drawing/2014/main" id="{B7C2CAB2-3397-4A62-9CA1-8F787B56FF52}"/>
                </a:ext>
              </a:extLst>
            </p:cNvPr>
            <p:cNvSpPr>
              <a:spLocks noChangeArrowheads="1"/>
            </p:cNvSpPr>
            <p:nvPr userDrawn="1"/>
          </p:nvSpPr>
          <p:spPr bwMode="auto">
            <a:xfrm>
              <a:off x="1920373"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 name="Oval 13">
              <a:extLst>
                <a:ext uri="{FF2B5EF4-FFF2-40B4-BE49-F238E27FC236}">
                  <a16:creationId xmlns:a16="http://schemas.microsoft.com/office/drawing/2014/main" id="{8D76426F-73FD-4E17-899B-58DE0D154FC1}"/>
                </a:ext>
              </a:extLst>
            </p:cNvPr>
            <p:cNvSpPr>
              <a:spLocks noChangeArrowheads="1"/>
            </p:cNvSpPr>
            <p:nvPr userDrawn="1"/>
          </p:nvSpPr>
          <p:spPr bwMode="auto">
            <a:xfrm>
              <a:off x="2110873"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5" name="Oval 14">
              <a:extLst>
                <a:ext uri="{FF2B5EF4-FFF2-40B4-BE49-F238E27FC236}">
                  <a16:creationId xmlns:a16="http://schemas.microsoft.com/office/drawing/2014/main" id="{F3F6BF0A-0670-41FE-9D1D-188423FC41DA}"/>
                </a:ext>
              </a:extLst>
            </p:cNvPr>
            <p:cNvSpPr>
              <a:spLocks noChangeArrowheads="1"/>
            </p:cNvSpPr>
            <p:nvPr userDrawn="1"/>
          </p:nvSpPr>
          <p:spPr bwMode="auto">
            <a:xfrm>
              <a:off x="2402973"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6" name="Oval 15">
              <a:extLst>
                <a:ext uri="{FF2B5EF4-FFF2-40B4-BE49-F238E27FC236}">
                  <a16:creationId xmlns:a16="http://schemas.microsoft.com/office/drawing/2014/main" id="{2889B0EA-DE89-466C-A63B-D75AFFFB6625}"/>
                </a:ext>
              </a:extLst>
            </p:cNvPr>
            <p:cNvSpPr>
              <a:spLocks noChangeArrowheads="1"/>
            </p:cNvSpPr>
            <p:nvPr userDrawn="1"/>
          </p:nvSpPr>
          <p:spPr bwMode="auto">
            <a:xfrm>
              <a:off x="2021973"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 name="Oval 16">
              <a:extLst>
                <a:ext uri="{FF2B5EF4-FFF2-40B4-BE49-F238E27FC236}">
                  <a16:creationId xmlns:a16="http://schemas.microsoft.com/office/drawing/2014/main" id="{0A579476-A339-461E-8DA7-14A606EE7CE0}"/>
                </a:ext>
              </a:extLst>
            </p:cNvPr>
            <p:cNvSpPr>
              <a:spLocks noChangeArrowheads="1"/>
            </p:cNvSpPr>
            <p:nvPr userDrawn="1"/>
          </p:nvSpPr>
          <p:spPr bwMode="auto">
            <a:xfrm>
              <a:off x="2212473"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 name="Oval 5">
              <a:extLst>
                <a:ext uri="{FF2B5EF4-FFF2-40B4-BE49-F238E27FC236}">
                  <a16:creationId xmlns:a16="http://schemas.microsoft.com/office/drawing/2014/main" id="{ED954CCF-1E03-4095-AD9A-8FA56CAEB59B}"/>
                </a:ext>
              </a:extLst>
            </p:cNvPr>
            <p:cNvSpPr>
              <a:spLocks noChangeArrowheads="1"/>
            </p:cNvSpPr>
            <p:nvPr userDrawn="1"/>
          </p:nvSpPr>
          <p:spPr bwMode="auto">
            <a:xfrm>
              <a:off x="2871277" y="530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 name="Oval 6">
              <a:extLst>
                <a:ext uri="{FF2B5EF4-FFF2-40B4-BE49-F238E27FC236}">
                  <a16:creationId xmlns:a16="http://schemas.microsoft.com/office/drawing/2014/main" id="{AACAAAB8-1C70-4F50-9B6C-E304D7A0A099}"/>
                </a:ext>
              </a:extLst>
            </p:cNvPr>
            <p:cNvSpPr>
              <a:spLocks noChangeArrowheads="1"/>
            </p:cNvSpPr>
            <p:nvPr userDrawn="1"/>
          </p:nvSpPr>
          <p:spPr bwMode="auto">
            <a:xfrm>
              <a:off x="2491865"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 name="Oval 7">
              <a:extLst>
                <a:ext uri="{FF2B5EF4-FFF2-40B4-BE49-F238E27FC236}">
                  <a16:creationId xmlns:a16="http://schemas.microsoft.com/office/drawing/2014/main" id="{7812B357-C887-4AF6-B1B6-752C44E3DBA1}"/>
                </a:ext>
              </a:extLst>
            </p:cNvPr>
            <p:cNvSpPr>
              <a:spLocks noChangeArrowheads="1"/>
            </p:cNvSpPr>
            <p:nvPr userDrawn="1"/>
          </p:nvSpPr>
          <p:spPr bwMode="auto">
            <a:xfrm>
              <a:off x="2682365"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 name="Oval 8">
              <a:extLst>
                <a:ext uri="{FF2B5EF4-FFF2-40B4-BE49-F238E27FC236}">
                  <a16:creationId xmlns:a16="http://schemas.microsoft.com/office/drawing/2014/main" id="{54CAFCFC-FBF6-4B33-942E-11D5BA74D6C5}"/>
                </a:ext>
              </a:extLst>
            </p:cNvPr>
            <p:cNvSpPr>
              <a:spLocks noChangeArrowheads="1"/>
            </p:cNvSpPr>
            <p:nvPr userDrawn="1"/>
          </p:nvSpPr>
          <p:spPr bwMode="auto">
            <a:xfrm>
              <a:off x="2974465"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 name="Oval 9">
              <a:extLst>
                <a:ext uri="{FF2B5EF4-FFF2-40B4-BE49-F238E27FC236}">
                  <a16:creationId xmlns:a16="http://schemas.microsoft.com/office/drawing/2014/main" id="{35F220C5-2D27-4019-A45B-A407D420F574}"/>
                </a:ext>
              </a:extLst>
            </p:cNvPr>
            <p:cNvSpPr>
              <a:spLocks noChangeArrowheads="1"/>
            </p:cNvSpPr>
            <p:nvPr userDrawn="1"/>
          </p:nvSpPr>
          <p:spPr bwMode="auto">
            <a:xfrm>
              <a:off x="2593465"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 name="Oval 10">
              <a:extLst>
                <a:ext uri="{FF2B5EF4-FFF2-40B4-BE49-F238E27FC236}">
                  <a16:creationId xmlns:a16="http://schemas.microsoft.com/office/drawing/2014/main" id="{EB57A898-DF92-402F-A58A-6C0CB776A21D}"/>
                </a:ext>
              </a:extLst>
            </p:cNvPr>
            <p:cNvSpPr>
              <a:spLocks noChangeArrowheads="1"/>
            </p:cNvSpPr>
            <p:nvPr userDrawn="1"/>
          </p:nvSpPr>
          <p:spPr bwMode="auto">
            <a:xfrm>
              <a:off x="2783965"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5" name="Oval 11">
              <a:extLst>
                <a:ext uri="{FF2B5EF4-FFF2-40B4-BE49-F238E27FC236}">
                  <a16:creationId xmlns:a16="http://schemas.microsoft.com/office/drawing/2014/main" id="{0F29C863-7E5F-4A3B-AD4C-EBA6F4EC6846}"/>
                </a:ext>
              </a:extLst>
            </p:cNvPr>
            <p:cNvSpPr>
              <a:spLocks noChangeArrowheads="1"/>
            </p:cNvSpPr>
            <p:nvPr userDrawn="1"/>
          </p:nvSpPr>
          <p:spPr bwMode="auto">
            <a:xfrm>
              <a:off x="2871277" y="911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6" name="Oval 12">
              <a:extLst>
                <a:ext uri="{FF2B5EF4-FFF2-40B4-BE49-F238E27FC236}">
                  <a16:creationId xmlns:a16="http://schemas.microsoft.com/office/drawing/2014/main" id="{90EF345E-4C46-4ED5-8865-8854256FDB67}"/>
                </a:ext>
              </a:extLst>
            </p:cNvPr>
            <p:cNvSpPr>
              <a:spLocks noChangeArrowheads="1"/>
            </p:cNvSpPr>
            <p:nvPr userDrawn="1"/>
          </p:nvSpPr>
          <p:spPr bwMode="auto">
            <a:xfrm>
              <a:off x="2491865"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7" name="Oval 13">
              <a:extLst>
                <a:ext uri="{FF2B5EF4-FFF2-40B4-BE49-F238E27FC236}">
                  <a16:creationId xmlns:a16="http://schemas.microsoft.com/office/drawing/2014/main" id="{CE8A20C5-704D-4D00-8460-BD6D40A704D8}"/>
                </a:ext>
              </a:extLst>
            </p:cNvPr>
            <p:cNvSpPr>
              <a:spLocks noChangeArrowheads="1"/>
            </p:cNvSpPr>
            <p:nvPr userDrawn="1"/>
          </p:nvSpPr>
          <p:spPr bwMode="auto">
            <a:xfrm>
              <a:off x="2682365"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8" name="Oval 14">
              <a:extLst>
                <a:ext uri="{FF2B5EF4-FFF2-40B4-BE49-F238E27FC236}">
                  <a16:creationId xmlns:a16="http://schemas.microsoft.com/office/drawing/2014/main" id="{EC749495-8855-4096-809F-AFBC8DA3C30F}"/>
                </a:ext>
              </a:extLst>
            </p:cNvPr>
            <p:cNvSpPr>
              <a:spLocks noChangeArrowheads="1"/>
            </p:cNvSpPr>
            <p:nvPr userDrawn="1"/>
          </p:nvSpPr>
          <p:spPr bwMode="auto">
            <a:xfrm>
              <a:off x="2974465"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9" name="Oval 15">
              <a:extLst>
                <a:ext uri="{FF2B5EF4-FFF2-40B4-BE49-F238E27FC236}">
                  <a16:creationId xmlns:a16="http://schemas.microsoft.com/office/drawing/2014/main" id="{BA22B389-0FA5-4091-9C4E-A9AD7E42E376}"/>
                </a:ext>
              </a:extLst>
            </p:cNvPr>
            <p:cNvSpPr>
              <a:spLocks noChangeArrowheads="1"/>
            </p:cNvSpPr>
            <p:nvPr userDrawn="1"/>
          </p:nvSpPr>
          <p:spPr bwMode="auto">
            <a:xfrm>
              <a:off x="2593465"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 name="Oval 16">
              <a:extLst>
                <a:ext uri="{FF2B5EF4-FFF2-40B4-BE49-F238E27FC236}">
                  <a16:creationId xmlns:a16="http://schemas.microsoft.com/office/drawing/2014/main" id="{B0FDC889-F2B6-431D-883D-120FF9FDA365}"/>
                </a:ext>
              </a:extLst>
            </p:cNvPr>
            <p:cNvSpPr>
              <a:spLocks noChangeArrowheads="1"/>
            </p:cNvSpPr>
            <p:nvPr userDrawn="1"/>
          </p:nvSpPr>
          <p:spPr bwMode="auto">
            <a:xfrm>
              <a:off x="2783965"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2" name="Oval 5">
              <a:extLst>
                <a:ext uri="{FF2B5EF4-FFF2-40B4-BE49-F238E27FC236}">
                  <a16:creationId xmlns:a16="http://schemas.microsoft.com/office/drawing/2014/main" id="{82EFB21F-938C-4618-8EA7-15C9D6EADD59}"/>
                </a:ext>
              </a:extLst>
            </p:cNvPr>
            <p:cNvSpPr>
              <a:spLocks noChangeArrowheads="1"/>
            </p:cNvSpPr>
            <p:nvPr userDrawn="1"/>
          </p:nvSpPr>
          <p:spPr bwMode="auto">
            <a:xfrm>
              <a:off x="3442769" y="530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3" name="Oval 6">
              <a:extLst>
                <a:ext uri="{FF2B5EF4-FFF2-40B4-BE49-F238E27FC236}">
                  <a16:creationId xmlns:a16="http://schemas.microsoft.com/office/drawing/2014/main" id="{587ABD70-9D61-4532-8017-7415681B2BB5}"/>
                </a:ext>
              </a:extLst>
            </p:cNvPr>
            <p:cNvSpPr>
              <a:spLocks noChangeArrowheads="1"/>
            </p:cNvSpPr>
            <p:nvPr userDrawn="1"/>
          </p:nvSpPr>
          <p:spPr bwMode="auto">
            <a:xfrm>
              <a:off x="3063357"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4" name="Oval 7">
              <a:extLst>
                <a:ext uri="{FF2B5EF4-FFF2-40B4-BE49-F238E27FC236}">
                  <a16:creationId xmlns:a16="http://schemas.microsoft.com/office/drawing/2014/main" id="{E11B5C77-3DE1-42C7-B3FE-2DC0734D86B2}"/>
                </a:ext>
              </a:extLst>
            </p:cNvPr>
            <p:cNvSpPr>
              <a:spLocks noChangeArrowheads="1"/>
            </p:cNvSpPr>
            <p:nvPr userDrawn="1"/>
          </p:nvSpPr>
          <p:spPr bwMode="auto">
            <a:xfrm>
              <a:off x="3253857"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5" name="Oval 8">
              <a:extLst>
                <a:ext uri="{FF2B5EF4-FFF2-40B4-BE49-F238E27FC236}">
                  <a16:creationId xmlns:a16="http://schemas.microsoft.com/office/drawing/2014/main" id="{3CA78CBD-CA23-4894-8287-0DEFB1BD64D8}"/>
                </a:ext>
              </a:extLst>
            </p:cNvPr>
            <p:cNvSpPr>
              <a:spLocks noChangeArrowheads="1"/>
            </p:cNvSpPr>
            <p:nvPr userDrawn="1"/>
          </p:nvSpPr>
          <p:spPr bwMode="auto">
            <a:xfrm>
              <a:off x="3545957"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6" name="Oval 9">
              <a:extLst>
                <a:ext uri="{FF2B5EF4-FFF2-40B4-BE49-F238E27FC236}">
                  <a16:creationId xmlns:a16="http://schemas.microsoft.com/office/drawing/2014/main" id="{80CE6D34-AFBA-413D-9DF6-1E532CDAFB88}"/>
                </a:ext>
              </a:extLst>
            </p:cNvPr>
            <p:cNvSpPr>
              <a:spLocks noChangeArrowheads="1"/>
            </p:cNvSpPr>
            <p:nvPr userDrawn="1"/>
          </p:nvSpPr>
          <p:spPr bwMode="auto">
            <a:xfrm>
              <a:off x="3164957"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7" name="Oval 10">
              <a:extLst>
                <a:ext uri="{FF2B5EF4-FFF2-40B4-BE49-F238E27FC236}">
                  <a16:creationId xmlns:a16="http://schemas.microsoft.com/office/drawing/2014/main" id="{42DD6F57-F49B-4B47-9C15-76868CE3ED5C}"/>
                </a:ext>
              </a:extLst>
            </p:cNvPr>
            <p:cNvSpPr>
              <a:spLocks noChangeArrowheads="1"/>
            </p:cNvSpPr>
            <p:nvPr userDrawn="1"/>
          </p:nvSpPr>
          <p:spPr bwMode="auto">
            <a:xfrm>
              <a:off x="3355457"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8" name="Oval 11">
              <a:extLst>
                <a:ext uri="{FF2B5EF4-FFF2-40B4-BE49-F238E27FC236}">
                  <a16:creationId xmlns:a16="http://schemas.microsoft.com/office/drawing/2014/main" id="{033D9ACB-FE6B-4E9F-859D-244DC61DA870}"/>
                </a:ext>
              </a:extLst>
            </p:cNvPr>
            <p:cNvSpPr>
              <a:spLocks noChangeArrowheads="1"/>
            </p:cNvSpPr>
            <p:nvPr userDrawn="1"/>
          </p:nvSpPr>
          <p:spPr bwMode="auto">
            <a:xfrm>
              <a:off x="3442769" y="911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 name="Oval 12">
              <a:extLst>
                <a:ext uri="{FF2B5EF4-FFF2-40B4-BE49-F238E27FC236}">
                  <a16:creationId xmlns:a16="http://schemas.microsoft.com/office/drawing/2014/main" id="{B0122A98-88FD-4326-B1A0-44D2AF68A666}"/>
                </a:ext>
              </a:extLst>
            </p:cNvPr>
            <p:cNvSpPr>
              <a:spLocks noChangeArrowheads="1"/>
            </p:cNvSpPr>
            <p:nvPr userDrawn="1"/>
          </p:nvSpPr>
          <p:spPr bwMode="auto">
            <a:xfrm>
              <a:off x="3063357"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 name="Oval 13">
              <a:extLst>
                <a:ext uri="{FF2B5EF4-FFF2-40B4-BE49-F238E27FC236}">
                  <a16:creationId xmlns:a16="http://schemas.microsoft.com/office/drawing/2014/main" id="{AA3F3D09-D1D7-4FFF-9F64-9474CCDB3FC2}"/>
                </a:ext>
              </a:extLst>
            </p:cNvPr>
            <p:cNvSpPr>
              <a:spLocks noChangeArrowheads="1"/>
            </p:cNvSpPr>
            <p:nvPr userDrawn="1"/>
          </p:nvSpPr>
          <p:spPr bwMode="auto">
            <a:xfrm>
              <a:off x="3253857"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 name="Oval 14">
              <a:extLst>
                <a:ext uri="{FF2B5EF4-FFF2-40B4-BE49-F238E27FC236}">
                  <a16:creationId xmlns:a16="http://schemas.microsoft.com/office/drawing/2014/main" id="{A1FC5865-C2EE-4905-AF84-AD55428A27DC}"/>
                </a:ext>
              </a:extLst>
            </p:cNvPr>
            <p:cNvSpPr>
              <a:spLocks noChangeArrowheads="1"/>
            </p:cNvSpPr>
            <p:nvPr userDrawn="1"/>
          </p:nvSpPr>
          <p:spPr bwMode="auto">
            <a:xfrm>
              <a:off x="3545957"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 name="Oval 15">
              <a:extLst>
                <a:ext uri="{FF2B5EF4-FFF2-40B4-BE49-F238E27FC236}">
                  <a16:creationId xmlns:a16="http://schemas.microsoft.com/office/drawing/2014/main" id="{663AF51A-B6A2-4C0E-8B75-ABD2B5E849F8}"/>
                </a:ext>
              </a:extLst>
            </p:cNvPr>
            <p:cNvSpPr>
              <a:spLocks noChangeArrowheads="1"/>
            </p:cNvSpPr>
            <p:nvPr userDrawn="1"/>
          </p:nvSpPr>
          <p:spPr bwMode="auto">
            <a:xfrm>
              <a:off x="3164957"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 name="Oval 16">
              <a:extLst>
                <a:ext uri="{FF2B5EF4-FFF2-40B4-BE49-F238E27FC236}">
                  <a16:creationId xmlns:a16="http://schemas.microsoft.com/office/drawing/2014/main" id="{0262B9D5-DFAF-4D95-AD54-9996B143DF4D}"/>
                </a:ext>
              </a:extLst>
            </p:cNvPr>
            <p:cNvSpPr>
              <a:spLocks noChangeArrowheads="1"/>
            </p:cNvSpPr>
            <p:nvPr userDrawn="1"/>
          </p:nvSpPr>
          <p:spPr bwMode="auto">
            <a:xfrm>
              <a:off x="3355457"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 name="Oval 5">
              <a:extLst>
                <a:ext uri="{FF2B5EF4-FFF2-40B4-BE49-F238E27FC236}">
                  <a16:creationId xmlns:a16="http://schemas.microsoft.com/office/drawing/2014/main" id="{CBE03CD9-0235-4143-951D-536FD0BA44F5}"/>
                </a:ext>
              </a:extLst>
            </p:cNvPr>
            <p:cNvSpPr>
              <a:spLocks noChangeArrowheads="1"/>
            </p:cNvSpPr>
            <p:nvPr userDrawn="1"/>
          </p:nvSpPr>
          <p:spPr bwMode="auto">
            <a:xfrm>
              <a:off x="4014261" y="530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 name="Oval 6">
              <a:extLst>
                <a:ext uri="{FF2B5EF4-FFF2-40B4-BE49-F238E27FC236}">
                  <a16:creationId xmlns:a16="http://schemas.microsoft.com/office/drawing/2014/main" id="{7FB21A38-DD04-4D29-A1F8-249AD8A7A780}"/>
                </a:ext>
              </a:extLst>
            </p:cNvPr>
            <p:cNvSpPr>
              <a:spLocks noChangeArrowheads="1"/>
            </p:cNvSpPr>
            <p:nvPr userDrawn="1"/>
          </p:nvSpPr>
          <p:spPr bwMode="auto">
            <a:xfrm>
              <a:off x="3634849"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 name="Oval 7">
              <a:extLst>
                <a:ext uri="{FF2B5EF4-FFF2-40B4-BE49-F238E27FC236}">
                  <a16:creationId xmlns:a16="http://schemas.microsoft.com/office/drawing/2014/main" id="{6AF385EE-AD45-4C05-AE0A-5922028402D5}"/>
                </a:ext>
              </a:extLst>
            </p:cNvPr>
            <p:cNvSpPr>
              <a:spLocks noChangeArrowheads="1"/>
            </p:cNvSpPr>
            <p:nvPr userDrawn="1"/>
          </p:nvSpPr>
          <p:spPr bwMode="auto">
            <a:xfrm>
              <a:off x="3825349"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8" name="Oval 8">
              <a:extLst>
                <a:ext uri="{FF2B5EF4-FFF2-40B4-BE49-F238E27FC236}">
                  <a16:creationId xmlns:a16="http://schemas.microsoft.com/office/drawing/2014/main" id="{377F7E81-3A4B-402E-8308-6739EDDEE001}"/>
                </a:ext>
              </a:extLst>
            </p:cNvPr>
            <p:cNvSpPr>
              <a:spLocks noChangeArrowheads="1"/>
            </p:cNvSpPr>
            <p:nvPr userDrawn="1"/>
          </p:nvSpPr>
          <p:spPr bwMode="auto">
            <a:xfrm>
              <a:off x="4117449"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 name="Oval 9">
              <a:extLst>
                <a:ext uri="{FF2B5EF4-FFF2-40B4-BE49-F238E27FC236}">
                  <a16:creationId xmlns:a16="http://schemas.microsoft.com/office/drawing/2014/main" id="{9A78772A-79DF-4AA0-B4AF-CB876894066A}"/>
                </a:ext>
              </a:extLst>
            </p:cNvPr>
            <p:cNvSpPr>
              <a:spLocks noChangeArrowheads="1"/>
            </p:cNvSpPr>
            <p:nvPr userDrawn="1"/>
          </p:nvSpPr>
          <p:spPr bwMode="auto">
            <a:xfrm>
              <a:off x="3736449"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 name="Oval 10">
              <a:extLst>
                <a:ext uri="{FF2B5EF4-FFF2-40B4-BE49-F238E27FC236}">
                  <a16:creationId xmlns:a16="http://schemas.microsoft.com/office/drawing/2014/main" id="{29AFE8BD-5DE1-4313-82F0-393B355D0A3B}"/>
                </a:ext>
              </a:extLst>
            </p:cNvPr>
            <p:cNvSpPr>
              <a:spLocks noChangeArrowheads="1"/>
            </p:cNvSpPr>
            <p:nvPr userDrawn="1"/>
          </p:nvSpPr>
          <p:spPr bwMode="auto">
            <a:xfrm>
              <a:off x="3926949"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1" name="Oval 11">
              <a:extLst>
                <a:ext uri="{FF2B5EF4-FFF2-40B4-BE49-F238E27FC236}">
                  <a16:creationId xmlns:a16="http://schemas.microsoft.com/office/drawing/2014/main" id="{69A53596-2F05-46AF-B25A-4CB26739C732}"/>
                </a:ext>
              </a:extLst>
            </p:cNvPr>
            <p:cNvSpPr>
              <a:spLocks noChangeArrowheads="1"/>
            </p:cNvSpPr>
            <p:nvPr userDrawn="1"/>
          </p:nvSpPr>
          <p:spPr bwMode="auto">
            <a:xfrm>
              <a:off x="4014261" y="911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2" name="Oval 12">
              <a:extLst>
                <a:ext uri="{FF2B5EF4-FFF2-40B4-BE49-F238E27FC236}">
                  <a16:creationId xmlns:a16="http://schemas.microsoft.com/office/drawing/2014/main" id="{48D8D65A-A952-4EDC-B142-F4908E5D6B33}"/>
                </a:ext>
              </a:extLst>
            </p:cNvPr>
            <p:cNvSpPr>
              <a:spLocks noChangeArrowheads="1"/>
            </p:cNvSpPr>
            <p:nvPr userDrawn="1"/>
          </p:nvSpPr>
          <p:spPr bwMode="auto">
            <a:xfrm>
              <a:off x="3634849"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3" name="Oval 13">
              <a:extLst>
                <a:ext uri="{FF2B5EF4-FFF2-40B4-BE49-F238E27FC236}">
                  <a16:creationId xmlns:a16="http://schemas.microsoft.com/office/drawing/2014/main" id="{D813A9D8-27BF-4854-AFDD-1059EB72BFBB}"/>
                </a:ext>
              </a:extLst>
            </p:cNvPr>
            <p:cNvSpPr>
              <a:spLocks noChangeArrowheads="1"/>
            </p:cNvSpPr>
            <p:nvPr userDrawn="1"/>
          </p:nvSpPr>
          <p:spPr bwMode="auto">
            <a:xfrm>
              <a:off x="3825349"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4" name="Oval 14">
              <a:extLst>
                <a:ext uri="{FF2B5EF4-FFF2-40B4-BE49-F238E27FC236}">
                  <a16:creationId xmlns:a16="http://schemas.microsoft.com/office/drawing/2014/main" id="{64812A2F-4630-4492-9F8C-D7E4853CEBF8}"/>
                </a:ext>
              </a:extLst>
            </p:cNvPr>
            <p:cNvSpPr>
              <a:spLocks noChangeArrowheads="1"/>
            </p:cNvSpPr>
            <p:nvPr userDrawn="1"/>
          </p:nvSpPr>
          <p:spPr bwMode="auto">
            <a:xfrm>
              <a:off x="4117449"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5" name="Oval 15">
              <a:extLst>
                <a:ext uri="{FF2B5EF4-FFF2-40B4-BE49-F238E27FC236}">
                  <a16:creationId xmlns:a16="http://schemas.microsoft.com/office/drawing/2014/main" id="{2AA0B358-D324-4872-8767-6EECA1E09665}"/>
                </a:ext>
              </a:extLst>
            </p:cNvPr>
            <p:cNvSpPr>
              <a:spLocks noChangeArrowheads="1"/>
            </p:cNvSpPr>
            <p:nvPr userDrawn="1"/>
          </p:nvSpPr>
          <p:spPr bwMode="auto">
            <a:xfrm>
              <a:off x="3736449"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6" name="Oval 16">
              <a:extLst>
                <a:ext uri="{FF2B5EF4-FFF2-40B4-BE49-F238E27FC236}">
                  <a16:creationId xmlns:a16="http://schemas.microsoft.com/office/drawing/2014/main" id="{29148100-25B3-4F67-9175-A7593CE07BB6}"/>
                </a:ext>
              </a:extLst>
            </p:cNvPr>
            <p:cNvSpPr>
              <a:spLocks noChangeArrowheads="1"/>
            </p:cNvSpPr>
            <p:nvPr userDrawn="1"/>
          </p:nvSpPr>
          <p:spPr bwMode="auto">
            <a:xfrm>
              <a:off x="3926949"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8" name="Oval 5">
              <a:extLst>
                <a:ext uri="{FF2B5EF4-FFF2-40B4-BE49-F238E27FC236}">
                  <a16:creationId xmlns:a16="http://schemas.microsoft.com/office/drawing/2014/main" id="{7F368085-5A2F-4E26-BB15-1095D85C49A8}"/>
                </a:ext>
              </a:extLst>
            </p:cNvPr>
            <p:cNvSpPr>
              <a:spLocks noChangeArrowheads="1"/>
            </p:cNvSpPr>
            <p:nvPr userDrawn="1"/>
          </p:nvSpPr>
          <p:spPr bwMode="auto">
            <a:xfrm>
              <a:off x="4585753" y="530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9" name="Oval 6">
              <a:extLst>
                <a:ext uri="{FF2B5EF4-FFF2-40B4-BE49-F238E27FC236}">
                  <a16:creationId xmlns:a16="http://schemas.microsoft.com/office/drawing/2014/main" id="{23A71CE5-D176-47DD-A5FB-695075FE0DF1}"/>
                </a:ext>
              </a:extLst>
            </p:cNvPr>
            <p:cNvSpPr>
              <a:spLocks noChangeArrowheads="1"/>
            </p:cNvSpPr>
            <p:nvPr userDrawn="1"/>
          </p:nvSpPr>
          <p:spPr bwMode="auto">
            <a:xfrm>
              <a:off x="4206341"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0" name="Oval 7">
              <a:extLst>
                <a:ext uri="{FF2B5EF4-FFF2-40B4-BE49-F238E27FC236}">
                  <a16:creationId xmlns:a16="http://schemas.microsoft.com/office/drawing/2014/main" id="{CCA84A62-95DC-49D8-BD59-78E56A6C2640}"/>
                </a:ext>
              </a:extLst>
            </p:cNvPr>
            <p:cNvSpPr>
              <a:spLocks noChangeArrowheads="1"/>
            </p:cNvSpPr>
            <p:nvPr userDrawn="1"/>
          </p:nvSpPr>
          <p:spPr bwMode="auto">
            <a:xfrm>
              <a:off x="4396841"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1" name="Oval 8">
              <a:extLst>
                <a:ext uri="{FF2B5EF4-FFF2-40B4-BE49-F238E27FC236}">
                  <a16:creationId xmlns:a16="http://schemas.microsoft.com/office/drawing/2014/main" id="{60B93704-247F-4A0B-9FB0-5DB5A8000E41}"/>
                </a:ext>
              </a:extLst>
            </p:cNvPr>
            <p:cNvSpPr>
              <a:spLocks noChangeArrowheads="1"/>
            </p:cNvSpPr>
            <p:nvPr userDrawn="1"/>
          </p:nvSpPr>
          <p:spPr bwMode="auto">
            <a:xfrm>
              <a:off x="4688941"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 name="Oval 9">
              <a:extLst>
                <a:ext uri="{FF2B5EF4-FFF2-40B4-BE49-F238E27FC236}">
                  <a16:creationId xmlns:a16="http://schemas.microsoft.com/office/drawing/2014/main" id="{1FC78050-CA1B-4675-9813-E3C24DE22494}"/>
                </a:ext>
              </a:extLst>
            </p:cNvPr>
            <p:cNvSpPr>
              <a:spLocks noChangeArrowheads="1"/>
            </p:cNvSpPr>
            <p:nvPr userDrawn="1"/>
          </p:nvSpPr>
          <p:spPr bwMode="auto">
            <a:xfrm>
              <a:off x="4307941"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3" name="Oval 10">
              <a:extLst>
                <a:ext uri="{FF2B5EF4-FFF2-40B4-BE49-F238E27FC236}">
                  <a16:creationId xmlns:a16="http://schemas.microsoft.com/office/drawing/2014/main" id="{AC09091E-96A2-4B01-9841-15718B44B096}"/>
                </a:ext>
              </a:extLst>
            </p:cNvPr>
            <p:cNvSpPr>
              <a:spLocks noChangeArrowheads="1"/>
            </p:cNvSpPr>
            <p:nvPr userDrawn="1"/>
          </p:nvSpPr>
          <p:spPr bwMode="auto">
            <a:xfrm>
              <a:off x="4498441"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4" name="Oval 11">
              <a:extLst>
                <a:ext uri="{FF2B5EF4-FFF2-40B4-BE49-F238E27FC236}">
                  <a16:creationId xmlns:a16="http://schemas.microsoft.com/office/drawing/2014/main" id="{020D62CE-710D-425A-9CBE-9DDB1E491949}"/>
                </a:ext>
              </a:extLst>
            </p:cNvPr>
            <p:cNvSpPr>
              <a:spLocks noChangeArrowheads="1"/>
            </p:cNvSpPr>
            <p:nvPr userDrawn="1"/>
          </p:nvSpPr>
          <p:spPr bwMode="auto">
            <a:xfrm>
              <a:off x="4585753" y="911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 name="Oval 12">
              <a:extLst>
                <a:ext uri="{FF2B5EF4-FFF2-40B4-BE49-F238E27FC236}">
                  <a16:creationId xmlns:a16="http://schemas.microsoft.com/office/drawing/2014/main" id="{6FADFEC5-173C-4B80-8395-D8E63C544B38}"/>
                </a:ext>
              </a:extLst>
            </p:cNvPr>
            <p:cNvSpPr>
              <a:spLocks noChangeArrowheads="1"/>
            </p:cNvSpPr>
            <p:nvPr userDrawn="1"/>
          </p:nvSpPr>
          <p:spPr bwMode="auto">
            <a:xfrm>
              <a:off x="4206341"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 name="Oval 13">
              <a:extLst>
                <a:ext uri="{FF2B5EF4-FFF2-40B4-BE49-F238E27FC236}">
                  <a16:creationId xmlns:a16="http://schemas.microsoft.com/office/drawing/2014/main" id="{C2AF7A86-0593-426B-8A87-8612165F2B49}"/>
                </a:ext>
              </a:extLst>
            </p:cNvPr>
            <p:cNvSpPr>
              <a:spLocks noChangeArrowheads="1"/>
            </p:cNvSpPr>
            <p:nvPr userDrawn="1"/>
          </p:nvSpPr>
          <p:spPr bwMode="auto">
            <a:xfrm>
              <a:off x="4396841"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7" name="Oval 14">
              <a:extLst>
                <a:ext uri="{FF2B5EF4-FFF2-40B4-BE49-F238E27FC236}">
                  <a16:creationId xmlns:a16="http://schemas.microsoft.com/office/drawing/2014/main" id="{0F618DBD-477C-422F-BF40-637943534959}"/>
                </a:ext>
              </a:extLst>
            </p:cNvPr>
            <p:cNvSpPr>
              <a:spLocks noChangeArrowheads="1"/>
            </p:cNvSpPr>
            <p:nvPr userDrawn="1"/>
          </p:nvSpPr>
          <p:spPr bwMode="auto">
            <a:xfrm>
              <a:off x="4688941"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8" name="Oval 15">
              <a:extLst>
                <a:ext uri="{FF2B5EF4-FFF2-40B4-BE49-F238E27FC236}">
                  <a16:creationId xmlns:a16="http://schemas.microsoft.com/office/drawing/2014/main" id="{3214CF7A-8817-4230-8D9E-690113BC1E41}"/>
                </a:ext>
              </a:extLst>
            </p:cNvPr>
            <p:cNvSpPr>
              <a:spLocks noChangeArrowheads="1"/>
            </p:cNvSpPr>
            <p:nvPr userDrawn="1"/>
          </p:nvSpPr>
          <p:spPr bwMode="auto">
            <a:xfrm>
              <a:off x="4307941"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9" name="Oval 16">
              <a:extLst>
                <a:ext uri="{FF2B5EF4-FFF2-40B4-BE49-F238E27FC236}">
                  <a16:creationId xmlns:a16="http://schemas.microsoft.com/office/drawing/2014/main" id="{C4CCDF3C-DC06-44EF-A489-584A05B485DB}"/>
                </a:ext>
              </a:extLst>
            </p:cNvPr>
            <p:cNvSpPr>
              <a:spLocks noChangeArrowheads="1"/>
            </p:cNvSpPr>
            <p:nvPr userDrawn="1"/>
          </p:nvSpPr>
          <p:spPr bwMode="auto">
            <a:xfrm>
              <a:off x="4498441"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1" name="Oval 5">
              <a:extLst>
                <a:ext uri="{FF2B5EF4-FFF2-40B4-BE49-F238E27FC236}">
                  <a16:creationId xmlns:a16="http://schemas.microsoft.com/office/drawing/2014/main" id="{8F9DEA51-5321-42F4-AE56-DFAB422DB65A}"/>
                </a:ext>
              </a:extLst>
            </p:cNvPr>
            <p:cNvSpPr>
              <a:spLocks noChangeArrowheads="1"/>
            </p:cNvSpPr>
            <p:nvPr userDrawn="1"/>
          </p:nvSpPr>
          <p:spPr bwMode="auto">
            <a:xfrm>
              <a:off x="5157245" y="530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 name="Oval 6">
              <a:extLst>
                <a:ext uri="{FF2B5EF4-FFF2-40B4-BE49-F238E27FC236}">
                  <a16:creationId xmlns:a16="http://schemas.microsoft.com/office/drawing/2014/main" id="{21EF35F0-1187-4C51-B1DE-6566B447A678}"/>
                </a:ext>
              </a:extLst>
            </p:cNvPr>
            <p:cNvSpPr>
              <a:spLocks noChangeArrowheads="1"/>
            </p:cNvSpPr>
            <p:nvPr userDrawn="1"/>
          </p:nvSpPr>
          <p:spPr bwMode="auto">
            <a:xfrm>
              <a:off x="4777833"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 name="Oval 7">
              <a:extLst>
                <a:ext uri="{FF2B5EF4-FFF2-40B4-BE49-F238E27FC236}">
                  <a16:creationId xmlns:a16="http://schemas.microsoft.com/office/drawing/2014/main" id="{40907A10-EE04-465B-B703-BEFDEECD19AC}"/>
                </a:ext>
              </a:extLst>
            </p:cNvPr>
            <p:cNvSpPr>
              <a:spLocks noChangeArrowheads="1"/>
            </p:cNvSpPr>
            <p:nvPr userDrawn="1"/>
          </p:nvSpPr>
          <p:spPr bwMode="auto">
            <a:xfrm>
              <a:off x="4968333"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 name="Oval 8">
              <a:extLst>
                <a:ext uri="{FF2B5EF4-FFF2-40B4-BE49-F238E27FC236}">
                  <a16:creationId xmlns:a16="http://schemas.microsoft.com/office/drawing/2014/main" id="{09B1C593-2D57-4600-A45E-488D886E2ECB}"/>
                </a:ext>
              </a:extLst>
            </p:cNvPr>
            <p:cNvSpPr>
              <a:spLocks noChangeArrowheads="1"/>
            </p:cNvSpPr>
            <p:nvPr userDrawn="1"/>
          </p:nvSpPr>
          <p:spPr bwMode="auto">
            <a:xfrm>
              <a:off x="5260433"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 name="Oval 9">
              <a:extLst>
                <a:ext uri="{FF2B5EF4-FFF2-40B4-BE49-F238E27FC236}">
                  <a16:creationId xmlns:a16="http://schemas.microsoft.com/office/drawing/2014/main" id="{90729DE3-5052-4009-91AD-6553081310E5}"/>
                </a:ext>
              </a:extLst>
            </p:cNvPr>
            <p:cNvSpPr>
              <a:spLocks noChangeArrowheads="1"/>
            </p:cNvSpPr>
            <p:nvPr userDrawn="1"/>
          </p:nvSpPr>
          <p:spPr bwMode="auto">
            <a:xfrm>
              <a:off x="4879433"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 name="Oval 10">
              <a:extLst>
                <a:ext uri="{FF2B5EF4-FFF2-40B4-BE49-F238E27FC236}">
                  <a16:creationId xmlns:a16="http://schemas.microsoft.com/office/drawing/2014/main" id="{41B1C11E-BBF0-4C69-AC97-7CD27D0F7FF1}"/>
                </a:ext>
              </a:extLst>
            </p:cNvPr>
            <p:cNvSpPr>
              <a:spLocks noChangeArrowheads="1"/>
            </p:cNvSpPr>
            <p:nvPr userDrawn="1"/>
          </p:nvSpPr>
          <p:spPr bwMode="auto">
            <a:xfrm>
              <a:off x="5069933"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 name="Oval 11">
              <a:extLst>
                <a:ext uri="{FF2B5EF4-FFF2-40B4-BE49-F238E27FC236}">
                  <a16:creationId xmlns:a16="http://schemas.microsoft.com/office/drawing/2014/main" id="{CD2AA139-B7D5-40A0-AD17-7A04A70DBD12}"/>
                </a:ext>
              </a:extLst>
            </p:cNvPr>
            <p:cNvSpPr>
              <a:spLocks noChangeArrowheads="1"/>
            </p:cNvSpPr>
            <p:nvPr userDrawn="1"/>
          </p:nvSpPr>
          <p:spPr bwMode="auto">
            <a:xfrm>
              <a:off x="5157245" y="911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 name="Oval 12">
              <a:extLst>
                <a:ext uri="{FF2B5EF4-FFF2-40B4-BE49-F238E27FC236}">
                  <a16:creationId xmlns:a16="http://schemas.microsoft.com/office/drawing/2014/main" id="{E48F0782-B3FA-46A2-9961-73300C960E6A}"/>
                </a:ext>
              </a:extLst>
            </p:cNvPr>
            <p:cNvSpPr>
              <a:spLocks noChangeArrowheads="1"/>
            </p:cNvSpPr>
            <p:nvPr userDrawn="1"/>
          </p:nvSpPr>
          <p:spPr bwMode="auto">
            <a:xfrm>
              <a:off x="4777833"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 name="Oval 13">
              <a:extLst>
                <a:ext uri="{FF2B5EF4-FFF2-40B4-BE49-F238E27FC236}">
                  <a16:creationId xmlns:a16="http://schemas.microsoft.com/office/drawing/2014/main" id="{E8229472-DE9A-42EC-80AA-BF7BA42471CB}"/>
                </a:ext>
              </a:extLst>
            </p:cNvPr>
            <p:cNvSpPr>
              <a:spLocks noChangeArrowheads="1"/>
            </p:cNvSpPr>
            <p:nvPr userDrawn="1"/>
          </p:nvSpPr>
          <p:spPr bwMode="auto">
            <a:xfrm>
              <a:off x="4968333"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0" name="Oval 14">
              <a:extLst>
                <a:ext uri="{FF2B5EF4-FFF2-40B4-BE49-F238E27FC236}">
                  <a16:creationId xmlns:a16="http://schemas.microsoft.com/office/drawing/2014/main" id="{78C01491-403D-4FAD-BD8A-01A4A9FFE0CB}"/>
                </a:ext>
              </a:extLst>
            </p:cNvPr>
            <p:cNvSpPr>
              <a:spLocks noChangeArrowheads="1"/>
            </p:cNvSpPr>
            <p:nvPr userDrawn="1"/>
          </p:nvSpPr>
          <p:spPr bwMode="auto">
            <a:xfrm>
              <a:off x="5260433"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1" name="Oval 15">
              <a:extLst>
                <a:ext uri="{FF2B5EF4-FFF2-40B4-BE49-F238E27FC236}">
                  <a16:creationId xmlns:a16="http://schemas.microsoft.com/office/drawing/2014/main" id="{A50D4055-D837-455F-80B4-18E7471C5E75}"/>
                </a:ext>
              </a:extLst>
            </p:cNvPr>
            <p:cNvSpPr>
              <a:spLocks noChangeArrowheads="1"/>
            </p:cNvSpPr>
            <p:nvPr userDrawn="1"/>
          </p:nvSpPr>
          <p:spPr bwMode="auto">
            <a:xfrm>
              <a:off x="4879433"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2" name="Oval 16">
              <a:extLst>
                <a:ext uri="{FF2B5EF4-FFF2-40B4-BE49-F238E27FC236}">
                  <a16:creationId xmlns:a16="http://schemas.microsoft.com/office/drawing/2014/main" id="{D2EDE868-4DBB-4E51-A2D6-9B659EBD698D}"/>
                </a:ext>
              </a:extLst>
            </p:cNvPr>
            <p:cNvSpPr>
              <a:spLocks noChangeArrowheads="1"/>
            </p:cNvSpPr>
            <p:nvPr userDrawn="1"/>
          </p:nvSpPr>
          <p:spPr bwMode="auto">
            <a:xfrm>
              <a:off x="5069933"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4" name="Oval 5">
              <a:extLst>
                <a:ext uri="{FF2B5EF4-FFF2-40B4-BE49-F238E27FC236}">
                  <a16:creationId xmlns:a16="http://schemas.microsoft.com/office/drawing/2014/main" id="{950DF369-C4EF-4184-B111-2DDD523B9D53}"/>
                </a:ext>
              </a:extLst>
            </p:cNvPr>
            <p:cNvSpPr>
              <a:spLocks noChangeArrowheads="1"/>
            </p:cNvSpPr>
            <p:nvPr userDrawn="1"/>
          </p:nvSpPr>
          <p:spPr bwMode="auto">
            <a:xfrm>
              <a:off x="5728737" y="530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5" name="Oval 6">
              <a:extLst>
                <a:ext uri="{FF2B5EF4-FFF2-40B4-BE49-F238E27FC236}">
                  <a16:creationId xmlns:a16="http://schemas.microsoft.com/office/drawing/2014/main" id="{D67B6BF7-5194-4BA5-9DBE-436BAB9CA081}"/>
                </a:ext>
              </a:extLst>
            </p:cNvPr>
            <p:cNvSpPr>
              <a:spLocks noChangeArrowheads="1"/>
            </p:cNvSpPr>
            <p:nvPr userDrawn="1"/>
          </p:nvSpPr>
          <p:spPr bwMode="auto">
            <a:xfrm>
              <a:off x="5349325"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6" name="Oval 7">
              <a:extLst>
                <a:ext uri="{FF2B5EF4-FFF2-40B4-BE49-F238E27FC236}">
                  <a16:creationId xmlns:a16="http://schemas.microsoft.com/office/drawing/2014/main" id="{D8B36F78-7958-48C1-8F79-E9997E690EA5}"/>
                </a:ext>
              </a:extLst>
            </p:cNvPr>
            <p:cNvSpPr>
              <a:spLocks noChangeArrowheads="1"/>
            </p:cNvSpPr>
            <p:nvPr userDrawn="1"/>
          </p:nvSpPr>
          <p:spPr bwMode="auto">
            <a:xfrm>
              <a:off x="5539825"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7" name="Oval 8">
              <a:extLst>
                <a:ext uri="{FF2B5EF4-FFF2-40B4-BE49-F238E27FC236}">
                  <a16:creationId xmlns:a16="http://schemas.microsoft.com/office/drawing/2014/main" id="{7733A200-64F7-4E11-A201-2660FD8EBA07}"/>
                </a:ext>
              </a:extLst>
            </p:cNvPr>
            <p:cNvSpPr>
              <a:spLocks noChangeArrowheads="1"/>
            </p:cNvSpPr>
            <p:nvPr userDrawn="1"/>
          </p:nvSpPr>
          <p:spPr bwMode="auto">
            <a:xfrm>
              <a:off x="5831925"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8" name="Oval 9">
              <a:extLst>
                <a:ext uri="{FF2B5EF4-FFF2-40B4-BE49-F238E27FC236}">
                  <a16:creationId xmlns:a16="http://schemas.microsoft.com/office/drawing/2014/main" id="{22B4CC80-8C52-4C84-A91F-F32F78B614E0}"/>
                </a:ext>
              </a:extLst>
            </p:cNvPr>
            <p:cNvSpPr>
              <a:spLocks noChangeArrowheads="1"/>
            </p:cNvSpPr>
            <p:nvPr userDrawn="1"/>
          </p:nvSpPr>
          <p:spPr bwMode="auto">
            <a:xfrm>
              <a:off x="5450925"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9" name="Oval 10">
              <a:extLst>
                <a:ext uri="{FF2B5EF4-FFF2-40B4-BE49-F238E27FC236}">
                  <a16:creationId xmlns:a16="http://schemas.microsoft.com/office/drawing/2014/main" id="{F2AC2876-57CD-4E94-B6B1-1A49CD44E0C6}"/>
                </a:ext>
              </a:extLst>
            </p:cNvPr>
            <p:cNvSpPr>
              <a:spLocks noChangeArrowheads="1"/>
            </p:cNvSpPr>
            <p:nvPr userDrawn="1"/>
          </p:nvSpPr>
          <p:spPr bwMode="auto">
            <a:xfrm>
              <a:off x="5641425"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0" name="Oval 11">
              <a:extLst>
                <a:ext uri="{FF2B5EF4-FFF2-40B4-BE49-F238E27FC236}">
                  <a16:creationId xmlns:a16="http://schemas.microsoft.com/office/drawing/2014/main" id="{EF1C24C9-CDAC-4359-91F8-AC11F1F8F27E}"/>
                </a:ext>
              </a:extLst>
            </p:cNvPr>
            <p:cNvSpPr>
              <a:spLocks noChangeArrowheads="1"/>
            </p:cNvSpPr>
            <p:nvPr userDrawn="1"/>
          </p:nvSpPr>
          <p:spPr bwMode="auto">
            <a:xfrm>
              <a:off x="5728737" y="911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1" name="Oval 12">
              <a:extLst>
                <a:ext uri="{FF2B5EF4-FFF2-40B4-BE49-F238E27FC236}">
                  <a16:creationId xmlns:a16="http://schemas.microsoft.com/office/drawing/2014/main" id="{1A867F23-A460-4DAA-83D4-592DA0E2C273}"/>
                </a:ext>
              </a:extLst>
            </p:cNvPr>
            <p:cNvSpPr>
              <a:spLocks noChangeArrowheads="1"/>
            </p:cNvSpPr>
            <p:nvPr userDrawn="1"/>
          </p:nvSpPr>
          <p:spPr bwMode="auto">
            <a:xfrm>
              <a:off x="5349325"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 name="Oval 13">
              <a:extLst>
                <a:ext uri="{FF2B5EF4-FFF2-40B4-BE49-F238E27FC236}">
                  <a16:creationId xmlns:a16="http://schemas.microsoft.com/office/drawing/2014/main" id="{05B7C364-2748-45C8-B4B6-56E7014B85DC}"/>
                </a:ext>
              </a:extLst>
            </p:cNvPr>
            <p:cNvSpPr>
              <a:spLocks noChangeArrowheads="1"/>
            </p:cNvSpPr>
            <p:nvPr userDrawn="1"/>
          </p:nvSpPr>
          <p:spPr bwMode="auto">
            <a:xfrm>
              <a:off x="5539825"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 name="Oval 14">
              <a:extLst>
                <a:ext uri="{FF2B5EF4-FFF2-40B4-BE49-F238E27FC236}">
                  <a16:creationId xmlns:a16="http://schemas.microsoft.com/office/drawing/2014/main" id="{343F9F69-1F94-48C2-9906-4DA2D9BD6DCA}"/>
                </a:ext>
              </a:extLst>
            </p:cNvPr>
            <p:cNvSpPr>
              <a:spLocks noChangeArrowheads="1"/>
            </p:cNvSpPr>
            <p:nvPr userDrawn="1"/>
          </p:nvSpPr>
          <p:spPr bwMode="auto">
            <a:xfrm>
              <a:off x="5831925"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 name="Oval 15">
              <a:extLst>
                <a:ext uri="{FF2B5EF4-FFF2-40B4-BE49-F238E27FC236}">
                  <a16:creationId xmlns:a16="http://schemas.microsoft.com/office/drawing/2014/main" id="{DA7AA8A0-6CD9-4037-910E-D8107B7C8BEB}"/>
                </a:ext>
              </a:extLst>
            </p:cNvPr>
            <p:cNvSpPr>
              <a:spLocks noChangeArrowheads="1"/>
            </p:cNvSpPr>
            <p:nvPr userDrawn="1"/>
          </p:nvSpPr>
          <p:spPr bwMode="auto">
            <a:xfrm>
              <a:off x="5450925"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 name="Oval 16">
              <a:extLst>
                <a:ext uri="{FF2B5EF4-FFF2-40B4-BE49-F238E27FC236}">
                  <a16:creationId xmlns:a16="http://schemas.microsoft.com/office/drawing/2014/main" id="{06F7CF6B-39C0-415E-AE4A-2BD94721F1DD}"/>
                </a:ext>
              </a:extLst>
            </p:cNvPr>
            <p:cNvSpPr>
              <a:spLocks noChangeArrowheads="1"/>
            </p:cNvSpPr>
            <p:nvPr userDrawn="1"/>
          </p:nvSpPr>
          <p:spPr bwMode="auto">
            <a:xfrm>
              <a:off x="5641425"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 name="Oval 5">
              <a:extLst>
                <a:ext uri="{FF2B5EF4-FFF2-40B4-BE49-F238E27FC236}">
                  <a16:creationId xmlns:a16="http://schemas.microsoft.com/office/drawing/2014/main" id="{7557C8EA-1B72-4DC9-B2E7-1CE7C1024EAC}"/>
                </a:ext>
              </a:extLst>
            </p:cNvPr>
            <p:cNvSpPr>
              <a:spLocks noChangeArrowheads="1"/>
            </p:cNvSpPr>
            <p:nvPr userDrawn="1"/>
          </p:nvSpPr>
          <p:spPr bwMode="auto">
            <a:xfrm>
              <a:off x="6300229" y="530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8" name="Oval 6">
              <a:extLst>
                <a:ext uri="{FF2B5EF4-FFF2-40B4-BE49-F238E27FC236}">
                  <a16:creationId xmlns:a16="http://schemas.microsoft.com/office/drawing/2014/main" id="{B0776420-3A36-4564-A4D4-6BDC0FC41EA9}"/>
                </a:ext>
              </a:extLst>
            </p:cNvPr>
            <p:cNvSpPr>
              <a:spLocks noChangeArrowheads="1"/>
            </p:cNvSpPr>
            <p:nvPr userDrawn="1"/>
          </p:nvSpPr>
          <p:spPr bwMode="auto">
            <a:xfrm>
              <a:off x="5920817"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 name="Oval 7">
              <a:extLst>
                <a:ext uri="{FF2B5EF4-FFF2-40B4-BE49-F238E27FC236}">
                  <a16:creationId xmlns:a16="http://schemas.microsoft.com/office/drawing/2014/main" id="{1406238C-2D4F-44D4-9678-3840371BF364}"/>
                </a:ext>
              </a:extLst>
            </p:cNvPr>
            <p:cNvSpPr>
              <a:spLocks noChangeArrowheads="1"/>
            </p:cNvSpPr>
            <p:nvPr userDrawn="1"/>
          </p:nvSpPr>
          <p:spPr bwMode="auto">
            <a:xfrm>
              <a:off x="6111317"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0" name="Oval 8">
              <a:extLst>
                <a:ext uri="{FF2B5EF4-FFF2-40B4-BE49-F238E27FC236}">
                  <a16:creationId xmlns:a16="http://schemas.microsoft.com/office/drawing/2014/main" id="{E4DE12EC-D8B3-4DD2-9AB3-11248D552205}"/>
                </a:ext>
              </a:extLst>
            </p:cNvPr>
            <p:cNvSpPr>
              <a:spLocks noChangeArrowheads="1"/>
            </p:cNvSpPr>
            <p:nvPr userDrawn="1"/>
          </p:nvSpPr>
          <p:spPr bwMode="auto">
            <a:xfrm>
              <a:off x="6403417"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1" name="Oval 9">
              <a:extLst>
                <a:ext uri="{FF2B5EF4-FFF2-40B4-BE49-F238E27FC236}">
                  <a16:creationId xmlns:a16="http://schemas.microsoft.com/office/drawing/2014/main" id="{1C2CFDE7-F812-4882-B441-43D672A71F99}"/>
                </a:ext>
              </a:extLst>
            </p:cNvPr>
            <p:cNvSpPr>
              <a:spLocks noChangeArrowheads="1"/>
            </p:cNvSpPr>
            <p:nvPr userDrawn="1"/>
          </p:nvSpPr>
          <p:spPr bwMode="auto">
            <a:xfrm>
              <a:off x="6022417"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2" name="Oval 10">
              <a:extLst>
                <a:ext uri="{FF2B5EF4-FFF2-40B4-BE49-F238E27FC236}">
                  <a16:creationId xmlns:a16="http://schemas.microsoft.com/office/drawing/2014/main" id="{55908D1A-D4C6-44C7-89B6-A5AAE03D1EAD}"/>
                </a:ext>
              </a:extLst>
            </p:cNvPr>
            <p:cNvSpPr>
              <a:spLocks noChangeArrowheads="1"/>
            </p:cNvSpPr>
            <p:nvPr userDrawn="1"/>
          </p:nvSpPr>
          <p:spPr bwMode="auto">
            <a:xfrm>
              <a:off x="6212917"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3" name="Oval 11">
              <a:extLst>
                <a:ext uri="{FF2B5EF4-FFF2-40B4-BE49-F238E27FC236}">
                  <a16:creationId xmlns:a16="http://schemas.microsoft.com/office/drawing/2014/main" id="{5D255E3E-9FBD-4046-AAC1-39DC9FE8F28C}"/>
                </a:ext>
              </a:extLst>
            </p:cNvPr>
            <p:cNvSpPr>
              <a:spLocks noChangeArrowheads="1"/>
            </p:cNvSpPr>
            <p:nvPr userDrawn="1"/>
          </p:nvSpPr>
          <p:spPr bwMode="auto">
            <a:xfrm>
              <a:off x="6300229" y="911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4" name="Oval 12">
              <a:extLst>
                <a:ext uri="{FF2B5EF4-FFF2-40B4-BE49-F238E27FC236}">
                  <a16:creationId xmlns:a16="http://schemas.microsoft.com/office/drawing/2014/main" id="{0A2EE6B2-678C-43B8-8E56-5393B9CD5E98}"/>
                </a:ext>
              </a:extLst>
            </p:cNvPr>
            <p:cNvSpPr>
              <a:spLocks noChangeArrowheads="1"/>
            </p:cNvSpPr>
            <p:nvPr userDrawn="1"/>
          </p:nvSpPr>
          <p:spPr bwMode="auto">
            <a:xfrm>
              <a:off x="5920817"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5" name="Oval 13">
              <a:extLst>
                <a:ext uri="{FF2B5EF4-FFF2-40B4-BE49-F238E27FC236}">
                  <a16:creationId xmlns:a16="http://schemas.microsoft.com/office/drawing/2014/main" id="{7A456FB4-6CC7-4729-BF32-AB745F113AF4}"/>
                </a:ext>
              </a:extLst>
            </p:cNvPr>
            <p:cNvSpPr>
              <a:spLocks noChangeArrowheads="1"/>
            </p:cNvSpPr>
            <p:nvPr userDrawn="1"/>
          </p:nvSpPr>
          <p:spPr bwMode="auto">
            <a:xfrm>
              <a:off x="6111317"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6" name="Oval 14">
              <a:extLst>
                <a:ext uri="{FF2B5EF4-FFF2-40B4-BE49-F238E27FC236}">
                  <a16:creationId xmlns:a16="http://schemas.microsoft.com/office/drawing/2014/main" id="{F4B008EA-7427-473C-97A8-99003C3D9D5F}"/>
                </a:ext>
              </a:extLst>
            </p:cNvPr>
            <p:cNvSpPr>
              <a:spLocks noChangeArrowheads="1"/>
            </p:cNvSpPr>
            <p:nvPr userDrawn="1"/>
          </p:nvSpPr>
          <p:spPr bwMode="auto">
            <a:xfrm>
              <a:off x="6403417"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 name="Oval 15">
              <a:extLst>
                <a:ext uri="{FF2B5EF4-FFF2-40B4-BE49-F238E27FC236}">
                  <a16:creationId xmlns:a16="http://schemas.microsoft.com/office/drawing/2014/main" id="{6972406E-9A75-4326-ACE0-FDB6BC19007A}"/>
                </a:ext>
              </a:extLst>
            </p:cNvPr>
            <p:cNvSpPr>
              <a:spLocks noChangeArrowheads="1"/>
            </p:cNvSpPr>
            <p:nvPr userDrawn="1"/>
          </p:nvSpPr>
          <p:spPr bwMode="auto">
            <a:xfrm>
              <a:off x="6022417"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8" name="Oval 16">
              <a:extLst>
                <a:ext uri="{FF2B5EF4-FFF2-40B4-BE49-F238E27FC236}">
                  <a16:creationId xmlns:a16="http://schemas.microsoft.com/office/drawing/2014/main" id="{42902752-A4B5-424E-8271-9FA5E23EEB7E}"/>
                </a:ext>
              </a:extLst>
            </p:cNvPr>
            <p:cNvSpPr>
              <a:spLocks noChangeArrowheads="1"/>
            </p:cNvSpPr>
            <p:nvPr userDrawn="1"/>
          </p:nvSpPr>
          <p:spPr bwMode="auto">
            <a:xfrm>
              <a:off x="6212917"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0" name="Oval 5">
              <a:extLst>
                <a:ext uri="{FF2B5EF4-FFF2-40B4-BE49-F238E27FC236}">
                  <a16:creationId xmlns:a16="http://schemas.microsoft.com/office/drawing/2014/main" id="{69F7DA0C-250B-4DD2-B811-095839EA8F6B}"/>
                </a:ext>
              </a:extLst>
            </p:cNvPr>
            <p:cNvSpPr>
              <a:spLocks noChangeArrowheads="1"/>
            </p:cNvSpPr>
            <p:nvPr userDrawn="1"/>
          </p:nvSpPr>
          <p:spPr bwMode="auto">
            <a:xfrm>
              <a:off x="6871721" y="530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1" name="Oval 6">
              <a:extLst>
                <a:ext uri="{FF2B5EF4-FFF2-40B4-BE49-F238E27FC236}">
                  <a16:creationId xmlns:a16="http://schemas.microsoft.com/office/drawing/2014/main" id="{444AE1B1-0448-4A4B-AECC-275B915384EA}"/>
                </a:ext>
              </a:extLst>
            </p:cNvPr>
            <p:cNvSpPr>
              <a:spLocks noChangeArrowheads="1"/>
            </p:cNvSpPr>
            <p:nvPr userDrawn="1"/>
          </p:nvSpPr>
          <p:spPr bwMode="auto">
            <a:xfrm>
              <a:off x="6492309"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2" name="Oval 7">
              <a:extLst>
                <a:ext uri="{FF2B5EF4-FFF2-40B4-BE49-F238E27FC236}">
                  <a16:creationId xmlns:a16="http://schemas.microsoft.com/office/drawing/2014/main" id="{D6641E26-A414-48FF-B33F-F56DAAF0D282}"/>
                </a:ext>
              </a:extLst>
            </p:cNvPr>
            <p:cNvSpPr>
              <a:spLocks noChangeArrowheads="1"/>
            </p:cNvSpPr>
            <p:nvPr userDrawn="1"/>
          </p:nvSpPr>
          <p:spPr bwMode="auto">
            <a:xfrm>
              <a:off x="6682809"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3" name="Oval 8">
              <a:extLst>
                <a:ext uri="{FF2B5EF4-FFF2-40B4-BE49-F238E27FC236}">
                  <a16:creationId xmlns:a16="http://schemas.microsoft.com/office/drawing/2014/main" id="{E63DF9F0-9AEE-45D7-AB8D-A17158F1985B}"/>
                </a:ext>
              </a:extLst>
            </p:cNvPr>
            <p:cNvSpPr>
              <a:spLocks noChangeArrowheads="1"/>
            </p:cNvSpPr>
            <p:nvPr userDrawn="1"/>
          </p:nvSpPr>
          <p:spPr bwMode="auto">
            <a:xfrm>
              <a:off x="6974909"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4" name="Oval 9">
              <a:extLst>
                <a:ext uri="{FF2B5EF4-FFF2-40B4-BE49-F238E27FC236}">
                  <a16:creationId xmlns:a16="http://schemas.microsoft.com/office/drawing/2014/main" id="{3B7E8A89-911C-4216-8F01-602036E403DF}"/>
                </a:ext>
              </a:extLst>
            </p:cNvPr>
            <p:cNvSpPr>
              <a:spLocks noChangeArrowheads="1"/>
            </p:cNvSpPr>
            <p:nvPr userDrawn="1"/>
          </p:nvSpPr>
          <p:spPr bwMode="auto">
            <a:xfrm>
              <a:off x="6593909"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5" name="Oval 10">
              <a:extLst>
                <a:ext uri="{FF2B5EF4-FFF2-40B4-BE49-F238E27FC236}">
                  <a16:creationId xmlns:a16="http://schemas.microsoft.com/office/drawing/2014/main" id="{CEE315B6-48B0-45FE-9D99-B618E9BDA496}"/>
                </a:ext>
              </a:extLst>
            </p:cNvPr>
            <p:cNvSpPr>
              <a:spLocks noChangeArrowheads="1"/>
            </p:cNvSpPr>
            <p:nvPr userDrawn="1"/>
          </p:nvSpPr>
          <p:spPr bwMode="auto">
            <a:xfrm>
              <a:off x="6784409"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6" name="Oval 11">
              <a:extLst>
                <a:ext uri="{FF2B5EF4-FFF2-40B4-BE49-F238E27FC236}">
                  <a16:creationId xmlns:a16="http://schemas.microsoft.com/office/drawing/2014/main" id="{6DF6B767-2721-413B-B932-6213180ECEDE}"/>
                </a:ext>
              </a:extLst>
            </p:cNvPr>
            <p:cNvSpPr>
              <a:spLocks noChangeArrowheads="1"/>
            </p:cNvSpPr>
            <p:nvPr userDrawn="1"/>
          </p:nvSpPr>
          <p:spPr bwMode="auto">
            <a:xfrm>
              <a:off x="6871721" y="911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7" name="Oval 12">
              <a:extLst>
                <a:ext uri="{FF2B5EF4-FFF2-40B4-BE49-F238E27FC236}">
                  <a16:creationId xmlns:a16="http://schemas.microsoft.com/office/drawing/2014/main" id="{B46B0FC4-D153-4031-8B5F-455B93A735E3}"/>
                </a:ext>
              </a:extLst>
            </p:cNvPr>
            <p:cNvSpPr>
              <a:spLocks noChangeArrowheads="1"/>
            </p:cNvSpPr>
            <p:nvPr userDrawn="1"/>
          </p:nvSpPr>
          <p:spPr bwMode="auto">
            <a:xfrm>
              <a:off x="6492309"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8" name="Oval 13">
              <a:extLst>
                <a:ext uri="{FF2B5EF4-FFF2-40B4-BE49-F238E27FC236}">
                  <a16:creationId xmlns:a16="http://schemas.microsoft.com/office/drawing/2014/main" id="{2AF1EEFA-E3D9-4885-8E0A-73F555B772CC}"/>
                </a:ext>
              </a:extLst>
            </p:cNvPr>
            <p:cNvSpPr>
              <a:spLocks noChangeArrowheads="1"/>
            </p:cNvSpPr>
            <p:nvPr userDrawn="1"/>
          </p:nvSpPr>
          <p:spPr bwMode="auto">
            <a:xfrm>
              <a:off x="6682809"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 name="Oval 14">
              <a:extLst>
                <a:ext uri="{FF2B5EF4-FFF2-40B4-BE49-F238E27FC236}">
                  <a16:creationId xmlns:a16="http://schemas.microsoft.com/office/drawing/2014/main" id="{AA0BB4B0-3089-485F-9F18-82C66F829E51}"/>
                </a:ext>
              </a:extLst>
            </p:cNvPr>
            <p:cNvSpPr>
              <a:spLocks noChangeArrowheads="1"/>
            </p:cNvSpPr>
            <p:nvPr userDrawn="1"/>
          </p:nvSpPr>
          <p:spPr bwMode="auto">
            <a:xfrm>
              <a:off x="6974909"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0" name="Oval 15">
              <a:extLst>
                <a:ext uri="{FF2B5EF4-FFF2-40B4-BE49-F238E27FC236}">
                  <a16:creationId xmlns:a16="http://schemas.microsoft.com/office/drawing/2014/main" id="{00FF092E-D53E-40C8-AD85-6543E1DE7702}"/>
                </a:ext>
              </a:extLst>
            </p:cNvPr>
            <p:cNvSpPr>
              <a:spLocks noChangeArrowheads="1"/>
            </p:cNvSpPr>
            <p:nvPr userDrawn="1"/>
          </p:nvSpPr>
          <p:spPr bwMode="auto">
            <a:xfrm>
              <a:off x="6593909"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1" name="Oval 16">
              <a:extLst>
                <a:ext uri="{FF2B5EF4-FFF2-40B4-BE49-F238E27FC236}">
                  <a16:creationId xmlns:a16="http://schemas.microsoft.com/office/drawing/2014/main" id="{6D1D514C-39E2-4DA1-92B9-6B3ED85B7E18}"/>
                </a:ext>
              </a:extLst>
            </p:cNvPr>
            <p:cNvSpPr>
              <a:spLocks noChangeArrowheads="1"/>
            </p:cNvSpPr>
            <p:nvPr userDrawn="1"/>
          </p:nvSpPr>
          <p:spPr bwMode="auto">
            <a:xfrm>
              <a:off x="6784409"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3" name="Oval 5">
              <a:extLst>
                <a:ext uri="{FF2B5EF4-FFF2-40B4-BE49-F238E27FC236}">
                  <a16:creationId xmlns:a16="http://schemas.microsoft.com/office/drawing/2014/main" id="{6974A9DD-24CB-454E-80F8-DAB1199BDAED}"/>
                </a:ext>
              </a:extLst>
            </p:cNvPr>
            <p:cNvSpPr>
              <a:spLocks noChangeArrowheads="1"/>
            </p:cNvSpPr>
            <p:nvPr userDrawn="1"/>
          </p:nvSpPr>
          <p:spPr bwMode="auto">
            <a:xfrm>
              <a:off x="7443213" y="530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4" name="Oval 6">
              <a:extLst>
                <a:ext uri="{FF2B5EF4-FFF2-40B4-BE49-F238E27FC236}">
                  <a16:creationId xmlns:a16="http://schemas.microsoft.com/office/drawing/2014/main" id="{A8A61F75-3A2E-47FA-935A-E187EF4ED01A}"/>
                </a:ext>
              </a:extLst>
            </p:cNvPr>
            <p:cNvSpPr>
              <a:spLocks noChangeArrowheads="1"/>
            </p:cNvSpPr>
            <p:nvPr userDrawn="1"/>
          </p:nvSpPr>
          <p:spPr bwMode="auto">
            <a:xfrm>
              <a:off x="7063801"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 name="Oval 7">
              <a:extLst>
                <a:ext uri="{FF2B5EF4-FFF2-40B4-BE49-F238E27FC236}">
                  <a16:creationId xmlns:a16="http://schemas.microsoft.com/office/drawing/2014/main" id="{22379F06-593E-4F37-B969-B8614B6E3C7F}"/>
                </a:ext>
              </a:extLst>
            </p:cNvPr>
            <p:cNvSpPr>
              <a:spLocks noChangeArrowheads="1"/>
            </p:cNvSpPr>
            <p:nvPr userDrawn="1"/>
          </p:nvSpPr>
          <p:spPr bwMode="auto">
            <a:xfrm>
              <a:off x="7254301"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6" name="Oval 8">
              <a:extLst>
                <a:ext uri="{FF2B5EF4-FFF2-40B4-BE49-F238E27FC236}">
                  <a16:creationId xmlns:a16="http://schemas.microsoft.com/office/drawing/2014/main" id="{ADF74238-A70F-4294-8178-BB7882CC722B}"/>
                </a:ext>
              </a:extLst>
            </p:cNvPr>
            <p:cNvSpPr>
              <a:spLocks noChangeArrowheads="1"/>
            </p:cNvSpPr>
            <p:nvPr userDrawn="1"/>
          </p:nvSpPr>
          <p:spPr bwMode="auto">
            <a:xfrm>
              <a:off x="7546401"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7" name="Oval 9">
              <a:extLst>
                <a:ext uri="{FF2B5EF4-FFF2-40B4-BE49-F238E27FC236}">
                  <a16:creationId xmlns:a16="http://schemas.microsoft.com/office/drawing/2014/main" id="{DA2C1D7C-E0E6-439A-B582-994E563E7055}"/>
                </a:ext>
              </a:extLst>
            </p:cNvPr>
            <p:cNvSpPr>
              <a:spLocks noChangeArrowheads="1"/>
            </p:cNvSpPr>
            <p:nvPr userDrawn="1"/>
          </p:nvSpPr>
          <p:spPr bwMode="auto">
            <a:xfrm>
              <a:off x="7165401"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8" name="Oval 10">
              <a:extLst>
                <a:ext uri="{FF2B5EF4-FFF2-40B4-BE49-F238E27FC236}">
                  <a16:creationId xmlns:a16="http://schemas.microsoft.com/office/drawing/2014/main" id="{4FFEB100-8C7D-433E-9A07-C24D20CE38FC}"/>
                </a:ext>
              </a:extLst>
            </p:cNvPr>
            <p:cNvSpPr>
              <a:spLocks noChangeArrowheads="1"/>
            </p:cNvSpPr>
            <p:nvPr userDrawn="1"/>
          </p:nvSpPr>
          <p:spPr bwMode="auto">
            <a:xfrm>
              <a:off x="7355901"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9" name="Oval 11">
              <a:extLst>
                <a:ext uri="{FF2B5EF4-FFF2-40B4-BE49-F238E27FC236}">
                  <a16:creationId xmlns:a16="http://schemas.microsoft.com/office/drawing/2014/main" id="{427E6EB0-6014-4546-BF48-DF1C107BE275}"/>
                </a:ext>
              </a:extLst>
            </p:cNvPr>
            <p:cNvSpPr>
              <a:spLocks noChangeArrowheads="1"/>
            </p:cNvSpPr>
            <p:nvPr userDrawn="1"/>
          </p:nvSpPr>
          <p:spPr bwMode="auto">
            <a:xfrm>
              <a:off x="7443213" y="911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0" name="Oval 12">
              <a:extLst>
                <a:ext uri="{FF2B5EF4-FFF2-40B4-BE49-F238E27FC236}">
                  <a16:creationId xmlns:a16="http://schemas.microsoft.com/office/drawing/2014/main" id="{53DC6479-8DC7-4177-82E4-A3EC9C0CDE90}"/>
                </a:ext>
              </a:extLst>
            </p:cNvPr>
            <p:cNvSpPr>
              <a:spLocks noChangeArrowheads="1"/>
            </p:cNvSpPr>
            <p:nvPr userDrawn="1"/>
          </p:nvSpPr>
          <p:spPr bwMode="auto">
            <a:xfrm>
              <a:off x="7063801"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1" name="Oval 13">
              <a:extLst>
                <a:ext uri="{FF2B5EF4-FFF2-40B4-BE49-F238E27FC236}">
                  <a16:creationId xmlns:a16="http://schemas.microsoft.com/office/drawing/2014/main" id="{D2117E50-42A7-45D6-808B-6ABEFB519BBC}"/>
                </a:ext>
              </a:extLst>
            </p:cNvPr>
            <p:cNvSpPr>
              <a:spLocks noChangeArrowheads="1"/>
            </p:cNvSpPr>
            <p:nvPr userDrawn="1"/>
          </p:nvSpPr>
          <p:spPr bwMode="auto">
            <a:xfrm>
              <a:off x="7254301"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2" name="Oval 14">
              <a:extLst>
                <a:ext uri="{FF2B5EF4-FFF2-40B4-BE49-F238E27FC236}">
                  <a16:creationId xmlns:a16="http://schemas.microsoft.com/office/drawing/2014/main" id="{2AC09DC2-6131-436B-9682-D2B01FA9206D}"/>
                </a:ext>
              </a:extLst>
            </p:cNvPr>
            <p:cNvSpPr>
              <a:spLocks noChangeArrowheads="1"/>
            </p:cNvSpPr>
            <p:nvPr userDrawn="1"/>
          </p:nvSpPr>
          <p:spPr bwMode="auto">
            <a:xfrm>
              <a:off x="7546401"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3" name="Oval 15">
              <a:extLst>
                <a:ext uri="{FF2B5EF4-FFF2-40B4-BE49-F238E27FC236}">
                  <a16:creationId xmlns:a16="http://schemas.microsoft.com/office/drawing/2014/main" id="{D718C3BE-FDED-48F5-BA66-6E0B4ED48E90}"/>
                </a:ext>
              </a:extLst>
            </p:cNvPr>
            <p:cNvSpPr>
              <a:spLocks noChangeArrowheads="1"/>
            </p:cNvSpPr>
            <p:nvPr userDrawn="1"/>
          </p:nvSpPr>
          <p:spPr bwMode="auto">
            <a:xfrm>
              <a:off x="7165401"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4" name="Oval 16">
              <a:extLst>
                <a:ext uri="{FF2B5EF4-FFF2-40B4-BE49-F238E27FC236}">
                  <a16:creationId xmlns:a16="http://schemas.microsoft.com/office/drawing/2014/main" id="{B664D1FE-1489-48D9-91ED-EEA54B23917D}"/>
                </a:ext>
              </a:extLst>
            </p:cNvPr>
            <p:cNvSpPr>
              <a:spLocks noChangeArrowheads="1"/>
            </p:cNvSpPr>
            <p:nvPr userDrawn="1"/>
          </p:nvSpPr>
          <p:spPr bwMode="auto">
            <a:xfrm>
              <a:off x="7355901"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6" name="Oval 5">
              <a:extLst>
                <a:ext uri="{FF2B5EF4-FFF2-40B4-BE49-F238E27FC236}">
                  <a16:creationId xmlns:a16="http://schemas.microsoft.com/office/drawing/2014/main" id="{F9D55A29-B779-4795-9D9D-DDAD99624FD5}"/>
                </a:ext>
              </a:extLst>
            </p:cNvPr>
            <p:cNvSpPr>
              <a:spLocks noChangeArrowheads="1"/>
            </p:cNvSpPr>
            <p:nvPr userDrawn="1"/>
          </p:nvSpPr>
          <p:spPr bwMode="auto">
            <a:xfrm>
              <a:off x="8014705" y="530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7" name="Oval 6">
              <a:extLst>
                <a:ext uri="{FF2B5EF4-FFF2-40B4-BE49-F238E27FC236}">
                  <a16:creationId xmlns:a16="http://schemas.microsoft.com/office/drawing/2014/main" id="{641AB7C0-62B7-4B5D-8C2B-467CF76FF613}"/>
                </a:ext>
              </a:extLst>
            </p:cNvPr>
            <p:cNvSpPr>
              <a:spLocks noChangeArrowheads="1"/>
            </p:cNvSpPr>
            <p:nvPr userDrawn="1"/>
          </p:nvSpPr>
          <p:spPr bwMode="auto">
            <a:xfrm>
              <a:off x="7635293"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8" name="Oval 7">
              <a:extLst>
                <a:ext uri="{FF2B5EF4-FFF2-40B4-BE49-F238E27FC236}">
                  <a16:creationId xmlns:a16="http://schemas.microsoft.com/office/drawing/2014/main" id="{630506A7-2312-43D6-8E66-35F9DBD729D1}"/>
                </a:ext>
              </a:extLst>
            </p:cNvPr>
            <p:cNvSpPr>
              <a:spLocks noChangeArrowheads="1"/>
            </p:cNvSpPr>
            <p:nvPr userDrawn="1"/>
          </p:nvSpPr>
          <p:spPr bwMode="auto">
            <a:xfrm>
              <a:off x="7825793"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9" name="Oval 8">
              <a:extLst>
                <a:ext uri="{FF2B5EF4-FFF2-40B4-BE49-F238E27FC236}">
                  <a16:creationId xmlns:a16="http://schemas.microsoft.com/office/drawing/2014/main" id="{B1761CDC-5B11-4A53-B72D-02943C5EFEE5}"/>
                </a:ext>
              </a:extLst>
            </p:cNvPr>
            <p:cNvSpPr>
              <a:spLocks noChangeArrowheads="1"/>
            </p:cNvSpPr>
            <p:nvPr userDrawn="1"/>
          </p:nvSpPr>
          <p:spPr bwMode="auto">
            <a:xfrm>
              <a:off x="8117893"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0" name="Oval 9">
              <a:extLst>
                <a:ext uri="{FF2B5EF4-FFF2-40B4-BE49-F238E27FC236}">
                  <a16:creationId xmlns:a16="http://schemas.microsoft.com/office/drawing/2014/main" id="{30D32088-B55E-4428-B79E-6870E324EC77}"/>
                </a:ext>
              </a:extLst>
            </p:cNvPr>
            <p:cNvSpPr>
              <a:spLocks noChangeArrowheads="1"/>
            </p:cNvSpPr>
            <p:nvPr userDrawn="1"/>
          </p:nvSpPr>
          <p:spPr bwMode="auto">
            <a:xfrm>
              <a:off x="7736893"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1" name="Oval 10">
              <a:extLst>
                <a:ext uri="{FF2B5EF4-FFF2-40B4-BE49-F238E27FC236}">
                  <a16:creationId xmlns:a16="http://schemas.microsoft.com/office/drawing/2014/main" id="{D28C5C84-6E76-4CDC-B5CD-8161818189D3}"/>
                </a:ext>
              </a:extLst>
            </p:cNvPr>
            <p:cNvSpPr>
              <a:spLocks noChangeArrowheads="1"/>
            </p:cNvSpPr>
            <p:nvPr userDrawn="1"/>
          </p:nvSpPr>
          <p:spPr bwMode="auto">
            <a:xfrm>
              <a:off x="7927393"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2" name="Oval 11">
              <a:extLst>
                <a:ext uri="{FF2B5EF4-FFF2-40B4-BE49-F238E27FC236}">
                  <a16:creationId xmlns:a16="http://schemas.microsoft.com/office/drawing/2014/main" id="{F4067522-EF61-46C4-B1DC-79EB7CCFBF1A}"/>
                </a:ext>
              </a:extLst>
            </p:cNvPr>
            <p:cNvSpPr>
              <a:spLocks noChangeArrowheads="1"/>
            </p:cNvSpPr>
            <p:nvPr userDrawn="1"/>
          </p:nvSpPr>
          <p:spPr bwMode="auto">
            <a:xfrm>
              <a:off x="8014705" y="911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3" name="Oval 12">
              <a:extLst>
                <a:ext uri="{FF2B5EF4-FFF2-40B4-BE49-F238E27FC236}">
                  <a16:creationId xmlns:a16="http://schemas.microsoft.com/office/drawing/2014/main" id="{FCA21579-82A8-4FDC-A1D1-F6F9097485EA}"/>
                </a:ext>
              </a:extLst>
            </p:cNvPr>
            <p:cNvSpPr>
              <a:spLocks noChangeArrowheads="1"/>
            </p:cNvSpPr>
            <p:nvPr userDrawn="1"/>
          </p:nvSpPr>
          <p:spPr bwMode="auto">
            <a:xfrm>
              <a:off x="7635293"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4" name="Oval 13">
              <a:extLst>
                <a:ext uri="{FF2B5EF4-FFF2-40B4-BE49-F238E27FC236}">
                  <a16:creationId xmlns:a16="http://schemas.microsoft.com/office/drawing/2014/main" id="{685051F2-6C8F-47E0-9F6E-2F7B9A79D0BB}"/>
                </a:ext>
              </a:extLst>
            </p:cNvPr>
            <p:cNvSpPr>
              <a:spLocks noChangeArrowheads="1"/>
            </p:cNvSpPr>
            <p:nvPr userDrawn="1"/>
          </p:nvSpPr>
          <p:spPr bwMode="auto">
            <a:xfrm>
              <a:off x="7825793"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5" name="Oval 14">
              <a:extLst>
                <a:ext uri="{FF2B5EF4-FFF2-40B4-BE49-F238E27FC236}">
                  <a16:creationId xmlns:a16="http://schemas.microsoft.com/office/drawing/2014/main" id="{B4AA1FE0-4BFF-4CE1-9095-C340D879CC1C}"/>
                </a:ext>
              </a:extLst>
            </p:cNvPr>
            <p:cNvSpPr>
              <a:spLocks noChangeArrowheads="1"/>
            </p:cNvSpPr>
            <p:nvPr userDrawn="1"/>
          </p:nvSpPr>
          <p:spPr bwMode="auto">
            <a:xfrm>
              <a:off x="8117893"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6" name="Oval 15">
              <a:extLst>
                <a:ext uri="{FF2B5EF4-FFF2-40B4-BE49-F238E27FC236}">
                  <a16:creationId xmlns:a16="http://schemas.microsoft.com/office/drawing/2014/main" id="{70121112-3980-4F7E-9634-7A0052E04B8A}"/>
                </a:ext>
              </a:extLst>
            </p:cNvPr>
            <p:cNvSpPr>
              <a:spLocks noChangeArrowheads="1"/>
            </p:cNvSpPr>
            <p:nvPr userDrawn="1"/>
          </p:nvSpPr>
          <p:spPr bwMode="auto">
            <a:xfrm>
              <a:off x="7736893"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7" name="Oval 16">
              <a:extLst>
                <a:ext uri="{FF2B5EF4-FFF2-40B4-BE49-F238E27FC236}">
                  <a16:creationId xmlns:a16="http://schemas.microsoft.com/office/drawing/2014/main" id="{2151FF5D-4CD8-46FB-9FD6-8A48A57638E4}"/>
                </a:ext>
              </a:extLst>
            </p:cNvPr>
            <p:cNvSpPr>
              <a:spLocks noChangeArrowheads="1"/>
            </p:cNvSpPr>
            <p:nvPr userDrawn="1"/>
          </p:nvSpPr>
          <p:spPr bwMode="auto">
            <a:xfrm>
              <a:off x="7927393"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9" name="Oval 5">
              <a:extLst>
                <a:ext uri="{FF2B5EF4-FFF2-40B4-BE49-F238E27FC236}">
                  <a16:creationId xmlns:a16="http://schemas.microsoft.com/office/drawing/2014/main" id="{ABF5889F-080D-4D9E-A1FF-B0AC1C86345B}"/>
                </a:ext>
              </a:extLst>
            </p:cNvPr>
            <p:cNvSpPr>
              <a:spLocks noChangeArrowheads="1"/>
            </p:cNvSpPr>
            <p:nvPr userDrawn="1"/>
          </p:nvSpPr>
          <p:spPr bwMode="auto">
            <a:xfrm>
              <a:off x="8586197" y="530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0" name="Oval 6">
              <a:extLst>
                <a:ext uri="{FF2B5EF4-FFF2-40B4-BE49-F238E27FC236}">
                  <a16:creationId xmlns:a16="http://schemas.microsoft.com/office/drawing/2014/main" id="{C81D1CF8-D550-4D81-9DAF-6C3FEC79D738}"/>
                </a:ext>
              </a:extLst>
            </p:cNvPr>
            <p:cNvSpPr>
              <a:spLocks noChangeArrowheads="1"/>
            </p:cNvSpPr>
            <p:nvPr userDrawn="1"/>
          </p:nvSpPr>
          <p:spPr bwMode="auto">
            <a:xfrm>
              <a:off x="8206785"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1" name="Oval 7">
              <a:extLst>
                <a:ext uri="{FF2B5EF4-FFF2-40B4-BE49-F238E27FC236}">
                  <a16:creationId xmlns:a16="http://schemas.microsoft.com/office/drawing/2014/main" id="{93F11821-DB2A-4A84-B623-A2AA60EF6067}"/>
                </a:ext>
              </a:extLst>
            </p:cNvPr>
            <p:cNvSpPr>
              <a:spLocks noChangeArrowheads="1"/>
            </p:cNvSpPr>
            <p:nvPr userDrawn="1"/>
          </p:nvSpPr>
          <p:spPr bwMode="auto">
            <a:xfrm>
              <a:off x="8397285"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2" name="Oval 8">
              <a:extLst>
                <a:ext uri="{FF2B5EF4-FFF2-40B4-BE49-F238E27FC236}">
                  <a16:creationId xmlns:a16="http://schemas.microsoft.com/office/drawing/2014/main" id="{A5492CBC-1FFC-4AB8-99B4-114AF57C6924}"/>
                </a:ext>
              </a:extLst>
            </p:cNvPr>
            <p:cNvSpPr>
              <a:spLocks noChangeArrowheads="1"/>
            </p:cNvSpPr>
            <p:nvPr userDrawn="1"/>
          </p:nvSpPr>
          <p:spPr bwMode="auto">
            <a:xfrm>
              <a:off x="8689385"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3" name="Oval 9">
              <a:extLst>
                <a:ext uri="{FF2B5EF4-FFF2-40B4-BE49-F238E27FC236}">
                  <a16:creationId xmlns:a16="http://schemas.microsoft.com/office/drawing/2014/main" id="{4375B8D4-E380-404E-91C3-A9B2B43CFEE3}"/>
                </a:ext>
              </a:extLst>
            </p:cNvPr>
            <p:cNvSpPr>
              <a:spLocks noChangeArrowheads="1"/>
            </p:cNvSpPr>
            <p:nvPr userDrawn="1"/>
          </p:nvSpPr>
          <p:spPr bwMode="auto">
            <a:xfrm>
              <a:off x="8308385"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4" name="Oval 10">
              <a:extLst>
                <a:ext uri="{FF2B5EF4-FFF2-40B4-BE49-F238E27FC236}">
                  <a16:creationId xmlns:a16="http://schemas.microsoft.com/office/drawing/2014/main" id="{6A56DA6A-0C0E-451B-BAA6-DF6FC8948059}"/>
                </a:ext>
              </a:extLst>
            </p:cNvPr>
            <p:cNvSpPr>
              <a:spLocks noChangeArrowheads="1"/>
            </p:cNvSpPr>
            <p:nvPr userDrawn="1"/>
          </p:nvSpPr>
          <p:spPr bwMode="auto">
            <a:xfrm>
              <a:off x="8498885"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5" name="Oval 11">
              <a:extLst>
                <a:ext uri="{FF2B5EF4-FFF2-40B4-BE49-F238E27FC236}">
                  <a16:creationId xmlns:a16="http://schemas.microsoft.com/office/drawing/2014/main" id="{7D11B7AA-AB20-4050-A27A-15DCEB50A27C}"/>
                </a:ext>
              </a:extLst>
            </p:cNvPr>
            <p:cNvSpPr>
              <a:spLocks noChangeArrowheads="1"/>
            </p:cNvSpPr>
            <p:nvPr userDrawn="1"/>
          </p:nvSpPr>
          <p:spPr bwMode="auto">
            <a:xfrm>
              <a:off x="8586197" y="911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6" name="Oval 12">
              <a:extLst>
                <a:ext uri="{FF2B5EF4-FFF2-40B4-BE49-F238E27FC236}">
                  <a16:creationId xmlns:a16="http://schemas.microsoft.com/office/drawing/2014/main" id="{07CB6A84-08D5-4129-8965-214F603ED5B2}"/>
                </a:ext>
              </a:extLst>
            </p:cNvPr>
            <p:cNvSpPr>
              <a:spLocks noChangeArrowheads="1"/>
            </p:cNvSpPr>
            <p:nvPr userDrawn="1"/>
          </p:nvSpPr>
          <p:spPr bwMode="auto">
            <a:xfrm>
              <a:off x="8206785"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7" name="Oval 13">
              <a:extLst>
                <a:ext uri="{FF2B5EF4-FFF2-40B4-BE49-F238E27FC236}">
                  <a16:creationId xmlns:a16="http://schemas.microsoft.com/office/drawing/2014/main" id="{1468DA58-B854-43DF-9F49-1209AC66D1AE}"/>
                </a:ext>
              </a:extLst>
            </p:cNvPr>
            <p:cNvSpPr>
              <a:spLocks noChangeArrowheads="1"/>
            </p:cNvSpPr>
            <p:nvPr userDrawn="1"/>
          </p:nvSpPr>
          <p:spPr bwMode="auto">
            <a:xfrm>
              <a:off x="8397285"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8" name="Oval 14">
              <a:extLst>
                <a:ext uri="{FF2B5EF4-FFF2-40B4-BE49-F238E27FC236}">
                  <a16:creationId xmlns:a16="http://schemas.microsoft.com/office/drawing/2014/main" id="{25183627-8621-47DD-A2FB-3DEC49A62B2A}"/>
                </a:ext>
              </a:extLst>
            </p:cNvPr>
            <p:cNvSpPr>
              <a:spLocks noChangeArrowheads="1"/>
            </p:cNvSpPr>
            <p:nvPr userDrawn="1"/>
          </p:nvSpPr>
          <p:spPr bwMode="auto">
            <a:xfrm>
              <a:off x="8689385"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9" name="Oval 15">
              <a:extLst>
                <a:ext uri="{FF2B5EF4-FFF2-40B4-BE49-F238E27FC236}">
                  <a16:creationId xmlns:a16="http://schemas.microsoft.com/office/drawing/2014/main" id="{1F9B7BE0-5EF3-4568-AAE5-B6B89EC1A6B4}"/>
                </a:ext>
              </a:extLst>
            </p:cNvPr>
            <p:cNvSpPr>
              <a:spLocks noChangeArrowheads="1"/>
            </p:cNvSpPr>
            <p:nvPr userDrawn="1"/>
          </p:nvSpPr>
          <p:spPr bwMode="auto">
            <a:xfrm>
              <a:off x="8308385"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0" name="Oval 16">
              <a:extLst>
                <a:ext uri="{FF2B5EF4-FFF2-40B4-BE49-F238E27FC236}">
                  <a16:creationId xmlns:a16="http://schemas.microsoft.com/office/drawing/2014/main" id="{F68016F4-F157-4C5C-8FD0-D2532574E43D}"/>
                </a:ext>
              </a:extLst>
            </p:cNvPr>
            <p:cNvSpPr>
              <a:spLocks noChangeArrowheads="1"/>
            </p:cNvSpPr>
            <p:nvPr userDrawn="1"/>
          </p:nvSpPr>
          <p:spPr bwMode="auto">
            <a:xfrm>
              <a:off x="8498885"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2" name="Oval 5">
              <a:extLst>
                <a:ext uri="{FF2B5EF4-FFF2-40B4-BE49-F238E27FC236}">
                  <a16:creationId xmlns:a16="http://schemas.microsoft.com/office/drawing/2014/main" id="{57F16855-6216-4E91-816C-35080C3CCCC7}"/>
                </a:ext>
              </a:extLst>
            </p:cNvPr>
            <p:cNvSpPr>
              <a:spLocks noChangeArrowheads="1"/>
            </p:cNvSpPr>
            <p:nvPr userDrawn="1"/>
          </p:nvSpPr>
          <p:spPr bwMode="auto">
            <a:xfrm>
              <a:off x="9157689" y="530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3" name="Oval 6">
              <a:extLst>
                <a:ext uri="{FF2B5EF4-FFF2-40B4-BE49-F238E27FC236}">
                  <a16:creationId xmlns:a16="http://schemas.microsoft.com/office/drawing/2014/main" id="{736202C9-C970-4110-9FB9-7CC4187461F2}"/>
                </a:ext>
              </a:extLst>
            </p:cNvPr>
            <p:cNvSpPr>
              <a:spLocks noChangeArrowheads="1"/>
            </p:cNvSpPr>
            <p:nvPr userDrawn="1"/>
          </p:nvSpPr>
          <p:spPr bwMode="auto">
            <a:xfrm>
              <a:off x="8778277"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4" name="Oval 7">
              <a:extLst>
                <a:ext uri="{FF2B5EF4-FFF2-40B4-BE49-F238E27FC236}">
                  <a16:creationId xmlns:a16="http://schemas.microsoft.com/office/drawing/2014/main" id="{E0193677-6A89-446B-88A7-FCBE1DC5058B}"/>
                </a:ext>
              </a:extLst>
            </p:cNvPr>
            <p:cNvSpPr>
              <a:spLocks noChangeArrowheads="1"/>
            </p:cNvSpPr>
            <p:nvPr userDrawn="1"/>
          </p:nvSpPr>
          <p:spPr bwMode="auto">
            <a:xfrm>
              <a:off x="8968777"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5" name="Oval 8">
              <a:extLst>
                <a:ext uri="{FF2B5EF4-FFF2-40B4-BE49-F238E27FC236}">
                  <a16:creationId xmlns:a16="http://schemas.microsoft.com/office/drawing/2014/main" id="{60A12D33-3957-47FB-A56E-3147E13B5764}"/>
                </a:ext>
              </a:extLst>
            </p:cNvPr>
            <p:cNvSpPr>
              <a:spLocks noChangeArrowheads="1"/>
            </p:cNvSpPr>
            <p:nvPr userDrawn="1"/>
          </p:nvSpPr>
          <p:spPr bwMode="auto">
            <a:xfrm>
              <a:off x="9260877"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6" name="Oval 9">
              <a:extLst>
                <a:ext uri="{FF2B5EF4-FFF2-40B4-BE49-F238E27FC236}">
                  <a16:creationId xmlns:a16="http://schemas.microsoft.com/office/drawing/2014/main" id="{1AA25498-E1D7-462A-8571-077E07011BB9}"/>
                </a:ext>
              </a:extLst>
            </p:cNvPr>
            <p:cNvSpPr>
              <a:spLocks noChangeArrowheads="1"/>
            </p:cNvSpPr>
            <p:nvPr userDrawn="1"/>
          </p:nvSpPr>
          <p:spPr bwMode="auto">
            <a:xfrm>
              <a:off x="8879877"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7" name="Oval 10">
              <a:extLst>
                <a:ext uri="{FF2B5EF4-FFF2-40B4-BE49-F238E27FC236}">
                  <a16:creationId xmlns:a16="http://schemas.microsoft.com/office/drawing/2014/main" id="{1DF8490A-045E-4CB7-BC14-D16B7CD6F7EF}"/>
                </a:ext>
              </a:extLst>
            </p:cNvPr>
            <p:cNvSpPr>
              <a:spLocks noChangeArrowheads="1"/>
            </p:cNvSpPr>
            <p:nvPr userDrawn="1"/>
          </p:nvSpPr>
          <p:spPr bwMode="auto">
            <a:xfrm>
              <a:off x="9070377"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8" name="Oval 11">
              <a:extLst>
                <a:ext uri="{FF2B5EF4-FFF2-40B4-BE49-F238E27FC236}">
                  <a16:creationId xmlns:a16="http://schemas.microsoft.com/office/drawing/2014/main" id="{0E22FBC9-6BDC-4379-B99E-98538DEB251C}"/>
                </a:ext>
              </a:extLst>
            </p:cNvPr>
            <p:cNvSpPr>
              <a:spLocks noChangeArrowheads="1"/>
            </p:cNvSpPr>
            <p:nvPr userDrawn="1"/>
          </p:nvSpPr>
          <p:spPr bwMode="auto">
            <a:xfrm>
              <a:off x="9157689" y="911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9" name="Oval 12">
              <a:extLst>
                <a:ext uri="{FF2B5EF4-FFF2-40B4-BE49-F238E27FC236}">
                  <a16:creationId xmlns:a16="http://schemas.microsoft.com/office/drawing/2014/main" id="{6D447D2B-00B0-437B-8734-A5B6276BE2C1}"/>
                </a:ext>
              </a:extLst>
            </p:cNvPr>
            <p:cNvSpPr>
              <a:spLocks noChangeArrowheads="1"/>
            </p:cNvSpPr>
            <p:nvPr userDrawn="1"/>
          </p:nvSpPr>
          <p:spPr bwMode="auto">
            <a:xfrm>
              <a:off x="8778277"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0" name="Oval 13">
              <a:extLst>
                <a:ext uri="{FF2B5EF4-FFF2-40B4-BE49-F238E27FC236}">
                  <a16:creationId xmlns:a16="http://schemas.microsoft.com/office/drawing/2014/main" id="{4363447C-C489-426D-B516-E2223E9AB9DC}"/>
                </a:ext>
              </a:extLst>
            </p:cNvPr>
            <p:cNvSpPr>
              <a:spLocks noChangeArrowheads="1"/>
            </p:cNvSpPr>
            <p:nvPr userDrawn="1"/>
          </p:nvSpPr>
          <p:spPr bwMode="auto">
            <a:xfrm>
              <a:off x="8968777"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1" name="Oval 14">
              <a:extLst>
                <a:ext uri="{FF2B5EF4-FFF2-40B4-BE49-F238E27FC236}">
                  <a16:creationId xmlns:a16="http://schemas.microsoft.com/office/drawing/2014/main" id="{03CD8D8A-BC05-4BE9-AB8E-120A9C36AEE9}"/>
                </a:ext>
              </a:extLst>
            </p:cNvPr>
            <p:cNvSpPr>
              <a:spLocks noChangeArrowheads="1"/>
            </p:cNvSpPr>
            <p:nvPr userDrawn="1"/>
          </p:nvSpPr>
          <p:spPr bwMode="auto">
            <a:xfrm>
              <a:off x="9260877"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2" name="Oval 15">
              <a:extLst>
                <a:ext uri="{FF2B5EF4-FFF2-40B4-BE49-F238E27FC236}">
                  <a16:creationId xmlns:a16="http://schemas.microsoft.com/office/drawing/2014/main" id="{D7C1EA82-A057-48ED-91BD-05540A7A48B7}"/>
                </a:ext>
              </a:extLst>
            </p:cNvPr>
            <p:cNvSpPr>
              <a:spLocks noChangeArrowheads="1"/>
            </p:cNvSpPr>
            <p:nvPr userDrawn="1"/>
          </p:nvSpPr>
          <p:spPr bwMode="auto">
            <a:xfrm>
              <a:off x="8879877"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3" name="Oval 16">
              <a:extLst>
                <a:ext uri="{FF2B5EF4-FFF2-40B4-BE49-F238E27FC236}">
                  <a16:creationId xmlns:a16="http://schemas.microsoft.com/office/drawing/2014/main" id="{82B495A7-BED3-4D2A-8A51-3F70C3CE7DDE}"/>
                </a:ext>
              </a:extLst>
            </p:cNvPr>
            <p:cNvSpPr>
              <a:spLocks noChangeArrowheads="1"/>
            </p:cNvSpPr>
            <p:nvPr userDrawn="1"/>
          </p:nvSpPr>
          <p:spPr bwMode="auto">
            <a:xfrm>
              <a:off x="9070377"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5" name="Oval 5">
              <a:extLst>
                <a:ext uri="{FF2B5EF4-FFF2-40B4-BE49-F238E27FC236}">
                  <a16:creationId xmlns:a16="http://schemas.microsoft.com/office/drawing/2014/main" id="{4088E07D-88C3-4E4E-8932-16955ABA365E}"/>
                </a:ext>
              </a:extLst>
            </p:cNvPr>
            <p:cNvSpPr>
              <a:spLocks noChangeArrowheads="1"/>
            </p:cNvSpPr>
            <p:nvPr userDrawn="1"/>
          </p:nvSpPr>
          <p:spPr bwMode="auto">
            <a:xfrm>
              <a:off x="9729181" y="530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6" name="Oval 6">
              <a:extLst>
                <a:ext uri="{FF2B5EF4-FFF2-40B4-BE49-F238E27FC236}">
                  <a16:creationId xmlns:a16="http://schemas.microsoft.com/office/drawing/2014/main" id="{8AC13B83-1A35-449C-A2A2-F467A7E459C8}"/>
                </a:ext>
              </a:extLst>
            </p:cNvPr>
            <p:cNvSpPr>
              <a:spLocks noChangeArrowheads="1"/>
            </p:cNvSpPr>
            <p:nvPr userDrawn="1"/>
          </p:nvSpPr>
          <p:spPr bwMode="auto">
            <a:xfrm>
              <a:off x="9349769"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7" name="Oval 7">
              <a:extLst>
                <a:ext uri="{FF2B5EF4-FFF2-40B4-BE49-F238E27FC236}">
                  <a16:creationId xmlns:a16="http://schemas.microsoft.com/office/drawing/2014/main" id="{2CEB44D7-86C0-4384-AED6-24A5948EA887}"/>
                </a:ext>
              </a:extLst>
            </p:cNvPr>
            <p:cNvSpPr>
              <a:spLocks noChangeArrowheads="1"/>
            </p:cNvSpPr>
            <p:nvPr userDrawn="1"/>
          </p:nvSpPr>
          <p:spPr bwMode="auto">
            <a:xfrm>
              <a:off x="9540269"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8" name="Oval 8">
              <a:extLst>
                <a:ext uri="{FF2B5EF4-FFF2-40B4-BE49-F238E27FC236}">
                  <a16:creationId xmlns:a16="http://schemas.microsoft.com/office/drawing/2014/main" id="{0AE28346-6960-4ADB-9282-03A8BABCBA53}"/>
                </a:ext>
              </a:extLst>
            </p:cNvPr>
            <p:cNvSpPr>
              <a:spLocks noChangeArrowheads="1"/>
            </p:cNvSpPr>
            <p:nvPr userDrawn="1"/>
          </p:nvSpPr>
          <p:spPr bwMode="auto">
            <a:xfrm>
              <a:off x="9832369"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9" name="Oval 9">
              <a:extLst>
                <a:ext uri="{FF2B5EF4-FFF2-40B4-BE49-F238E27FC236}">
                  <a16:creationId xmlns:a16="http://schemas.microsoft.com/office/drawing/2014/main" id="{3156FE51-A5FF-402E-8DDF-843302FE25BF}"/>
                </a:ext>
              </a:extLst>
            </p:cNvPr>
            <p:cNvSpPr>
              <a:spLocks noChangeArrowheads="1"/>
            </p:cNvSpPr>
            <p:nvPr userDrawn="1"/>
          </p:nvSpPr>
          <p:spPr bwMode="auto">
            <a:xfrm>
              <a:off x="9451369"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0" name="Oval 10">
              <a:extLst>
                <a:ext uri="{FF2B5EF4-FFF2-40B4-BE49-F238E27FC236}">
                  <a16:creationId xmlns:a16="http://schemas.microsoft.com/office/drawing/2014/main" id="{C7BD371A-557C-44FF-8501-DD47D3175FBE}"/>
                </a:ext>
              </a:extLst>
            </p:cNvPr>
            <p:cNvSpPr>
              <a:spLocks noChangeArrowheads="1"/>
            </p:cNvSpPr>
            <p:nvPr userDrawn="1"/>
          </p:nvSpPr>
          <p:spPr bwMode="auto">
            <a:xfrm>
              <a:off x="9641869"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1" name="Oval 11">
              <a:extLst>
                <a:ext uri="{FF2B5EF4-FFF2-40B4-BE49-F238E27FC236}">
                  <a16:creationId xmlns:a16="http://schemas.microsoft.com/office/drawing/2014/main" id="{6F49D435-1D4D-4CB9-95A9-1D0D7656248A}"/>
                </a:ext>
              </a:extLst>
            </p:cNvPr>
            <p:cNvSpPr>
              <a:spLocks noChangeArrowheads="1"/>
            </p:cNvSpPr>
            <p:nvPr userDrawn="1"/>
          </p:nvSpPr>
          <p:spPr bwMode="auto">
            <a:xfrm>
              <a:off x="9729181" y="911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2" name="Oval 12">
              <a:extLst>
                <a:ext uri="{FF2B5EF4-FFF2-40B4-BE49-F238E27FC236}">
                  <a16:creationId xmlns:a16="http://schemas.microsoft.com/office/drawing/2014/main" id="{5F3E3C02-FCB2-4701-AB11-CF2E8ADD9A04}"/>
                </a:ext>
              </a:extLst>
            </p:cNvPr>
            <p:cNvSpPr>
              <a:spLocks noChangeArrowheads="1"/>
            </p:cNvSpPr>
            <p:nvPr userDrawn="1"/>
          </p:nvSpPr>
          <p:spPr bwMode="auto">
            <a:xfrm>
              <a:off x="9349769"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3" name="Oval 13">
              <a:extLst>
                <a:ext uri="{FF2B5EF4-FFF2-40B4-BE49-F238E27FC236}">
                  <a16:creationId xmlns:a16="http://schemas.microsoft.com/office/drawing/2014/main" id="{7BDD7128-60F3-4A68-9628-8A9944780396}"/>
                </a:ext>
              </a:extLst>
            </p:cNvPr>
            <p:cNvSpPr>
              <a:spLocks noChangeArrowheads="1"/>
            </p:cNvSpPr>
            <p:nvPr userDrawn="1"/>
          </p:nvSpPr>
          <p:spPr bwMode="auto">
            <a:xfrm>
              <a:off x="9540269"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4" name="Oval 14">
              <a:extLst>
                <a:ext uri="{FF2B5EF4-FFF2-40B4-BE49-F238E27FC236}">
                  <a16:creationId xmlns:a16="http://schemas.microsoft.com/office/drawing/2014/main" id="{07C31BB8-13C4-45A0-9990-9F2D66F88AB5}"/>
                </a:ext>
              </a:extLst>
            </p:cNvPr>
            <p:cNvSpPr>
              <a:spLocks noChangeArrowheads="1"/>
            </p:cNvSpPr>
            <p:nvPr userDrawn="1"/>
          </p:nvSpPr>
          <p:spPr bwMode="auto">
            <a:xfrm>
              <a:off x="9832369"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5" name="Oval 15">
              <a:extLst>
                <a:ext uri="{FF2B5EF4-FFF2-40B4-BE49-F238E27FC236}">
                  <a16:creationId xmlns:a16="http://schemas.microsoft.com/office/drawing/2014/main" id="{1D0CDB14-59E8-4174-977F-1918071AF7CA}"/>
                </a:ext>
              </a:extLst>
            </p:cNvPr>
            <p:cNvSpPr>
              <a:spLocks noChangeArrowheads="1"/>
            </p:cNvSpPr>
            <p:nvPr userDrawn="1"/>
          </p:nvSpPr>
          <p:spPr bwMode="auto">
            <a:xfrm>
              <a:off x="9451369"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6" name="Oval 16">
              <a:extLst>
                <a:ext uri="{FF2B5EF4-FFF2-40B4-BE49-F238E27FC236}">
                  <a16:creationId xmlns:a16="http://schemas.microsoft.com/office/drawing/2014/main" id="{956F5A12-C469-4278-87A9-9DC3621460A1}"/>
                </a:ext>
              </a:extLst>
            </p:cNvPr>
            <p:cNvSpPr>
              <a:spLocks noChangeArrowheads="1"/>
            </p:cNvSpPr>
            <p:nvPr userDrawn="1"/>
          </p:nvSpPr>
          <p:spPr bwMode="auto">
            <a:xfrm>
              <a:off x="9641869"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8" name="Oval 5">
              <a:extLst>
                <a:ext uri="{FF2B5EF4-FFF2-40B4-BE49-F238E27FC236}">
                  <a16:creationId xmlns:a16="http://schemas.microsoft.com/office/drawing/2014/main" id="{166C3E29-8493-42C4-BD8B-606DD5C2FD93}"/>
                </a:ext>
              </a:extLst>
            </p:cNvPr>
            <p:cNvSpPr>
              <a:spLocks noChangeArrowheads="1"/>
            </p:cNvSpPr>
            <p:nvPr userDrawn="1"/>
          </p:nvSpPr>
          <p:spPr bwMode="auto">
            <a:xfrm>
              <a:off x="10300673" y="530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9" name="Oval 6">
              <a:extLst>
                <a:ext uri="{FF2B5EF4-FFF2-40B4-BE49-F238E27FC236}">
                  <a16:creationId xmlns:a16="http://schemas.microsoft.com/office/drawing/2014/main" id="{70D3296C-E9FE-44F8-924A-654766E24E8B}"/>
                </a:ext>
              </a:extLst>
            </p:cNvPr>
            <p:cNvSpPr>
              <a:spLocks noChangeArrowheads="1"/>
            </p:cNvSpPr>
            <p:nvPr userDrawn="1"/>
          </p:nvSpPr>
          <p:spPr bwMode="auto">
            <a:xfrm>
              <a:off x="9921261"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0" name="Oval 7">
              <a:extLst>
                <a:ext uri="{FF2B5EF4-FFF2-40B4-BE49-F238E27FC236}">
                  <a16:creationId xmlns:a16="http://schemas.microsoft.com/office/drawing/2014/main" id="{BC9CB5E6-6392-42AC-9B68-59327AD2445E}"/>
                </a:ext>
              </a:extLst>
            </p:cNvPr>
            <p:cNvSpPr>
              <a:spLocks noChangeArrowheads="1"/>
            </p:cNvSpPr>
            <p:nvPr userDrawn="1"/>
          </p:nvSpPr>
          <p:spPr bwMode="auto">
            <a:xfrm>
              <a:off x="10111761"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1" name="Oval 8">
              <a:extLst>
                <a:ext uri="{FF2B5EF4-FFF2-40B4-BE49-F238E27FC236}">
                  <a16:creationId xmlns:a16="http://schemas.microsoft.com/office/drawing/2014/main" id="{A4BF195A-167C-4D98-94B3-BFCA627EB06A}"/>
                </a:ext>
              </a:extLst>
            </p:cNvPr>
            <p:cNvSpPr>
              <a:spLocks noChangeArrowheads="1"/>
            </p:cNvSpPr>
            <p:nvPr userDrawn="1"/>
          </p:nvSpPr>
          <p:spPr bwMode="auto">
            <a:xfrm>
              <a:off x="10403861"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2" name="Oval 9">
              <a:extLst>
                <a:ext uri="{FF2B5EF4-FFF2-40B4-BE49-F238E27FC236}">
                  <a16:creationId xmlns:a16="http://schemas.microsoft.com/office/drawing/2014/main" id="{154BD082-C408-4F4E-979E-063ED004EC45}"/>
                </a:ext>
              </a:extLst>
            </p:cNvPr>
            <p:cNvSpPr>
              <a:spLocks noChangeArrowheads="1"/>
            </p:cNvSpPr>
            <p:nvPr userDrawn="1"/>
          </p:nvSpPr>
          <p:spPr bwMode="auto">
            <a:xfrm>
              <a:off x="10022861"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3" name="Oval 10">
              <a:extLst>
                <a:ext uri="{FF2B5EF4-FFF2-40B4-BE49-F238E27FC236}">
                  <a16:creationId xmlns:a16="http://schemas.microsoft.com/office/drawing/2014/main" id="{F459FBAC-14F6-4172-9226-D321593FA746}"/>
                </a:ext>
              </a:extLst>
            </p:cNvPr>
            <p:cNvSpPr>
              <a:spLocks noChangeArrowheads="1"/>
            </p:cNvSpPr>
            <p:nvPr userDrawn="1"/>
          </p:nvSpPr>
          <p:spPr bwMode="auto">
            <a:xfrm>
              <a:off x="10213361"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4" name="Oval 11">
              <a:extLst>
                <a:ext uri="{FF2B5EF4-FFF2-40B4-BE49-F238E27FC236}">
                  <a16:creationId xmlns:a16="http://schemas.microsoft.com/office/drawing/2014/main" id="{8FABA3E6-B6D9-4FB9-9A16-73973E84B226}"/>
                </a:ext>
              </a:extLst>
            </p:cNvPr>
            <p:cNvSpPr>
              <a:spLocks noChangeArrowheads="1"/>
            </p:cNvSpPr>
            <p:nvPr userDrawn="1"/>
          </p:nvSpPr>
          <p:spPr bwMode="auto">
            <a:xfrm>
              <a:off x="10300673" y="911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5" name="Oval 12">
              <a:extLst>
                <a:ext uri="{FF2B5EF4-FFF2-40B4-BE49-F238E27FC236}">
                  <a16:creationId xmlns:a16="http://schemas.microsoft.com/office/drawing/2014/main" id="{804B7A36-05D1-4FA2-AA77-EC815F42A4F1}"/>
                </a:ext>
              </a:extLst>
            </p:cNvPr>
            <p:cNvSpPr>
              <a:spLocks noChangeArrowheads="1"/>
            </p:cNvSpPr>
            <p:nvPr userDrawn="1"/>
          </p:nvSpPr>
          <p:spPr bwMode="auto">
            <a:xfrm>
              <a:off x="9921261"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6" name="Oval 13">
              <a:extLst>
                <a:ext uri="{FF2B5EF4-FFF2-40B4-BE49-F238E27FC236}">
                  <a16:creationId xmlns:a16="http://schemas.microsoft.com/office/drawing/2014/main" id="{99B44BED-93B4-4122-8B98-6B6E2F571205}"/>
                </a:ext>
              </a:extLst>
            </p:cNvPr>
            <p:cNvSpPr>
              <a:spLocks noChangeArrowheads="1"/>
            </p:cNvSpPr>
            <p:nvPr userDrawn="1"/>
          </p:nvSpPr>
          <p:spPr bwMode="auto">
            <a:xfrm>
              <a:off x="10111761"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7" name="Oval 14">
              <a:extLst>
                <a:ext uri="{FF2B5EF4-FFF2-40B4-BE49-F238E27FC236}">
                  <a16:creationId xmlns:a16="http://schemas.microsoft.com/office/drawing/2014/main" id="{096FA9EC-FC2D-4A5D-B9F4-A33F04C4CB8C}"/>
                </a:ext>
              </a:extLst>
            </p:cNvPr>
            <p:cNvSpPr>
              <a:spLocks noChangeArrowheads="1"/>
            </p:cNvSpPr>
            <p:nvPr userDrawn="1"/>
          </p:nvSpPr>
          <p:spPr bwMode="auto">
            <a:xfrm>
              <a:off x="10403861"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8" name="Oval 15">
              <a:extLst>
                <a:ext uri="{FF2B5EF4-FFF2-40B4-BE49-F238E27FC236}">
                  <a16:creationId xmlns:a16="http://schemas.microsoft.com/office/drawing/2014/main" id="{1DF037F2-42D1-4A0C-B2B0-A4393A1AA7DB}"/>
                </a:ext>
              </a:extLst>
            </p:cNvPr>
            <p:cNvSpPr>
              <a:spLocks noChangeArrowheads="1"/>
            </p:cNvSpPr>
            <p:nvPr userDrawn="1"/>
          </p:nvSpPr>
          <p:spPr bwMode="auto">
            <a:xfrm>
              <a:off x="10022861"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9" name="Oval 16">
              <a:extLst>
                <a:ext uri="{FF2B5EF4-FFF2-40B4-BE49-F238E27FC236}">
                  <a16:creationId xmlns:a16="http://schemas.microsoft.com/office/drawing/2014/main" id="{94C0BD3D-B1F5-4BD7-9666-8B0AF1EA2DB8}"/>
                </a:ext>
              </a:extLst>
            </p:cNvPr>
            <p:cNvSpPr>
              <a:spLocks noChangeArrowheads="1"/>
            </p:cNvSpPr>
            <p:nvPr userDrawn="1"/>
          </p:nvSpPr>
          <p:spPr bwMode="auto">
            <a:xfrm>
              <a:off x="10213361"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1" name="Oval 5">
              <a:extLst>
                <a:ext uri="{FF2B5EF4-FFF2-40B4-BE49-F238E27FC236}">
                  <a16:creationId xmlns:a16="http://schemas.microsoft.com/office/drawing/2014/main" id="{DF0946FA-7CD6-404C-8B18-84FF86EAE95F}"/>
                </a:ext>
              </a:extLst>
            </p:cNvPr>
            <p:cNvSpPr>
              <a:spLocks noChangeArrowheads="1"/>
            </p:cNvSpPr>
            <p:nvPr userDrawn="1"/>
          </p:nvSpPr>
          <p:spPr bwMode="auto">
            <a:xfrm>
              <a:off x="10872165" y="530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2" name="Oval 6">
              <a:extLst>
                <a:ext uri="{FF2B5EF4-FFF2-40B4-BE49-F238E27FC236}">
                  <a16:creationId xmlns:a16="http://schemas.microsoft.com/office/drawing/2014/main" id="{F11AD13E-9818-42E1-B9BB-F815BF76C94E}"/>
                </a:ext>
              </a:extLst>
            </p:cNvPr>
            <p:cNvSpPr>
              <a:spLocks noChangeArrowheads="1"/>
            </p:cNvSpPr>
            <p:nvPr userDrawn="1"/>
          </p:nvSpPr>
          <p:spPr bwMode="auto">
            <a:xfrm>
              <a:off x="10492753"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3" name="Oval 7">
              <a:extLst>
                <a:ext uri="{FF2B5EF4-FFF2-40B4-BE49-F238E27FC236}">
                  <a16:creationId xmlns:a16="http://schemas.microsoft.com/office/drawing/2014/main" id="{56F07282-56BD-4416-AEBE-78E0D8C1232B}"/>
                </a:ext>
              </a:extLst>
            </p:cNvPr>
            <p:cNvSpPr>
              <a:spLocks noChangeArrowheads="1"/>
            </p:cNvSpPr>
            <p:nvPr userDrawn="1"/>
          </p:nvSpPr>
          <p:spPr bwMode="auto">
            <a:xfrm>
              <a:off x="10683253"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4" name="Oval 8">
              <a:extLst>
                <a:ext uri="{FF2B5EF4-FFF2-40B4-BE49-F238E27FC236}">
                  <a16:creationId xmlns:a16="http://schemas.microsoft.com/office/drawing/2014/main" id="{88EF27D5-44B3-40C9-A757-CBD18E0F8663}"/>
                </a:ext>
              </a:extLst>
            </p:cNvPr>
            <p:cNvSpPr>
              <a:spLocks noChangeArrowheads="1"/>
            </p:cNvSpPr>
            <p:nvPr userDrawn="1"/>
          </p:nvSpPr>
          <p:spPr bwMode="auto">
            <a:xfrm>
              <a:off x="10975353"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5" name="Oval 9">
              <a:extLst>
                <a:ext uri="{FF2B5EF4-FFF2-40B4-BE49-F238E27FC236}">
                  <a16:creationId xmlns:a16="http://schemas.microsoft.com/office/drawing/2014/main" id="{E11F579D-CC1F-4271-9280-6A2D10009D1D}"/>
                </a:ext>
              </a:extLst>
            </p:cNvPr>
            <p:cNvSpPr>
              <a:spLocks noChangeArrowheads="1"/>
            </p:cNvSpPr>
            <p:nvPr userDrawn="1"/>
          </p:nvSpPr>
          <p:spPr bwMode="auto">
            <a:xfrm>
              <a:off x="10594353"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6" name="Oval 10">
              <a:extLst>
                <a:ext uri="{FF2B5EF4-FFF2-40B4-BE49-F238E27FC236}">
                  <a16:creationId xmlns:a16="http://schemas.microsoft.com/office/drawing/2014/main" id="{93F66F2F-C12A-4B69-86BA-41A388C813DC}"/>
                </a:ext>
              </a:extLst>
            </p:cNvPr>
            <p:cNvSpPr>
              <a:spLocks noChangeArrowheads="1"/>
            </p:cNvSpPr>
            <p:nvPr userDrawn="1"/>
          </p:nvSpPr>
          <p:spPr bwMode="auto">
            <a:xfrm>
              <a:off x="10784853"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7" name="Oval 11">
              <a:extLst>
                <a:ext uri="{FF2B5EF4-FFF2-40B4-BE49-F238E27FC236}">
                  <a16:creationId xmlns:a16="http://schemas.microsoft.com/office/drawing/2014/main" id="{DDAC8C29-E61C-47AD-93C6-681E1CAA60B6}"/>
                </a:ext>
              </a:extLst>
            </p:cNvPr>
            <p:cNvSpPr>
              <a:spLocks noChangeArrowheads="1"/>
            </p:cNvSpPr>
            <p:nvPr userDrawn="1"/>
          </p:nvSpPr>
          <p:spPr bwMode="auto">
            <a:xfrm>
              <a:off x="10872165" y="911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8" name="Oval 12">
              <a:extLst>
                <a:ext uri="{FF2B5EF4-FFF2-40B4-BE49-F238E27FC236}">
                  <a16:creationId xmlns:a16="http://schemas.microsoft.com/office/drawing/2014/main" id="{A27916B8-AA64-43DC-94C1-53060436D6D7}"/>
                </a:ext>
              </a:extLst>
            </p:cNvPr>
            <p:cNvSpPr>
              <a:spLocks noChangeArrowheads="1"/>
            </p:cNvSpPr>
            <p:nvPr userDrawn="1"/>
          </p:nvSpPr>
          <p:spPr bwMode="auto">
            <a:xfrm>
              <a:off x="10492753"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9" name="Oval 13">
              <a:extLst>
                <a:ext uri="{FF2B5EF4-FFF2-40B4-BE49-F238E27FC236}">
                  <a16:creationId xmlns:a16="http://schemas.microsoft.com/office/drawing/2014/main" id="{9477B9D8-4873-4C16-B353-76AE1B649BA0}"/>
                </a:ext>
              </a:extLst>
            </p:cNvPr>
            <p:cNvSpPr>
              <a:spLocks noChangeArrowheads="1"/>
            </p:cNvSpPr>
            <p:nvPr userDrawn="1"/>
          </p:nvSpPr>
          <p:spPr bwMode="auto">
            <a:xfrm>
              <a:off x="10683253"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0" name="Oval 14">
              <a:extLst>
                <a:ext uri="{FF2B5EF4-FFF2-40B4-BE49-F238E27FC236}">
                  <a16:creationId xmlns:a16="http://schemas.microsoft.com/office/drawing/2014/main" id="{609DDE09-62DC-4641-A5DE-F9513A388825}"/>
                </a:ext>
              </a:extLst>
            </p:cNvPr>
            <p:cNvSpPr>
              <a:spLocks noChangeArrowheads="1"/>
            </p:cNvSpPr>
            <p:nvPr userDrawn="1"/>
          </p:nvSpPr>
          <p:spPr bwMode="auto">
            <a:xfrm>
              <a:off x="10975353"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1" name="Oval 15">
              <a:extLst>
                <a:ext uri="{FF2B5EF4-FFF2-40B4-BE49-F238E27FC236}">
                  <a16:creationId xmlns:a16="http://schemas.microsoft.com/office/drawing/2014/main" id="{79EFC3DE-7E82-4AD0-B2A6-85EEEF9DD41A}"/>
                </a:ext>
              </a:extLst>
            </p:cNvPr>
            <p:cNvSpPr>
              <a:spLocks noChangeArrowheads="1"/>
            </p:cNvSpPr>
            <p:nvPr userDrawn="1"/>
          </p:nvSpPr>
          <p:spPr bwMode="auto">
            <a:xfrm>
              <a:off x="10594353"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2" name="Oval 16">
              <a:extLst>
                <a:ext uri="{FF2B5EF4-FFF2-40B4-BE49-F238E27FC236}">
                  <a16:creationId xmlns:a16="http://schemas.microsoft.com/office/drawing/2014/main" id="{7F53E40F-21C7-4CF4-8607-D63B70109AA9}"/>
                </a:ext>
              </a:extLst>
            </p:cNvPr>
            <p:cNvSpPr>
              <a:spLocks noChangeArrowheads="1"/>
            </p:cNvSpPr>
            <p:nvPr userDrawn="1"/>
          </p:nvSpPr>
          <p:spPr bwMode="auto">
            <a:xfrm>
              <a:off x="10784853"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4" name="Oval 5">
              <a:extLst>
                <a:ext uri="{FF2B5EF4-FFF2-40B4-BE49-F238E27FC236}">
                  <a16:creationId xmlns:a16="http://schemas.microsoft.com/office/drawing/2014/main" id="{B44A866D-9F37-4825-9816-5170D5D1A13C}"/>
                </a:ext>
              </a:extLst>
            </p:cNvPr>
            <p:cNvSpPr>
              <a:spLocks noChangeArrowheads="1"/>
            </p:cNvSpPr>
            <p:nvPr userDrawn="1"/>
          </p:nvSpPr>
          <p:spPr bwMode="auto">
            <a:xfrm>
              <a:off x="11443657" y="530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5" name="Oval 6">
              <a:extLst>
                <a:ext uri="{FF2B5EF4-FFF2-40B4-BE49-F238E27FC236}">
                  <a16:creationId xmlns:a16="http://schemas.microsoft.com/office/drawing/2014/main" id="{5D064A97-E6E9-4D17-9618-049E60ABF28D}"/>
                </a:ext>
              </a:extLst>
            </p:cNvPr>
            <p:cNvSpPr>
              <a:spLocks noChangeArrowheads="1"/>
            </p:cNvSpPr>
            <p:nvPr userDrawn="1"/>
          </p:nvSpPr>
          <p:spPr bwMode="auto">
            <a:xfrm>
              <a:off x="11064245"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6" name="Oval 7">
              <a:extLst>
                <a:ext uri="{FF2B5EF4-FFF2-40B4-BE49-F238E27FC236}">
                  <a16:creationId xmlns:a16="http://schemas.microsoft.com/office/drawing/2014/main" id="{552667F8-9E0A-4AD9-BAC9-E6B1BB5A94E6}"/>
                </a:ext>
              </a:extLst>
            </p:cNvPr>
            <p:cNvSpPr>
              <a:spLocks noChangeArrowheads="1"/>
            </p:cNvSpPr>
            <p:nvPr userDrawn="1"/>
          </p:nvSpPr>
          <p:spPr bwMode="auto">
            <a:xfrm>
              <a:off x="11254745"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7" name="Oval 8">
              <a:extLst>
                <a:ext uri="{FF2B5EF4-FFF2-40B4-BE49-F238E27FC236}">
                  <a16:creationId xmlns:a16="http://schemas.microsoft.com/office/drawing/2014/main" id="{F696105C-FE18-4B70-AC9E-B14AE73BD543}"/>
                </a:ext>
              </a:extLst>
            </p:cNvPr>
            <p:cNvSpPr>
              <a:spLocks noChangeArrowheads="1"/>
            </p:cNvSpPr>
            <p:nvPr userDrawn="1"/>
          </p:nvSpPr>
          <p:spPr bwMode="auto">
            <a:xfrm>
              <a:off x="11546845"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8" name="Oval 9">
              <a:extLst>
                <a:ext uri="{FF2B5EF4-FFF2-40B4-BE49-F238E27FC236}">
                  <a16:creationId xmlns:a16="http://schemas.microsoft.com/office/drawing/2014/main" id="{19AFD62B-CACF-47A5-988E-11C55B11DF90}"/>
                </a:ext>
              </a:extLst>
            </p:cNvPr>
            <p:cNvSpPr>
              <a:spLocks noChangeArrowheads="1"/>
            </p:cNvSpPr>
            <p:nvPr userDrawn="1"/>
          </p:nvSpPr>
          <p:spPr bwMode="auto">
            <a:xfrm>
              <a:off x="11165845"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9" name="Oval 10">
              <a:extLst>
                <a:ext uri="{FF2B5EF4-FFF2-40B4-BE49-F238E27FC236}">
                  <a16:creationId xmlns:a16="http://schemas.microsoft.com/office/drawing/2014/main" id="{4734156C-59E1-40F8-B94B-2816A84597E8}"/>
                </a:ext>
              </a:extLst>
            </p:cNvPr>
            <p:cNvSpPr>
              <a:spLocks noChangeArrowheads="1"/>
            </p:cNvSpPr>
            <p:nvPr userDrawn="1"/>
          </p:nvSpPr>
          <p:spPr bwMode="auto">
            <a:xfrm>
              <a:off x="11356345"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0" name="Oval 11">
              <a:extLst>
                <a:ext uri="{FF2B5EF4-FFF2-40B4-BE49-F238E27FC236}">
                  <a16:creationId xmlns:a16="http://schemas.microsoft.com/office/drawing/2014/main" id="{02C12A5E-5A58-4A2A-B101-691E5CF43E4F}"/>
                </a:ext>
              </a:extLst>
            </p:cNvPr>
            <p:cNvSpPr>
              <a:spLocks noChangeArrowheads="1"/>
            </p:cNvSpPr>
            <p:nvPr userDrawn="1"/>
          </p:nvSpPr>
          <p:spPr bwMode="auto">
            <a:xfrm>
              <a:off x="11443657" y="911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1" name="Oval 12">
              <a:extLst>
                <a:ext uri="{FF2B5EF4-FFF2-40B4-BE49-F238E27FC236}">
                  <a16:creationId xmlns:a16="http://schemas.microsoft.com/office/drawing/2014/main" id="{80D35D1A-8FCF-4BE2-86A2-72C4920551A3}"/>
                </a:ext>
              </a:extLst>
            </p:cNvPr>
            <p:cNvSpPr>
              <a:spLocks noChangeArrowheads="1"/>
            </p:cNvSpPr>
            <p:nvPr userDrawn="1"/>
          </p:nvSpPr>
          <p:spPr bwMode="auto">
            <a:xfrm>
              <a:off x="11064245"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2" name="Oval 13">
              <a:extLst>
                <a:ext uri="{FF2B5EF4-FFF2-40B4-BE49-F238E27FC236}">
                  <a16:creationId xmlns:a16="http://schemas.microsoft.com/office/drawing/2014/main" id="{C3E4F08B-0387-457B-A134-B26EB18F65E3}"/>
                </a:ext>
              </a:extLst>
            </p:cNvPr>
            <p:cNvSpPr>
              <a:spLocks noChangeArrowheads="1"/>
            </p:cNvSpPr>
            <p:nvPr userDrawn="1"/>
          </p:nvSpPr>
          <p:spPr bwMode="auto">
            <a:xfrm>
              <a:off x="11254745"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3" name="Oval 14">
              <a:extLst>
                <a:ext uri="{FF2B5EF4-FFF2-40B4-BE49-F238E27FC236}">
                  <a16:creationId xmlns:a16="http://schemas.microsoft.com/office/drawing/2014/main" id="{A7ACB55D-87C5-4BD4-B708-C906EC8364D3}"/>
                </a:ext>
              </a:extLst>
            </p:cNvPr>
            <p:cNvSpPr>
              <a:spLocks noChangeArrowheads="1"/>
            </p:cNvSpPr>
            <p:nvPr userDrawn="1"/>
          </p:nvSpPr>
          <p:spPr bwMode="auto">
            <a:xfrm>
              <a:off x="11546845"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4" name="Oval 15">
              <a:extLst>
                <a:ext uri="{FF2B5EF4-FFF2-40B4-BE49-F238E27FC236}">
                  <a16:creationId xmlns:a16="http://schemas.microsoft.com/office/drawing/2014/main" id="{59A5F823-FB1B-46C3-A3DC-77D35A6C99B6}"/>
                </a:ext>
              </a:extLst>
            </p:cNvPr>
            <p:cNvSpPr>
              <a:spLocks noChangeArrowheads="1"/>
            </p:cNvSpPr>
            <p:nvPr userDrawn="1"/>
          </p:nvSpPr>
          <p:spPr bwMode="auto">
            <a:xfrm>
              <a:off x="11165845"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5" name="Oval 16">
              <a:extLst>
                <a:ext uri="{FF2B5EF4-FFF2-40B4-BE49-F238E27FC236}">
                  <a16:creationId xmlns:a16="http://schemas.microsoft.com/office/drawing/2014/main" id="{BFF0153A-1194-4225-9817-2F10D920890A}"/>
                </a:ext>
              </a:extLst>
            </p:cNvPr>
            <p:cNvSpPr>
              <a:spLocks noChangeArrowheads="1"/>
            </p:cNvSpPr>
            <p:nvPr userDrawn="1"/>
          </p:nvSpPr>
          <p:spPr bwMode="auto">
            <a:xfrm>
              <a:off x="11356345"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7" name="Oval 5">
              <a:extLst>
                <a:ext uri="{FF2B5EF4-FFF2-40B4-BE49-F238E27FC236}">
                  <a16:creationId xmlns:a16="http://schemas.microsoft.com/office/drawing/2014/main" id="{7D46EE9F-F8C0-4B0C-92D5-ECA38AAA483F}"/>
                </a:ext>
              </a:extLst>
            </p:cNvPr>
            <p:cNvSpPr>
              <a:spLocks noChangeArrowheads="1"/>
            </p:cNvSpPr>
            <p:nvPr userDrawn="1"/>
          </p:nvSpPr>
          <p:spPr bwMode="auto">
            <a:xfrm>
              <a:off x="12015144" y="530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8" name="Oval 6">
              <a:extLst>
                <a:ext uri="{FF2B5EF4-FFF2-40B4-BE49-F238E27FC236}">
                  <a16:creationId xmlns:a16="http://schemas.microsoft.com/office/drawing/2014/main" id="{9D6A4082-C70F-45BB-B3F2-782E35609397}"/>
                </a:ext>
              </a:extLst>
            </p:cNvPr>
            <p:cNvSpPr>
              <a:spLocks noChangeArrowheads="1"/>
            </p:cNvSpPr>
            <p:nvPr userDrawn="1"/>
          </p:nvSpPr>
          <p:spPr bwMode="auto">
            <a:xfrm>
              <a:off x="11635732"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9" name="Oval 7">
              <a:extLst>
                <a:ext uri="{FF2B5EF4-FFF2-40B4-BE49-F238E27FC236}">
                  <a16:creationId xmlns:a16="http://schemas.microsoft.com/office/drawing/2014/main" id="{2996C2DB-1226-4902-801E-1D483907346C}"/>
                </a:ext>
              </a:extLst>
            </p:cNvPr>
            <p:cNvSpPr>
              <a:spLocks noChangeArrowheads="1"/>
            </p:cNvSpPr>
            <p:nvPr userDrawn="1"/>
          </p:nvSpPr>
          <p:spPr bwMode="auto">
            <a:xfrm>
              <a:off x="11826232"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0" name="Oval 8">
              <a:extLst>
                <a:ext uri="{FF2B5EF4-FFF2-40B4-BE49-F238E27FC236}">
                  <a16:creationId xmlns:a16="http://schemas.microsoft.com/office/drawing/2014/main" id="{C19C4DB7-16F3-4668-ADCF-B40E4C555B80}"/>
                </a:ext>
              </a:extLst>
            </p:cNvPr>
            <p:cNvSpPr>
              <a:spLocks noChangeArrowheads="1"/>
            </p:cNvSpPr>
            <p:nvPr userDrawn="1"/>
          </p:nvSpPr>
          <p:spPr bwMode="auto">
            <a:xfrm>
              <a:off x="12118332"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1" name="Oval 9">
              <a:extLst>
                <a:ext uri="{FF2B5EF4-FFF2-40B4-BE49-F238E27FC236}">
                  <a16:creationId xmlns:a16="http://schemas.microsoft.com/office/drawing/2014/main" id="{A470EFD8-2062-4D57-9E43-AC3EC45B95B0}"/>
                </a:ext>
              </a:extLst>
            </p:cNvPr>
            <p:cNvSpPr>
              <a:spLocks noChangeArrowheads="1"/>
            </p:cNvSpPr>
            <p:nvPr userDrawn="1"/>
          </p:nvSpPr>
          <p:spPr bwMode="auto">
            <a:xfrm>
              <a:off x="11737332"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2" name="Oval 10">
              <a:extLst>
                <a:ext uri="{FF2B5EF4-FFF2-40B4-BE49-F238E27FC236}">
                  <a16:creationId xmlns:a16="http://schemas.microsoft.com/office/drawing/2014/main" id="{7527C640-A5A0-4D52-B4B8-D03EF97FEFEA}"/>
                </a:ext>
              </a:extLst>
            </p:cNvPr>
            <p:cNvSpPr>
              <a:spLocks noChangeArrowheads="1"/>
            </p:cNvSpPr>
            <p:nvPr userDrawn="1"/>
          </p:nvSpPr>
          <p:spPr bwMode="auto">
            <a:xfrm>
              <a:off x="11927832"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3" name="Oval 11">
              <a:extLst>
                <a:ext uri="{FF2B5EF4-FFF2-40B4-BE49-F238E27FC236}">
                  <a16:creationId xmlns:a16="http://schemas.microsoft.com/office/drawing/2014/main" id="{F2AC18C9-C3FC-4384-A763-58DBF7EFD1EE}"/>
                </a:ext>
              </a:extLst>
            </p:cNvPr>
            <p:cNvSpPr>
              <a:spLocks noChangeArrowheads="1"/>
            </p:cNvSpPr>
            <p:nvPr userDrawn="1"/>
          </p:nvSpPr>
          <p:spPr bwMode="auto">
            <a:xfrm>
              <a:off x="12015144" y="911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4" name="Oval 12">
              <a:extLst>
                <a:ext uri="{FF2B5EF4-FFF2-40B4-BE49-F238E27FC236}">
                  <a16:creationId xmlns:a16="http://schemas.microsoft.com/office/drawing/2014/main" id="{37DD93EF-520F-40A5-9A49-83126727A946}"/>
                </a:ext>
              </a:extLst>
            </p:cNvPr>
            <p:cNvSpPr>
              <a:spLocks noChangeArrowheads="1"/>
            </p:cNvSpPr>
            <p:nvPr userDrawn="1"/>
          </p:nvSpPr>
          <p:spPr bwMode="auto">
            <a:xfrm>
              <a:off x="11635732"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5" name="Oval 13">
              <a:extLst>
                <a:ext uri="{FF2B5EF4-FFF2-40B4-BE49-F238E27FC236}">
                  <a16:creationId xmlns:a16="http://schemas.microsoft.com/office/drawing/2014/main" id="{69C9603F-8E54-401A-8B7F-A391AA4BA59E}"/>
                </a:ext>
              </a:extLst>
            </p:cNvPr>
            <p:cNvSpPr>
              <a:spLocks noChangeArrowheads="1"/>
            </p:cNvSpPr>
            <p:nvPr userDrawn="1"/>
          </p:nvSpPr>
          <p:spPr bwMode="auto">
            <a:xfrm>
              <a:off x="11826232"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6" name="Oval 14">
              <a:extLst>
                <a:ext uri="{FF2B5EF4-FFF2-40B4-BE49-F238E27FC236}">
                  <a16:creationId xmlns:a16="http://schemas.microsoft.com/office/drawing/2014/main" id="{0996A9FA-F9CD-4A20-9647-98E195DB70E3}"/>
                </a:ext>
              </a:extLst>
            </p:cNvPr>
            <p:cNvSpPr>
              <a:spLocks noChangeArrowheads="1"/>
            </p:cNvSpPr>
            <p:nvPr userDrawn="1"/>
          </p:nvSpPr>
          <p:spPr bwMode="auto">
            <a:xfrm>
              <a:off x="12118332"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7" name="Oval 15">
              <a:extLst>
                <a:ext uri="{FF2B5EF4-FFF2-40B4-BE49-F238E27FC236}">
                  <a16:creationId xmlns:a16="http://schemas.microsoft.com/office/drawing/2014/main" id="{37975E88-3179-4D95-A37C-676977AE0444}"/>
                </a:ext>
              </a:extLst>
            </p:cNvPr>
            <p:cNvSpPr>
              <a:spLocks noChangeArrowheads="1"/>
            </p:cNvSpPr>
            <p:nvPr userDrawn="1"/>
          </p:nvSpPr>
          <p:spPr bwMode="auto">
            <a:xfrm>
              <a:off x="11737332"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8" name="Oval 16">
              <a:extLst>
                <a:ext uri="{FF2B5EF4-FFF2-40B4-BE49-F238E27FC236}">
                  <a16:creationId xmlns:a16="http://schemas.microsoft.com/office/drawing/2014/main" id="{24FDCBA7-4DEB-4B7E-B454-1DC2078EB0B8}"/>
                </a:ext>
              </a:extLst>
            </p:cNvPr>
            <p:cNvSpPr>
              <a:spLocks noChangeArrowheads="1"/>
            </p:cNvSpPr>
            <p:nvPr userDrawn="1"/>
          </p:nvSpPr>
          <p:spPr bwMode="auto">
            <a:xfrm>
              <a:off x="11927832"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70" name="Oval 5">
              <a:extLst>
                <a:ext uri="{FF2B5EF4-FFF2-40B4-BE49-F238E27FC236}">
                  <a16:creationId xmlns:a16="http://schemas.microsoft.com/office/drawing/2014/main" id="{39D76F49-ED4E-4C86-9FF8-6FE6233D2A77}"/>
                </a:ext>
              </a:extLst>
            </p:cNvPr>
            <p:cNvSpPr>
              <a:spLocks noChangeArrowheads="1"/>
            </p:cNvSpPr>
            <p:nvPr userDrawn="1"/>
          </p:nvSpPr>
          <p:spPr bwMode="auto">
            <a:xfrm>
              <a:off x="585309" y="530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71" name="Oval 6">
              <a:extLst>
                <a:ext uri="{FF2B5EF4-FFF2-40B4-BE49-F238E27FC236}">
                  <a16:creationId xmlns:a16="http://schemas.microsoft.com/office/drawing/2014/main" id="{171BC615-C17C-41BB-98B0-27AC5B162CF7}"/>
                </a:ext>
              </a:extLst>
            </p:cNvPr>
            <p:cNvSpPr>
              <a:spLocks noChangeArrowheads="1"/>
            </p:cNvSpPr>
            <p:nvPr userDrawn="1"/>
          </p:nvSpPr>
          <p:spPr bwMode="auto">
            <a:xfrm>
              <a:off x="205897"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72" name="Oval 7">
              <a:extLst>
                <a:ext uri="{FF2B5EF4-FFF2-40B4-BE49-F238E27FC236}">
                  <a16:creationId xmlns:a16="http://schemas.microsoft.com/office/drawing/2014/main" id="{5C347ECB-4953-4FA5-825F-DFC4F136B675}"/>
                </a:ext>
              </a:extLst>
            </p:cNvPr>
            <p:cNvSpPr>
              <a:spLocks noChangeArrowheads="1"/>
            </p:cNvSpPr>
            <p:nvPr userDrawn="1"/>
          </p:nvSpPr>
          <p:spPr bwMode="auto">
            <a:xfrm>
              <a:off x="396397" y="530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73" name="Oval 8">
              <a:extLst>
                <a:ext uri="{FF2B5EF4-FFF2-40B4-BE49-F238E27FC236}">
                  <a16:creationId xmlns:a16="http://schemas.microsoft.com/office/drawing/2014/main" id="{03341864-4BDE-4D29-A986-6D892385537C}"/>
                </a:ext>
              </a:extLst>
            </p:cNvPr>
            <p:cNvSpPr>
              <a:spLocks noChangeArrowheads="1"/>
            </p:cNvSpPr>
            <p:nvPr userDrawn="1"/>
          </p:nvSpPr>
          <p:spPr bwMode="auto">
            <a:xfrm>
              <a:off x="688497"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74" name="Oval 9">
              <a:extLst>
                <a:ext uri="{FF2B5EF4-FFF2-40B4-BE49-F238E27FC236}">
                  <a16:creationId xmlns:a16="http://schemas.microsoft.com/office/drawing/2014/main" id="{9EF95C3F-2FAB-4317-8150-C6AF734A8508}"/>
                </a:ext>
              </a:extLst>
            </p:cNvPr>
            <p:cNvSpPr>
              <a:spLocks noChangeArrowheads="1"/>
            </p:cNvSpPr>
            <p:nvPr userDrawn="1"/>
          </p:nvSpPr>
          <p:spPr bwMode="auto">
            <a:xfrm>
              <a:off x="307497"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75" name="Oval 10">
              <a:extLst>
                <a:ext uri="{FF2B5EF4-FFF2-40B4-BE49-F238E27FC236}">
                  <a16:creationId xmlns:a16="http://schemas.microsoft.com/office/drawing/2014/main" id="{5AB18DC8-9A52-4F17-BA77-6DA7C9499385}"/>
                </a:ext>
              </a:extLst>
            </p:cNvPr>
            <p:cNvSpPr>
              <a:spLocks noChangeArrowheads="1"/>
            </p:cNvSpPr>
            <p:nvPr userDrawn="1"/>
          </p:nvSpPr>
          <p:spPr bwMode="auto">
            <a:xfrm>
              <a:off x="497997" y="33813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76" name="Oval 11">
              <a:extLst>
                <a:ext uri="{FF2B5EF4-FFF2-40B4-BE49-F238E27FC236}">
                  <a16:creationId xmlns:a16="http://schemas.microsoft.com/office/drawing/2014/main" id="{32C13517-EDCC-4F45-A44A-DCABA274EFB1}"/>
                </a:ext>
              </a:extLst>
            </p:cNvPr>
            <p:cNvSpPr>
              <a:spLocks noChangeArrowheads="1"/>
            </p:cNvSpPr>
            <p:nvPr userDrawn="1"/>
          </p:nvSpPr>
          <p:spPr bwMode="auto">
            <a:xfrm>
              <a:off x="585309" y="91122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77" name="Oval 12">
              <a:extLst>
                <a:ext uri="{FF2B5EF4-FFF2-40B4-BE49-F238E27FC236}">
                  <a16:creationId xmlns:a16="http://schemas.microsoft.com/office/drawing/2014/main" id="{5FE1C1F5-4E29-43C6-BF65-F738E30E8C28}"/>
                </a:ext>
              </a:extLst>
            </p:cNvPr>
            <p:cNvSpPr>
              <a:spLocks noChangeArrowheads="1"/>
            </p:cNvSpPr>
            <p:nvPr userDrawn="1"/>
          </p:nvSpPr>
          <p:spPr bwMode="auto">
            <a:xfrm>
              <a:off x="205897"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78" name="Oval 13">
              <a:extLst>
                <a:ext uri="{FF2B5EF4-FFF2-40B4-BE49-F238E27FC236}">
                  <a16:creationId xmlns:a16="http://schemas.microsoft.com/office/drawing/2014/main" id="{CA1AB63B-8B38-4DFD-8072-228D9BFBFE2B}"/>
                </a:ext>
              </a:extLst>
            </p:cNvPr>
            <p:cNvSpPr>
              <a:spLocks noChangeArrowheads="1"/>
            </p:cNvSpPr>
            <p:nvPr userDrawn="1"/>
          </p:nvSpPr>
          <p:spPr bwMode="auto">
            <a:xfrm>
              <a:off x="396397" y="9112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79" name="Oval 14">
              <a:extLst>
                <a:ext uri="{FF2B5EF4-FFF2-40B4-BE49-F238E27FC236}">
                  <a16:creationId xmlns:a16="http://schemas.microsoft.com/office/drawing/2014/main" id="{709A0E60-FB83-4609-9788-C91578ED5D27}"/>
                </a:ext>
              </a:extLst>
            </p:cNvPr>
            <p:cNvSpPr>
              <a:spLocks noChangeArrowheads="1"/>
            </p:cNvSpPr>
            <p:nvPr userDrawn="1"/>
          </p:nvSpPr>
          <p:spPr bwMode="auto">
            <a:xfrm>
              <a:off x="688497"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80" name="Oval 15">
              <a:extLst>
                <a:ext uri="{FF2B5EF4-FFF2-40B4-BE49-F238E27FC236}">
                  <a16:creationId xmlns:a16="http://schemas.microsoft.com/office/drawing/2014/main" id="{06B1EF7F-F1CA-4F27-BEAD-CED62D210407}"/>
                </a:ext>
              </a:extLst>
            </p:cNvPr>
            <p:cNvSpPr>
              <a:spLocks noChangeArrowheads="1"/>
            </p:cNvSpPr>
            <p:nvPr userDrawn="1"/>
          </p:nvSpPr>
          <p:spPr bwMode="auto">
            <a:xfrm>
              <a:off x="307497"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81" name="Oval 16">
              <a:extLst>
                <a:ext uri="{FF2B5EF4-FFF2-40B4-BE49-F238E27FC236}">
                  <a16:creationId xmlns:a16="http://schemas.microsoft.com/office/drawing/2014/main" id="{7D12CAE1-8AD4-4023-9C8C-ABCE96308E64}"/>
                </a:ext>
              </a:extLst>
            </p:cNvPr>
            <p:cNvSpPr>
              <a:spLocks noChangeArrowheads="1"/>
            </p:cNvSpPr>
            <p:nvPr userDrawn="1"/>
          </p:nvSpPr>
          <p:spPr bwMode="auto">
            <a:xfrm>
              <a:off x="497997" y="72072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83" name="Oval 5">
              <a:extLst>
                <a:ext uri="{FF2B5EF4-FFF2-40B4-BE49-F238E27FC236}">
                  <a16:creationId xmlns:a16="http://schemas.microsoft.com/office/drawing/2014/main" id="{5596B3D9-2FBC-4EC2-AE0D-F2D572257CF8}"/>
                </a:ext>
              </a:extLst>
            </p:cNvPr>
            <p:cNvSpPr>
              <a:spLocks noChangeArrowheads="1"/>
            </p:cNvSpPr>
            <p:nvPr userDrawn="1"/>
          </p:nvSpPr>
          <p:spPr bwMode="auto">
            <a:xfrm>
              <a:off x="1154136" y="1291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84" name="Oval 6">
              <a:extLst>
                <a:ext uri="{FF2B5EF4-FFF2-40B4-BE49-F238E27FC236}">
                  <a16:creationId xmlns:a16="http://schemas.microsoft.com/office/drawing/2014/main" id="{4A5A14CA-819E-47F0-949C-386C2C8E8D6E}"/>
                </a:ext>
              </a:extLst>
            </p:cNvPr>
            <p:cNvSpPr>
              <a:spLocks noChangeArrowheads="1"/>
            </p:cNvSpPr>
            <p:nvPr userDrawn="1"/>
          </p:nvSpPr>
          <p:spPr bwMode="auto">
            <a:xfrm>
              <a:off x="774724"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85" name="Oval 7">
              <a:extLst>
                <a:ext uri="{FF2B5EF4-FFF2-40B4-BE49-F238E27FC236}">
                  <a16:creationId xmlns:a16="http://schemas.microsoft.com/office/drawing/2014/main" id="{05E0F474-05D5-4374-8490-E2EB28EB46FB}"/>
                </a:ext>
              </a:extLst>
            </p:cNvPr>
            <p:cNvSpPr>
              <a:spLocks noChangeArrowheads="1"/>
            </p:cNvSpPr>
            <p:nvPr userDrawn="1"/>
          </p:nvSpPr>
          <p:spPr bwMode="auto">
            <a:xfrm>
              <a:off x="965224"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86" name="Oval 8">
              <a:extLst>
                <a:ext uri="{FF2B5EF4-FFF2-40B4-BE49-F238E27FC236}">
                  <a16:creationId xmlns:a16="http://schemas.microsoft.com/office/drawing/2014/main" id="{4E14E711-2373-4131-985C-53E32B743ADE}"/>
                </a:ext>
              </a:extLst>
            </p:cNvPr>
            <p:cNvSpPr>
              <a:spLocks noChangeArrowheads="1"/>
            </p:cNvSpPr>
            <p:nvPr userDrawn="1"/>
          </p:nvSpPr>
          <p:spPr bwMode="auto">
            <a:xfrm>
              <a:off x="1257324"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87" name="Oval 9">
              <a:extLst>
                <a:ext uri="{FF2B5EF4-FFF2-40B4-BE49-F238E27FC236}">
                  <a16:creationId xmlns:a16="http://schemas.microsoft.com/office/drawing/2014/main" id="{6E088785-5DF3-422C-A6EB-9E9B5225A34F}"/>
                </a:ext>
              </a:extLst>
            </p:cNvPr>
            <p:cNvSpPr>
              <a:spLocks noChangeArrowheads="1"/>
            </p:cNvSpPr>
            <p:nvPr userDrawn="1"/>
          </p:nvSpPr>
          <p:spPr bwMode="auto">
            <a:xfrm>
              <a:off x="876324"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88" name="Oval 10">
              <a:extLst>
                <a:ext uri="{FF2B5EF4-FFF2-40B4-BE49-F238E27FC236}">
                  <a16:creationId xmlns:a16="http://schemas.microsoft.com/office/drawing/2014/main" id="{D9C9024D-7523-4AF5-BB9E-59F7F5F209CF}"/>
                </a:ext>
              </a:extLst>
            </p:cNvPr>
            <p:cNvSpPr>
              <a:spLocks noChangeArrowheads="1"/>
            </p:cNvSpPr>
            <p:nvPr userDrawn="1"/>
          </p:nvSpPr>
          <p:spPr bwMode="auto">
            <a:xfrm>
              <a:off x="1066824"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89" name="Oval 11">
              <a:extLst>
                <a:ext uri="{FF2B5EF4-FFF2-40B4-BE49-F238E27FC236}">
                  <a16:creationId xmlns:a16="http://schemas.microsoft.com/office/drawing/2014/main" id="{44242B52-A774-423A-89CC-5DAC1ED4AAF8}"/>
                </a:ext>
              </a:extLst>
            </p:cNvPr>
            <p:cNvSpPr>
              <a:spLocks noChangeArrowheads="1"/>
            </p:cNvSpPr>
            <p:nvPr userDrawn="1"/>
          </p:nvSpPr>
          <p:spPr bwMode="auto">
            <a:xfrm>
              <a:off x="1154136" y="1672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90" name="Oval 12">
              <a:extLst>
                <a:ext uri="{FF2B5EF4-FFF2-40B4-BE49-F238E27FC236}">
                  <a16:creationId xmlns:a16="http://schemas.microsoft.com/office/drawing/2014/main" id="{7351D95C-9EC2-4B9C-B427-FE789213FC5B}"/>
                </a:ext>
              </a:extLst>
            </p:cNvPr>
            <p:cNvSpPr>
              <a:spLocks noChangeArrowheads="1"/>
            </p:cNvSpPr>
            <p:nvPr userDrawn="1"/>
          </p:nvSpPr>
          <p:spPr bwMode="auto">
            <a:xfrm>
              <a:off x="774724"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91" name="Oval 13">
              <a:extLst>
                <a:ext uri="{FF2B5EF4-FFF2-40B4-BE49-F238E27FC236}">
                  <a16:creationId xmlns:a16="http://schemas.microsoft.com/office/drawing/2014/main" id="{2882095D-1ABC-4C33-9C88-5187854A3D2C}"/>
                </a:ext>
              </a:extLst>
            </p:cNvPr>
            <p:cNvSpPr>
              <a:spLocks noChangeArrowheads="1"/>
            </p:cNvSpPr>
            <p:nvPr userDrawn="1"/>
          </p:nvSpPr>
          <p:spPr bwMode="auto">
            <a:xfrm>
              <a:off x="965224"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92" name="Oval 14">
              <a:extLst>
                <a:ext uri="{FF2B5EF4-FFF2-40B4-BE49-F238E27FC236}">
                  <a16:creationId xmlns:a16="http://schemas.microsoft.com/office/drawing/2014/main" id="{73041E8A-BCB9-4615-95A8-CED47F4B9C22}"/>
                </a:ext>
              </a:extLst>
            </p:cNvPr>
            <p:cNvSpPr>
              <a:spLocks noChangeArrowheads="1"/>
            </p:cNvSpPr>
            <p:nvPr userDrawn="1"/>
          </p:nvSpPr>
          <p:spPr bwMode="auto">
            <a:xfrm>
              <a:off x="1257324"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93" name="Oval 15">
              <a:extLst>
                <a:ext uri="{FF2B5EF4-FFF2-40B4-BE49-F238E27FC236}">
                  <a16:creationId xmlns:a16="http://schemas.microsoft.com/office/drawing/2014/main" id="{EEDC3E9B-3425-471D-A163-AFC6DFB5588C}"/>
                </a:ext>
              </a:extLst>
            </p:cNvPr>
            <p:cNvSpPr>
              <a:spLocks noChangeArrowheads="1"/>
            </p:cNvSpPr>
            <p:nvPr userDrawn="1"/>
          </p:nvSpPr>
          <p:spPr bwMode="auto">
            <a:xfrm>
              <a:off x="876324"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94" name="Oval 16">
              <a:extLst>
                <a:ext uri="{FF2B5EF4-FFF2-40B4-BE49-F238E27FC236}">
                  <a16:creationId xmlns:a16="http://schemas.microsoft.com/office/drawing/2014/main" id="{F6B0B68F-CE9B-4E4C-A7A7-43E5AE9F800A}"/>
                </a:ext>
              </a:extLst>
            </p:cNvPr>
            <p:cNvSpPr>
              <a:spLocks noChangeArrowheads="1"/>
            </p:cNvSpPr>
            <p:nvPr userDrawn="1"/>
          </p:nvSpPr>
          <p:spPr bwMode="auto">
            <a:xfrm>
              <a:off x="1066824"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96" name="Oval 5">
              <a:extLst>
                <a:ext uri="{FF2B5EF4-FFF2-40B4-BE49-F238E27FC236}">
                  <a16:creationId xmlns:a16="http://schemas.microsoft.com/office/drawing/2014/main" id="{2F2D666A-FA80-4DB5-8D81-36EB0F36D017}"/>
                </a:ext>
              </a:extLst>
            </p:cNvPr>
            <p:cNvSpPr>
              <a:spLocks noChangeArrowheads="1"/>
            </p:cNvSpPr>
            <p:nvPr userDrawn="1"/>
          </p:nvSpPr>
          <p:spPr bwMode="auto">
            <a:xfrm>
              <a:off x="1725628" y="1291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97" name="Oval 6">
              <a:extLst>
                <a:ext uri="{FF2B5EF4-FFF2-40B4-BE49-F238E27FC236}">
                  <a16:creationId xmlns:a16="http://schemas.microsoft.com/office/drawing/2014/main" id="{9E3AFDDE-2038-437B-A0BB-ECFC57679C4E}"/>
                </a:ext>
              </a:extLst>
            </p:cNvPr>
            <p:cNvSpPr>
              <a:spLocks noChangeArrowheads="1"/>
            </p:cNvSpPr>
            <p:nvPr userDrawn="1"/>
          </p:nvSpPr>
          <p:spPr bwMode="auto">
            <a:xfrm>
              <a:off x="1346216"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98" name="Oval 7">
              <a:extLst>
                <a:ext uri="{FF2B5EF4-FFF2-40B4-BE49-F238E27FC236}">
                  <a16:creationId xmlns:a16="http://schemas.microsoft.com/office/drawing/2014/main" id="{08E328A7-F49D-4AE3-B2FF-B3D5425ABCCB}"/>
                </a:ext>
              </a:extLst>
            </p:cNvPr>
            <p:cNvSpPr>
              <a:spLocks noChangeArrowheads="1"/>
            </p:cNvSpPr>
            <p:nvPr userDrawn="1"/>
          </p:nvSpPr>
          <p:spPr bwMode="auto">
            <a:xfrm>
              <a:off x="1536716"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99" name="Oval 8">
              <a:extLst>
                <a:ext uri="{FF2B5EF4-FFF2-40B4-BE49-F238E27FC236}">
                  <a16:creationId xmlns:a16="http://schemas.microsoft.com/office/drawing/2014/main" id="{F5F501BC-B7B3-465C-A450-45A4CF3D2919}"/>
                </a:ext>
              </a:extLst>
            </p:cNvPr>
            <p:cNvSpPr>
              <a:spLocks noChangeArrowheads="1"/>
            </p:cNvSpPr>
            <p:nvPr userDrawn="1"/>
          </p:nvSpPr>
          <p:spPr bwMode="auto">
            <a:xfrm>
              <a:off x="1828816"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00" name="Oval 9">
              <a:extLst>
                <a:ext uri="{FF2B5EF4-FFF2-40B4-BE49-F238E27FC236}">
                  <a16:creationId xmlns:a16="http://schemas.microsoft.com/office/drawing/2014/main" id="{D6D19C58-A09A-4A36-B28C-17FBF57AD531}"/>
                </a:ext>
              </a:extLst>
            </p:cNvPr>
            <p:cNvSpPr>
              <a:spLocks noChangeArrowheads="1"/>
            </p:cNvSpPr>
            <p:nvPr userDrawn="1"/>
          </p:nvSpPr>
          <p:spPr bwMode="auto">
            <a:xfrm>
              <a:off x="1447816"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01" name="Oval 10">
              <a:extLst>
                <a:ext uri="{FF2B5EF4-FFF2-40B4-BE49-F238E27FC236}">
                  <a16:creationId xmlns:a16="http://schemas.microsoft.com/office/drawing/2014/main" id="{A15B2010-440B-417B-9B51-3569390178B8}"/>
                </a:ext>
              </a:extLst>
            </p:cNvPr>
            <p:cNvSpPr>
              <a:spLocks noChangeArrowheads="1"/>
            </p:cNvSpPr>
            <p:nvPr userDrawn="1"/>
          </p:nvSpPr>
          <p:spPr bwMode="auto">
            <a:xfrm>
              <a:off x="1638316"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02" name="Oval 11">
              <a:extLst>
                <a:ext uri="{FF2B5EF4-FFF2-40B4-BE49-F238E27FC236}">
                  <a16:creationId xmlns:a16="http://schemas.microsoft.com/office/drawing/2014/main" id="{2208CA27-CADD-4853-A478-778388FA6F08}"/>
                </a:ext>
              </a:extLst>
            </p:cNvPr>
            <p:cNvSpPr>
              <a:spLocks noChangeArrowheads="1"/>
            </p:cNvSpPr>
            <p:nvPr userDrawn="1"/>
          </p:nvSpPr>
          <p:spPr bwMode="auto">
            <a:xfrm>
              <a:off x="1725628" y="1672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03" name="Oval 12">
              <a:extLst>
                <a:ext uri="{FF2B5EF4-FFF2-40B4-BE49-F238E27FC236}">
                  <a16:creationId xmlns:a16="http://schemas.microsoft.com/office/drawing/2014/main" id="{AF1BF252-06FC-48F7-9379-A2B9CB814DFC}"/>
                </a:ext>
              </a:extLst>
            </p:cNvPr>
            <p:cNvSpPr>
              <a:spLocks noChangeArrowheads="1"/>
            </p:cNvSpPr>
            <p:nvPr userDrawn="1"/>
          </p:nvSpPr>
          <p:spPr bwMode="auto">
            <a:xfrm>
              <a:off x="1346216"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04" name="Oval 13">
              <a:extLst>
                <a:ext uri="{FF2B5EF4-FFF2-40B4-BE49-F238E27FC236}">
                  <a16:creationId xmlns:a16="http://schemas.microsoft.com/office/drawing/2014/main" id="{4A6BFD15-4CA6-4FFA-9774-21A6105A8E9A}"/>
                </a:ext>
              </a:extLst>
            </p:cNvPr>
            <p:cNvSpPr>
              <a:spLocks noChangeArrowheads="1"/>
            </p:cNvSpPr>
            <p:nvPr userDrawn="1"/>
          </p:nvSpPr>
          <p:spPr bwMode="auto">
            <a:xfrm>
              <a:off x="1536716"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05" name="Oval 14">
              <a:extLst>
                <a:ext uri="{FF2B5EF4-FFF2-40B4-BE49-F238E27FC236}">
                  <a16:creationId xmlns:a16="http://schemas.microsoft.com/office/drawing/2014/main" id="{4C958C69-3C4C-43DF-8C27-14945F9BCB2A}"/>
                </a:ext>
              </a:extLst>
            </p:cNvPr>
            <p:cNvSpPr>
              <a:spLocks noChangeArrowheads="1"/>
            </p:cNvSpPr>
            <p:nvPr userDrawn="1"/>
          </p:nvSpPr>
          <p:spPr bwMode="auto">
            <a:xfrm>
              <a:off x="1828816"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06" name="Oval 15">
              <a:extLst>
                <a:ext uri="{FF2B5EF4-FFF2-40B4-BE49-F238E27FC236}">
                  <a16:creationId xmlns:a16="http://schemas.microsoft.com/office/drawing/2014/main" id="{B8B39062-A1D7-4C80-B799-96DE5B867817}"/>
                </a:ext>
              </a:extLst>
            </p:cNvPr>
            <p:cNvSpPr>
              <a:spLocks noChangeArrowheads="1"/>
            </p:cNvSpPr>
            <p:nvPr userDrawn="1"/>
          </p:nvSpPr>
          <p:spPr bwMode="auto">
            <a:xfrm>
              <a:off x="1447816"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07" name="Oval 16">
              <a:extLst>
                <a:ext uri="{FF2B5EF4-FFF2-40B4-BE49-F238E27FC236}">
                  <a16:creationId xmlns:a16="http://schemas.microsoft.com/office/drawing/2014/main" id="{3A87D1AB-41CD-4845-9605-F6E3E3165617}"/>
                </a:ext>
              </a:extLst>
            </p:cNvPr>
            <p:cNvSpPr>
              <a:spLocks noChangeArrowheads="1"/>
            </p:cNvSpPr>
            <p:nvPr userDrawn="1"/>
          </p:nvSpPr>
          <p:spPr bwMode="auto">
            <a:xfrm>
              <a:off x="1638316"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09" name="Oval 5">
              <a:extLst>
                <a:ext uri="{FF2B5EF4-FFF2-40B4-BE49-F238E27FC236}">
                  <a16:creationId xmlns:a16="http://schemas.microsoft.com/office/drawing/2014/main" id="{232384C9-8A6D-4997-91D5-0A8B1BB82449}"/>
                </a:ext>
              </a:extLst>
            </p:cNvPr>
            <p:cNvSpPr>
              <a:spLocks noChangeArrowheads="1"/>
            </p:cNvSpPr>
            <p:nvPr userDrawn="1"/>
          </p:nvSpPr>
          <p:spPr bwMode="auto">
            <a:xfrm>
              <a:off x="2297120" y="1291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10" name="Oval 6">
              <a:extLst>
                <a:ext uri="{FF2B5EF4-FFF2-40B4-BE49-F238E27FC236}">
                  <a16:creationId xmlns:a16="http://schemas.microsoft.com/office/drawing/2014/main" id="{2B0214C6-E55E-430B-B439-AF94647F6C94}"/>
                </a:ext>
              </a:extLst>
            </p:cNvPr>
            <p:cNvSpPr>
              <a:spLocks noChangeArrowheads="1"/>
            </p:cNvSpPr>
            <p:nvPr userDrawn="1"/>
          </p:nvSpPr>
          <p:spPr bwMode="auto">
            <a:xfrm>
              <a:off x="1917708"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11" name="Oval 7">
              <a:extLst>
                <a:ext uri="{FF2B5EF4-FFF2-40B4-BE49-F238E27FC236}">
                  <a16:creationId xmlns:a16="http://schemas.microsoft.com/office/drawing/2014/main" id="{D4C6B44F-C4E0-4BBC-9ACB-D2A85DE7A623}"/>
                </a:ext>
              </a:extLst>
            </p:cNvPr>
            <p:cNvSpPr>
              <a:spLocks noChangeArrowheads="1"/>
            </p:cNvSpPr>
            <p:nvPr userDrawn="1"/>
          </p:nvSpPr>
          <p:spPr bwMode="auto">
            <a:xfrm>
              <a:off x="2108208"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12" name="Oval 8">
              <a:extLst>
                <a:ext uri="{FF2B5EF4-FFF2-40B4-BE49-F238E27FC236}">
                  <a16:creationId xmlns:a16="http://schemas.microsoft.com/office/drawing/2014/main" id="{2E532127-C4AA-4C9C-8F00-61814EEBC91D}"/>
                </a:ext>
              </a:extLst>
            </p:cNvPr>
            <p:cNvSpPr>
              <a:spLocks noChangeArrowheads="1"/>
            </p:cNvSpPr>
            <p:nvPr userDrawn="1"/>
          </p:nvSpPr>
          <p:spPr bwMode="auto">
            <a:xfrm>
              <a:off x="2400308"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13" name="Oval 9">
              <a:extLst>
                <a:ext uri="{FF2B5EF4-FFF2-40B4-BE49-F238E27FC236}">
                  <a16:creationId xmlns:a16="http://schemas.microsoft.com/office/drawing/2014/main" id="{C148DD3A-BFBE-4644-A8C1-D8CC953E4A38}"/>
                </a:ext>
              </a:extLst>
            </p:cNvPr>
            <p:cNvSpPr>
              <a:spLocks noChangeArrowheads="1"/>
            </p:cNvSpPr>
            <p:nvPr userDrawn="1"/>
          </p:nvSpPr>
          <p:spPr bwMode="auto">
            <a:xfrm>
              <a:off x="2019308"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14" name="Oval 10">
              <a:extLst>
                <a:ext uri="{FF2B5EF4-FFF2-40B4-BE49-F238E27FC236}">
                  <a16:creationId xmlns:a16="http://schemas.microsoft.com/office/drawing/2014/main" id="{302BCA55-1D1D-4F8B-8A02-D1C33385EFBC}"/>
                </a:ext>
              </a:extLst>
            </p:cNvPr>
            <p:cNvSpPr>
              <a:spLocks noChangeArrowheads="1"/>
            </p:cNvSpPr>
            <p:nvPr userDrawn="1"/>
          </p:nvSpPr>
          <p:spPr bwMode="auto">
            <a:xfrm>
              <a:off x="2209808"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15" name="Oval 11">
              <a:extLst>
                <a:ext uri="{FF2B5EF4-FFF2-40B4-BE49-F238E27FC236}">
                  <a16:creationId xmlns:a16="http://schemas.microsoft.com/office/drawing/2014/main" id="{A174F92B-EA48-495B-ADD0-F31B712B1254}"/>
                </a:ext>
              </a:extLst>
            </p:cNvPr>
            <p:cNvSpPr>
              <a:spLocks noChangeArrowheads="1"/>
            </p:cNvSpPr>
            <p:nvPr userDrawn="1"/>
          </p:nvSpPr>
          <p:spPr bwMode="auto">
            <a:xfrm>
              <a:off x="2297120" y="1672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16" name="Oval 12">
              <a:extLst>
                <a:ext uri="{FF2B5EF4-FFF2-40B4-BE49-F238E27FC236}">
                  <a16:creationId xmlns:a16="http://schemas.microsoft.com/office/drawing/2014/main" id="{4BE71973-5BD6-4EA8-B03A-3665E5C3157C}"/>
                </a:ext>
              </a:extLst>
            </p:cNvPr>
            <p:cNvSpPr>
              <a:spLocks noChangeArrowheads="1"/>
            </p:cNvSpPr>
            <p:nvPr userDrawn="1"/>
          </p:nvSpPr>
          <p:spPr bwMode="auto">
            <a:xfrm>
              <a:off x="1917708"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17" name="Oval 13">
              <a:extLst>
                <a:ext uri="{FF2B5EF4-FFF2-40B4-BE49-F238E27FC236}">
                  <a16:creationId xmlns:a16="http://schemas.microsoft.com/office/drawing/2014/main" id="{56500571-1980-49FF-AA37-0291C1208103}"/>
                </a:ext>
              </a:extLst>
            </p:cNvPr>
            <p:cNvSpPr>
              <a:spLocks noChangeArrowheads="1"/>
            </p:cNvSpPr>
            <p:nvPr userDrawn="1"/>
          </p:nvSpPr>
          <p:spPr bwMode="auto">
            <a:xfrm>
              <a:off x="2108208"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18" name="Oval 14">
              <a:extLst>
                <a:ext uri="{FF2B5EF4-FFF2-40B4-BE49-F238E27FC236}">
                  <a16:creationId xmlns:a16="http://schemas.microsoft.com/office/drawing/2014/main" id="{0239AFA9-6516-47F2-8AFC-DD8BFD93B603}"/>
                </a:ext>
              </a:extLst>
            </p:cNvPr>
            <p:cNvSpPr>
              <a:spLocks noChangeArrowheads="1"/>
            </p:cNvSpPr>
            <p:nvPr userDrawn="1"/>
          </p:nvSpPr>
          <p:spPr bwMode="auto">
            <a:xfrm>
              <a:off x="2400308"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19" name="Oval 15">
              <a:extLst>
                <a:ext uri="{FF2B5EF4-FFF2-40B4-BE49-F238E27FC236}">
                  <a16:creationId xmlns:a16="http://schemas.microsoft.com/office/drawing/2014/main" id="{07C0336E-FD3D-4160-B0A0-1839B7BA81BE}"/>
                </a:ext>
              </a:extLst>
            </p:cNvPr>
            <p:cNvSpPr>
              <a:spLocks noChangeArrowheads="1"/>
            </p:cNvSpPr>
            <p:nvPr userDrawn="1"/>
          </p:nvSpPr>
          <p:spPr bwMode="auto">
            <a:xfrm>
              <a:off x="2019308"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20" name="Oval 16">
              <a:extLst>
                <a:ext uri="{FF2B5EF4-FFF2-40B4-BE49-F238E27FC236}">
                  <a16:creationId xmlns:a16="http://schemas.microsoft.com/office/drawing/2014/main" id="{87A96AE7-8C83-4882-9E76-249ABAA067B8}"/>
                </a:ext>
              </a:extLst>
            </p:cNvPr>
            <p:cNvSpPr>
              <a:spLocks noChangeArrowheads="1"/>
            </p:cNvSpPr>
            <p:nvPr userDrawn="1"/>
          </p:nvSpPr>
          <p:spPr bwMode="auto">
            <a:xfrm>
              <a:off x="2209808"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22" name="Oval 5">
              <a:extLst>
                <a:ext uri="{FF2B5EF4-FFF2-40B4-BE49-F238E27FC236}">
                  <a16:creationId xmlns:a16="http://schemas.microsoft.com/office/drawing/2014/main" id="{457FAAF7-B6D7-4DE3-941D-1C2BB9A16667}"/>
                </a:ext>
              </a:extLst>
            </p:cNvPr>
            <p:cNvSpPr>
              <a:spLocks noChangeArrowheads="1"/>
            </p:cNvSpPr>
            <p:nvPr userDrawn="1"/>
          </p:nvSpPr>
          <p:spPr bwMode="auto">
            <a:xfrm>
              <a:off x="2868612" y="1291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23" name="Oval 6">
              <a:extLst>
                <a:ext uri="{FF2B5EF4-FFF2-40B4-BE49-F238E27FC236}">
                  <a16:creationId xmlns:a16="http://schemas.microsoft.com/office/drawing/2014/main" id="{C7ACE61E-BF13-4B80-A6E7-12883CEDDCC1}"/>
                </a:ext>
              </a:extLst>
            </p:cNvPr>
            <p:cNvSpPr>
              <a:spLocks noChangeArrowheads="1"/>
            </p:cNvSpPr>
            <p:nvPr userDrawn="1"/>
          </p:nvSpPr>
          <p:spPr bwMode="auto">
            <a:xfrm>
              <a:off x="2489200"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24" name="Oval 7">
              <a:extLst>
                <a:ext uri="{FF2B5EF4-FFF2-40B4-BE49-F238E27FC236}">
                  <a16:creationId xmlns:a16="http://schemas.microsoft.com/office/drawing/2014/main" id="{67BA65AE-7E26-4DBE-A30E-1E4E7798456D}"/>
                </a:ext>
              </a:extLst>
            </p:cNvPr>
            <p:cNvSpPr>
              <a:spLocks noChangeArrowheads="1"/>
            </p:cNvSpPr>
            <p:nvPr userDrawn="1"/>
          </p:nvSpPr>
          <p:spPr bwMode="auto">
            <a:xfrm>
              <a:off x="2679700"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25" name="Oval 8">
              <a:extLst>
                <a:ext uri="{FF2B5EF4-FFF2-40B4-BE49-F238E27FC236}">
                  <a16:creationId xmlns:a16="http://schemas.microsoft.com/office/drawing/2014/main" id="{B9350E45-CED8-4878-927E-F288302C7E1B}"/>
                </a:ext>
              </a:extLst>
            </p:cNvPr>
            <p:cNvSpPr>
              <a:spLocks noChangeArrowheads="1"/>
            </p:cNvSpPr>
            <p:nvPr userDrawn="1"/>
          </p:nvSpPr>
          <p:spPr bwMode="auto">
            <a:xfrm>
              <a:off x="2971800"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26" name="Oval 9">
              <a:extLst>
                <a:ext uri="{FF2B5EF4-FFF2-40B4-BE49-F238E27FC236}">
                  <a16:creationId xmlns:a16="http://schemas.microsoft.com/office/drawing/2014/main" id="{BB64D2F2-2604-45D4-8251-50457042BCFA}"/>
                </a:ext>
              </a:extLst>
            </p:cNvPr>
            <p:cNvSpPr>
              <a:spLocks noChangeArrowheads="1"/>
            </p:cNvSpPr>
            <p:nvPr userDrawn="1"/>
          </p:nvSpPr>
          <p:spPr bwMode="auto">
            <a:xfrm>
              <a:off x="2590800"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27" name="Oval 10">
              <a:extLst>
                <a:ext uri="{FF2B5EF4-FFF2-40B4-BE49-F238E27FC236}">
                  <a16:creationId xmlns:a16="http://schemas.microsoft.com/office/drawing/2014/main" id="{016F1BA4-A90F-4AF7-8609-3E4D58CF2028}"/>
                </a:ext>
              </a:extLst>
            </p:cNvPr>
            <p:cNvSpPr>
              <a:spLocks noChangeArrowheads="1"/>
            </p:cNvSpPr>
            <p:nvPr userDrawn="1"/>
          </p:nvSpPr>
          <p:spPr bwMode="auto">
            <a:xfrm>
              <a:off x="2781300"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28" name="Oval 11">
              <a:extLst>
                <a:ext uri="{FF2B5EF4-FFF2-40B4-BE49-F238E27FC236}">
                  <a16:creationId xmlns:a16="http://schemas.microsoft.com/office/drawing/2014/main" id="{86109B1C-EA7D-4609-AAD7-5DB248E92862}"/>
                </a:ext>
              </a:extLst>
            </p:cNvPr>
            <p:cNvSpPr>
              <a:spLocks noChangeArrowheads="1"/>
            </p:cNvSpPr>
            <p:nvPr userDrawn="1"/>
          </p:nvSpPr>
          <p:spPr bwMode="auto">
            <a:xfrm>
              <a:off x="2868612" y="1672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29" name="Oval 12">
              <a:extLst>
                <a:ext uri="{FF2B5EF4-FFF2-40B4-BE49-F238E27FC236}">
                  <a16:creationId xmlns:a16="http://schemas.microsoft.com/office/drawing/2014/main" id="{0087E4A7-0B46-4A31-ADD8-995617E7DEF1}"/>
                </a:ext>
              </a:extLst>
            </p:cNvPr>
            <p:cNvSpPr>
              <a:spLocks noChangeArrowheads="1"/>
            </p:cNvSpPr>
            <p:nvPr userDrawn="1"/>
          </p:nvSpPr>
          <p:spPr bwMode="auto">
            <a:xfrm>
              <a:off x="2489200"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30" name="Oval 13">
              <a:extLst>
                <a:ext uri="{FF2B5EF4-FFF2-40B4-BE49-F238E27FC236}">
                  <a16:creationId xmlns:a16="http://schemas.microsoft.com/office/drawing/2014/main" id="{33630BF9-06F8-4097-BE8F-F173A03A865E}"/>
                </a:ext>
              </a:extLst>
            </p:cNvPr>
            <p:cNvSpPr>
              <a:spLocks noChangeArrowheads="1"/>
            </p:cNvSpPr>
            <p:nvPr userDrawn="1"/>
          </p:nvSpPr>
          <p:spPr bwMode="auto">
            <a:xfrm>
              <a:off x="2679700"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31" name="Oval 14">
              <a:extLst>
                <a:ext uri="{FF2B5EF4-FFF2-40B4-BE49-F238E27FC236}">
                  <a16:creationId xmlns:a16="http://schemas.microsoft.com/office/drawing/2014/main" id="{67F9573F-07F7-4D22-9107-A782D1A20154}"/>
                </a:ext>
              </a:extLst>
            </p:cNvPr>
            <p:cNvSpPr>
              <a:spLocks noChangeArrowheads="1"/>
            </p:cNvSpPr>
            <p:nvPr userDrawn="1"/>
          </p:nvSpPr>
          <p:spPr bwMode="auto">
            <a:xfrm>
              <a:off x="2971800"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32" name="Oval 15">
              <a:extLst>
                <a:ext uri="{FF2B5EF4-FFF2-40B4-BE49-F238E27FC236}">
                  <a16:creationId xmlns:a16="http://schemas.microsoft.com/office/drawing/2014/main" id="{A36AF067-1AA0-435A-B664-E3368E5A6370}"/>
                </a:ext>
              </a:extLst>
            </p:cNvPr>
            <p:cNvSpPr>
              <a:spLocks noChangeArrowheads="1"/>
            </p:cNvSpPr>
            <p:nvPr userDrawn="1"/>
          </p:nvSpPr>
          <p:spPr bwMode="auto">
            <a:xfrm>
              <a:off x="2590800"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33" name="Oval 16">
              <a:extLst>
                <a:ext uri="{FF2B5EF4-FFF2-40B4-BE49-F238E27FC236}">
                  <a16:creationId xmlns:a16="http://schemas.microsoft.com/office/drawing/2014/main" id="{92404806-C73B-4DC9-9DDC-6840E27545F8}"/>
                </a:ext>
              </a:extLst>
            </p:cNvPr>
            <p:cNvSpPr>
              <a:spLocks noChangeArrowheads="1"/>
            </p:cNvSpPr>
            <p:nvPr userDrawn="1"/>
          </p:nvSpPr>
          <p:spPr bwMode="auto">
            <a:xfrm>
              <a:off x="2781300"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35" name="Oval 5">
              <a:extLst>
                <a:ext uri="{FF2B5EF4-FFF2-40B4-BE49-F238E27FC236}">
                  <a16:creationId xmlns:a16="http://schemas.microsoft.com/office/drawing/2014/main" id="{D9DB4505-F999-45F5-9A4D-D417D1B4476C}"/>
                </a:ext>
              </a:extLst>
            </p:cNvPr>
            <p:cNvSpPr>
              <a:spLocks noChangeArrowheads="1"/>
            </p:cNvSpPr>
            <p:nvPr userDrawn="1"/>
          </p:nvSpPr>
          <p:spPr bwMode="auto">
            <a:xfrm>
              <a:off x="3440104" y="1291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36" name="Oval 6">
              <a:extLst>
                <a:ext uri="{FF2B5EF4-FFF2-40B4-BE49-F238E27FC236}">
                  <a16:creationId xmlns:a16="http://schemas.microsoft.com/office/drawing/2014/main" id="{58980432-2F49-4CD3-83A6-7BEAA2329D08}"/>
                </a:ext>
              </a:extLst>
            </p:cNvPr>
            <p:cNvSpPr>
              <a:spLocks noChangeArrowheads="1"/>
            </p:cNvSpPr>
            <p:nvPr userDrawn="1"/>
          </p:nvSpPr>
          <p:spPr bwMode="auto">
            <a:xfrm>
              <a:off x="3060692"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37" name="Oval 7">
              <a:extLst>
                <a:ext uri="{FF2B5EF4-FFF2-40B4-BE49-F238E27FC236}">
                  <a16:creationId xmlns:a16="http://schemas.microsoft.com/office/drawing/2014/main" id="{14F724D5-7A58-4DB9-A464-596C320E10DD}"/>
                </a:ext>
              </a:extLst>
            </p:cNvPr>
            <p:cNvSpPr>
              <a:spLocks noChangeArrowheads="1"/>
            </p:cNvSpPr>
            <p:nvPr userDrawn="1"/>
          </p:nvSpPr>
          <p:spPr bwMode="auto">
            <a:xfrm>
              <a:off x="3251192"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38" name="Oval 8">
              <a:extLst>
                <a:ext uri="{FF2B5EF4-FFF2-40B4-BE49-F238E27FC236}">
                  <a16:creationId xmlns:a16="http://schemas.microsoft.com/office/drawing/2014/main" id="{6303451C-083E-47AF-9F93-E4C8481A7B6B}"/>
                </a:ext>
              </a:extLst>
            </p:cNvPr>
            <p:cNvSpPr>
              <a:spLocks noChangeArrowheads="1"/>
            </p:cNvSpPr>
            <p:nvPr userDrawn="1"/>
          </p:nvSpPr>
          <p:spPr bwMode="auto">
            <a:xfrm>
              <a:off x="3543292"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39" name="Oval 9">
              <a:extLst>
                <a:ext uri="{FF2B5EF4-FFF2-40B4-BE49-F238E27FC236}">
                  <a16:creationId xmlns:a16="http://schemas.microsoft.com/office/drawing/2014/main" id="{DA5BAAA0-D859-4FA6-85E0-5CA4713D16BC}"/>
                </a:ext>
              </a:extLst>
            </p:cNvPr>
            <p:cNvSpPr>
              <a:spLocks noChangeArrowheads="1"/>
            </p:cNvSpPr>
            <p:nvPr userDrawn="1"/>
          </p:nvSpPr>
          <p:spPr bwMode="auto">
            <a:xfrm>
              <a:off x="3162292"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40" name="Oval 10">
              <a:extLst>
                <a:ext uri="{FF2B5EF4-FFF2-40B4-BE49-F238E27FC236}">
                  <a16:creationId xmlns:a16="http://schemas.microsoft.com/office/drawing/2014/main" id="{CE95B0C8-8273-44E3-A6C6-4363527F9B32}"/>
                </a:ext>
              </a:extLst>
            </p:cNvPr>
            <p:cNvSpPr>
              <a:spLocks noChangeArrowheads="1"/>
            </p:cNvSpPr>
            <p:nvPr userDrawn="1"/>
          </p:nvSpPr>
          <p:spPr bwMode="auto">
            <a:xfrm>
              <a:off x="3352792"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41" name="Oval 11">
              <a:extLst>
                <a:ext uri="{FF2B5EF4-FFF2-40B4-BE49-F238E27FC236}">
                  <a16:creationId xmlns:a16="http://schemas.microsoft.com/office/drawing/2014/main" id="{B84FF30E-1BD4-4F7E-8A26-C1A46B43207B}"/>
                </a:ext>
              </a:extLst>
            </p:cNvPr>
            <p:cNvSpPr>
              <a:spLocks noChangeArrowheads="1"/>
            </p:cNvSpPr>
            <p:nvPr userDrawn="1"/>
          </p:nvSpPr>
          <p:spPr bwMode="auto">
            <a:xfrm>
              <a:off x="3440104" y="1672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42" name="Oval 12">
              <a:extLst>
                <a:ext uri="{FF2B5EF4-FFF2-40B4-BE49-F238E27FC236}">
                  <a16:creationId xmlns:a16="http://schemas.microsoft.com/office/drawing/2014/main" id="{90EA43F4-1192-48B1-AFEB-221C01ACDDEC}"/>
                </a:ext>
              </a:extLst>
            </p:cNvPr>
            <p:cNvSpPr>
              <a:spLocks noChangeArrowheads="1"/>
            </p:cNvSpPr>
            <p:nvPr userDrawn="1"/>
          </p:nvSpPr>
          <p:spPr bwMode="auto">
            <a:xfrm>
              <a:off x="3060692"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43" name="Oval 13">
              <a:extLst>
                <a:ext uri="{FF2B5EF4-FFF2-40B4-BE49-F238E27FC236}">
                  <a16:creationId xmlns:a16="http://schemas.microsoft.com/office/drawing/2014/main" id="{52FA2DAB-A85C-4E48-9405-F5AB29B3DAB9}"/>
                </a:ext>
              </a:extLst>
            </p:cNvPr>
            <p:cNvSpPr>
              <a:spLocks noChangeArrowheads="1"/>
            </p:cNvSpPr>
            <p:nvPr userDrawn="1"/>
          </p:nvSpPr>
          <p:spPr bwMode="auto">
            <a:xfrm>
              <a:off x="3251192"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44" name="Oval 14">
              <a:extLst>
                <a:ext uri="{FF2B5EF4-FFF2-40B4-BE49-F238E27FC236}">
                  <a16:creationId xmlns:a16="http://schemas.microsoft.com/office/drawing/2014/main" id="{BAC5E3BE-27A3-444B-BFFF-581BF2BCD389}"/>
                </a:ext>
              </a:extLst>
            </p:cNvPr>
            <p:cNvSpPr>
              <a:spLocks noChangeArrowheads="1"/>
            </p:cNvSpPr>
            <p:nvPr userDrawn="1"/>
          </p:nvSpPr>
          <p:spPr bwMode="auto">
            <a:xfrm>
              <a:off x="3543292"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45" name="Oval 15">
              <a:extLst>
                <a:ext uri="{FF2B5EF4-FFF2-40B4-BE49-F238E27FC236}">
                  <a16:creationId xmlns:a16="http://schemas.microsoft.com/office/drawing/2014/main" id="{38992EE1-1E72-4A29-A6CC-08F56A9C1CA4}"/>
                </a:ext>
              </a:extLst>
            </p:cNvPr>
            <p:cNvSpPr>
              <a:spLocks noChangeArrowheads="1"/>
            </p:cNvSpPr>
            <p:nvPr userDrawn="1"/>
          </p:nvSpPr>
          <p:spPr bwMode="auto">
            <a:xfrm>
              <a:off x="3162292"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46" name="Oval 16">
              <a:extLst>
                <a:ext uri="{FF2B5EF4-FFF2-40B4-BE49-F238E27FC236}">
                  <a16:creationId xmlns:a16="http://schemas.microsoft.com/office/drawing/2014/main" id="{4FDD6746-CF0F-4C55-B2CE-651960A00489}"/>
                </a:ext>
              </a:extLst>
            </p:cNvPr>
            <p:cNvSpPr>
              <a:spLocks noChangeArrowheads="1"/>
            </p:cNvSpPr>
            <p:nvPr userDrawn="1"/>
          </p:nvSpPr>
          <p:spPr bwMode="auto">
            <a:xfrm>
              <a:off x="3352792"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48" name="Oval 5">
              <a:extLst>
                <a:ext uri="{FF2B5EF4-FFF2-40B4-BE49-F238E27FC236}">
                  <a16:creationId xmlns:a16="http://schemas.microsoft.com/office/drawing/2014/main" id="{581BF31F-6CD3-4805-9772-39549AB40F33}"/>
                </a:ext>
              </a:extLst>
            </p:cNvPr>
            <p:cNvSpPr>
              <a:spLocks noChangeArrowheads="1"/>
            </p:cNvSpPr>
            <p:nvPr userDrawn="1"/>
          </p:nvSpPr>
          <p:spPr bwMode="auto">
            <a:xfrm>
              <a:off x="4011596" y="1291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49" name="Oval 6">
              <a:extLst>
                <a:ext uri="{FF2B5EF4-FFF2-40B4-BE49-F238E27FC236}">
                  <a16:creationId xmlns:a16="http://schemas.microsoft.com/office/drawing/2014/main" id="{96FC69C6-6CEE-47AE-B008-E6CC5F9B67EE}"/>
                </a:ext>
              </a:extLst>
            </p:cNvPr>
            <p:cNvSpPr>
              <a:spLocks noChangeArrowheads="1"/>
            </p:cNvSpPr>
            <p:nvPr userDrawn="1"/>
          </p:nvSpPr>
          <p:spPr bwMode="auto">
            <a:xfrm>
              <a:off x="3632184"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0" name="Oval 7">
              <a:extLst>
                <a:ext uri="{FF2B5EF4-FFF2-40B4-BE49-F238E27FC236}">
                  <a16:creationId xmlns:a16="http://schemas.microsoft.com/office/drawing/2014/main" id="{C16F440A-33AF-4A9F-8A2D-DE5558670978}"/>
                </a:ext>
              </a:extLst>
            </p:cNvPr>
            <p:cNvSpPr>
              <a:spLocks noChangeArrowheads="1"/>
            </p:cNvSpPr>
            <p:nvPr userDrawn="1"/>
          </p:nvSpPr>
          <p:spPr bwMode="auto">
            <a:xfrm>
              <a:off x="3822684"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1" name="Oval 8">
              <a:extLst>
                <a:ext uri="{FF2B5EF4-FFF2-40B4-BE49-F238E27FC236}">
                  <a16:creationId xmlns:a16="http://schemas.microsoft.com/office/drawing/2014/main" id="{FE8160DF-6F16-443F-A5A1-9FF1B6B6775D}"/>
                </a:ext>
              </a:extLst>
            </p:cNvPr>
            <p:cNvSpPr>
              <a:spLocks noChangeArrowheads="1"/>
            </p:cNvSpPr>
            <p:nvPr userDrawn="1"/>
          </p:nvSpPr>
          <p:spPr bwMode="auto">
            <a:xfrm>
              <a:off x="4114784"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2" name="Oval 9">
              <a:extLst>
                <a:ext uri="{FF2B5EF4-FFF2-40B4-BE49-F238E27FC236}">
                  <a16:creationId xmlns:a16="http://schemas.microsoft.com/office/drawing/2014/main" id="{B930F346-C5F7-4F46-8080-F06B12393627}"/>
                </a:ext>
              </a:extLst>
            </p:cNvPr>
            <p:cNvSpPr>
              <a:spLocks noChangeArrowheads="1"/>
            </p:cNvSpPr>
            <p:nvPr userDrawn="1"/>
          </p:nvSpPr>
          <p:spPr bwMode="auto">
            <a:xfrm>
              <a:off x="3733784"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3" name="Oval 10">
              <a:extLst>
                <a:ext uri="{FF2B5EF4-FFF2-40B4-BE49-F238E27FC236}">
                  <a16:creationId xmlns:a16="http://schemas.microsoft.com/office/drawing/2014/main" id="{71920515-8F5A-493C-8BE6-49A0D303D389}"/>
                </a:ext>
              </a:extLst>
            </p:cNvPr>
            <p:cNvSpPr>
              <a:spLocks noChangeArrowheads="1"/>
            </p:cNvSpPr>
            <p:nvPr userDrawn="1"/>
          </p:nvSpPr>
          <p:spPr bwMode="auto">
            <a:xfrm>
              <a:off x="3924284"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4" name="Oval 11">
              <a:extLst>
                <a:ext uri="{FF2B5EF4-FFF2-40B4-BE49-F238E27FC236}">
                  <a16:creationId xmlns:a16="http://schemas.microsoft.com/office/drawing/2014/main" id="{78E448D3-895E-4E50-873E-151EFC540B61}"/>
                </a:ext>
              </a:extLst>
            </p:cNvPr>
            <p:cNvSpPr>
              <a:spLocks noChangeArrowheads="1"/>
            </p:cNvSpPr>
            <p:nvPr userDrawn="1"/>
          </p:nvSpPr>
          <p:spPr bwMode="auto">
            <a:xfrm>
              <a:off x="4011596" y="1672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5" name="Oval 12">
              <a:extLst>
                <a:ext uri="{FF2B5EF4-FFF2-40B4-BE49-F238E27FC236}">
                  <a16:creationId xmlns:a16="http://schemas.microsoft.com/office/drawing/2014/main" id="{1C16A860-AF52-46E6-89D7-896597D3FCF2}"/>
                </a:ext>
              </a:extLst>
            </p:cNvPr>
            <p:cNvSpPr>
              <a:spLocks noChangeArrowheads="1"/>
            </p:cNvSpPr>
            <p:nvPr userDrawn="1"/>
          </p:nvSpPr>
          <p:spPr bwMode="auto">
            <a:xfrm>
              <a:off x="3632184"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6" name="Oval 13">
              <a:extLst>
                <a:ext uri="{FF2B5EF4-FFF2-40B4-BE49-F238E27FC236}">
                  <a16:creationId xmlns:a16="http://schemas.microsoft.com/office/drawing/2014/main" id="{7BBC2C52-032D-4D78-82B0-6821E262D339}"/>
                </a:ext>
              </a:extLst>
            </p:cNvPr>
            <p:cNvSpPr>
              <a:spLocks noChangeArrowheads="1"/>
            </p:cNvSpPr>
            <p:nvPr userDrawn="1"/>
          </p:nvSpPr>
          <p:spPr bwMode="auto">
            <a:xfrm>
              <a:off x="3822684"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7" name="Oval 14">
              <a:extLst>
                <a:ext uri="{FF2B5EF4-FFF2-40B4-BE49-F238E27FC236}">
                  <a16:creationId xmlns:a16="http://schemas.microsoft.com/office/drawing/2014/main" id="{B9F323C0-2FAF-4027-BFAC-EBD36C2510BB}"/>
                </a:ext>
              </a:extLst>
            </p:cNvPr>
            <p:cNvSpPr>
              <a:spLocks noChangeArrowheads="1"/>
            </p:cNvSpPr>
            <p:nvPr userDrawn="1"/>
          </p:nvSpPr>
          <p:spPr bwMode="auto">
            <a:xfrm>
              <a:off x="4114784"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8" name="Oval 15">
              <a:extLst>
                <a:ext uri="{FF2B5EF4-FFF2-40B4-BE49-F238E27FC236}">
                  <a16:creationId xmlns:a16="http://schemas.microsoft.com/office/drawing/2014/main" id="{B30361CA-914C-43F0-B352-2B910A5203B4}"/>
                </a:ext>
              </a:extLst>
            </p:cNvPr>
            <p:cNvSpPr>
              <a:spLocks noChangeArrowheads="1"/>
            </p:cNvSpPr>
            <p:nvPr userDrawn="1"/>
          </p:nvSpPr>
          <p:spPr bwMode="auto">
            <a:xfrm>
              <a:off x="3733784"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9" name="Oval 16">
              <a:extLst>
                <a:ext uri="{FF2B5EF4-FFF2-40B4-BE49-F238E27FC236}">
                  <a16:creationId xmlns:a16="http://schemas.microsoft.com/office/drawing/2014/main" id="{35FA6D4B-78EA-45EE-853F-9DF52639162E}"/>
                </a:ext>
              </a:extLst>
            </p:cNvPr>
            <p:cNvSpPr>
              <a:spLocks noChangeArrowheads="1"/>
            </p:cNvSpPr>
            <p:nvPr userDrawn="1"/>
          </p:nvSpPr>
          <p:spPr bwMode="auto">
            <a:xfrm>
              <a:off x="3924284"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1" name="Oval 5">
              <a:extLst>
                <a:ext uri="{FF2B5EF4-FFF2-40B4-BE49-F238E27FC236}">
                  <a16:creationId xmlns:a16="http://schemas.microsoft.com/office/drawing/2014/main" id="{3EFFC1EA-6AF8-454E-B5F4-4023A14D3562}"/>
                </a:ext>
              </a:extLst>
            </p:cNvPr>
            <p:cNvSpPr>
              <a:spLocks noChangeArrowheads="1"/>
            </p:cNvSpPr>
            <p:nvPr userDrawn="1"/>
          </p:nvSpPr>
          <p:spPr bwMode="auto">
            <a:xfrm>
              <a:off x="4583088" y="1291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2" name="Oval 6">
              <a:extLst>
                <a:ext uri="{FF2B5EF4-FFF2-40B4-BE49-F238E27FC236}">
                  <a16:creationId xmlns:a16="http://schemas.microsoft.com/office/drawing/2014/main" id="{E4D0EED8-13E3-4852-A43B-636DD34CE2E5}"/>
                </a:ext>
              </a:extLst>
            </p:cNvPr>
            <p:cNvSpPr>
              <a:spLocks noChangeArrowheads="1"/>
            </p:cNvSpPr>
            <p:nvPr userDrawn="1"/>
          </p:nvSpPr>
          <p:spPr bwMode="auto">
            <a:xfrm>
              <a:off x="4203676"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3" name="Oval 7">
              <a:extLst>
                <a:ext uri="{FF2B5EF4-FFF2-40B4-BE49-F238E27FC236}">
                  <a16:creationId xmlns:a16="http://schemas.microsoft.com/office/drawing/2014/main" id="{562AEE87-8A94-4755-90AE-4DE6980C9AD1}"/>
                </a:ext>
              </a:extLst>
            </p:cNvPr>
            <p:cNvSpPr>
              <a:spLocks noChangeArrowheads="1"/>
            </p:cNvSpPr>
            <p:nvPr userDrawn="1"/>
          </p:nvSpPr>
          <p:spPr bwMode="auto">
            <a:xfrm>
              <a:off x="4394176"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4" name="Oval 8">
              <a:extLst>
                <a:ext uri="{FF2B5EF4-FFF2-40B4-BE49-F238E27FC236}">
                  <a16:creationId xmlns:a16="http://schemas.microsoft.com/office/drawing/2014/main" id="{E2043DA2-61A7-44C4-981F-B59AC8928B0F}"/>
                </a:ext>
              </a:extLst>
            </p:cNvPr>
            <p:cNvSpPr>
              <a:spLocks noChangeArrowheads="1"/>
            </p:cNvSpPr>
            <p:nvPr userDrawn="1"/>
          </p:nvSpPr>
          <p:spPr bwMode="auto">
            <a:xfrm>
              <a:off x="4686276"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5" name="Oval 9">
              <a:extLst>
                <a:ext uri="{FF2B5EF4-FFF2-40B4-BE49-F238E27FC236}">
                  <a16:creationId xmlns:a16="http://schemas.microsoft.com/office/drawing/2014/main" id="{CA126770-AC8B-484F-A390-4A75C7A58388}"/>
                </a:ext>
              </a:extLst>
            </p:cNvPr>
            <p:cNvSpPr>
              <a:spLocks noChangeArrowheads="1"/>
            </p:cNvSpPr>
            <p:nvPr userDrawn="1"/>
          </p:nvSpPr>
          <p:spPr bwMode="auto">
            <a:xfrm>
              <a:off x="4305276"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6" name="Oval 10">
              <a:extLst>
                <a:ext uri="{FF2B5EF4-FFF2-40B4-BE49-F238E27FC236}">
                  <a16:creationId xmlns:a16="http://schemas.microsoft.com/office/drawing/2014/main" id="{FFCDA162-84CB-4866-BAD4-AD4A60E822F3}"/>
                </a:ext>
              </a:extLst>
            </p:cNvPr>
            <p:cNvSpPr>
              <a:spLocks noChangeArrowheads="1"/>
            </p:cNvSpPr>
            <p:nvPr userDrawn="1"/>
          </p:nvSpPr>
          <p:spPr bwMode="auto">
            <a:xfrm>
              <a:off x="4495776"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7" name="Oval 11">
              <a:extLst>
                <a:ext uri="{FF2B5EF4-FFF2-40B4-BE49-F238E27FC236}">
                  <a16:creationId xmlns:a16="http://schemas.microsoft.com/office/drawing/2014/main" id="{FF8F6E71-DCEC-4A02-863A-2FDAABE9833B}"/>
                </a:ext>
              </a:extLst>
            </p:cNvPr>
            <p:cNvSpPr>
              <a:spLocks noChangeArrowheads="1"/>
            </p:cNvSpPr>
            <p:nvPr userDrawn="1"/>
          </p:nvSpPr>
          <p:spPr bwMode="auto">
            <a:xfrm>
              <a:off x="4583088" y="1672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8" name="Oval 12">
              <a:extLst>
                <a:ext uri="{FF2B5EF4-FFF2-40B4-BE49-F238E27FC236}">
                  <a16:creationId xmlns:a16="http://schemas.microsoft.com/office/drawing/2014/main" id="{0D9D7D8E-542D-4A76-B3CF-C8C9EE057D42}"/>
                </a:ext>
              </a:extLst>
            </p:cNvPr>
            <p:cNvSpPr>
              <a:spLocks noChangeArrowheads="1"/>
            </p:cNvSpPr>
            <p:nvPr userDrawn="1"/>
          </p:nvSpPr>
          <p:spPr bwMode="auto">
            <a:xfrm>
              <a:off x="4203676"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9" name="Oval 13">
              <a:extLst>
                <a:ext uri="{FF2B5EF4-FFF2-40B4-BE49-F238E27FC236}">
                  <a16:creationId xmlns:a16="http://schemas.microsoft.com/office/drawing/2014/main" id="{C92D62CA-C658-483D-B465-616B6F8DA612}"/>
                </a:ext>
              </a:extLst>
            </p:cNvPr>
            <p:cNvSpPr>
              <a:spLocks noChangeArrowheads="1"/>
            </p:cNvSpPr>
            <p:nvPr userDrawn="1"/>
          </p:nvSpPr>
          <p:spPr bwMode="auto">
            <a:xfrm>
              <a:off x="4394176"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0" name="Oval 14">
              <a:extLst>
                <a:ext uri="{FF2B5EF4-FFF2-40B4-BE49-F238E27FC236}">
                  <a16:creationId xmlns:a16="http://schemas.microsoft.com/office/drawing/2014/main" id="{F7EC0E15-2484-4799-8DED-3A6497CA79CA}"/>
                </a:ext>
              </a:extLst>
            </p:cNvPr>
            <p:cNvSpPr>
              <a:spLocks noChangeArrowheads="1"/>
            </p:cNvSpPr>
            <p:nvPr userDrawn="1"/>
          </p:nvSpPr>
          <p:spPr bwMode="auto">
            <a:xfrm>
              <a:off x="4686276"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1" name="Oval 15">
              <a:extLst>
                <a:ext uri="{FF2B5EF4-FFF2-40B4-BE49-F238E27FC236}">
                  <a16:creationId xmlns:a16="http://schemas.microsoft.com/office/drawing/2014/main" id="{9B6C5953-F24F-4B70-A925-86A1E02A9D91}"/>
                </a:ext>
              </a:extLst>
            </p:cNvPr>
            <p:cNvSpPr>
              <a:spLocks noChangeArrowheads="1"/>
            </p:cNvSpPr>
            <p:nvPr userDrawn="1"/>
          </p:nvSpPr>
          <p:spPr bwMode="auto">
            <a:xfrm>
              <a:off x="4305276"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2" name="Oval 16">
              <a:extLst>
                <a:ext uri="{FF2B5EF4-FFF2-40B4-BE49-F238E27FC236}">
                  <a16:creationId xmlns:a16="http://schemas.microsoft.com/office/drawing/2014/main" id="{7E56B9FC-BCF6-4EA2-BED9-512649A60C72}"/>
                </a:ext>
              </a:extLst>
            </p:cNvPr>
            <p:cNvSpPr>
              <a:spLocks noChangeArrowheads="1"/>
            </p:cNvSpPr>
            <p:nvPr userDrawn="1"/>
          </p:nvSpPr>
          <p:spPr bwMode="auto">
            <a:xfrm>
              <a:off x="4495776"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4" name="Oval 5">
              <a:extLst>
                <a:ext uri="{FF2B5EF4-FFF2-40B4-BE49-F238E27FC236}">
                  <a16:creationId xmlns:a16="http://schemas.microsoft.com/office/drawing/2014/main" id="{7493A0CA-986C-4718-AAE2-BD6740E71D28}"/>
                </a:ext>
              </a:extLst>
            </p:cNvPr>
            <p:cNvSpPr>
              <a:spLocks noChangeArrowheads="1"/>
            </p:cNvSpPr>
            <p:nvPr userDrawn="1"/>
          </p:nvSpPr>
          <p:spPr bwMode="auto">
            <a:xfrm>
              <a:off x="5154580" y="1291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5" name="Oval 6">
              <a:extLst>
                <a:ext uri="{FF2B5EF4-FFF2-40B4-BE49-F238E27FC236}">
                  <a16:creationId xmlns:a16="http://schemas.microsoft.com/office/drawing/2014/main" id="{528B6A78-E7CD-4AFD-AF70-27B7E9C346DC}"/>
                </a:ext>
              </a:extLst>
            </p:cNvPr>
            <p:cNvSpPr>
              <a:spLocks noChangeArrowheads="1"/>
            </p:cNvSpPr>
            <p:nvPr userDrawn="1"/>
          </p:nvSpPr>
          <p:spPr bwMode="auto">
            <a:xfrm>
              <a:off x="4775168"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6" name="Oval 7">
              <a:extLst>
                <a:ext uri="{FF2B5EF4-FFF2-40B4-BE49-F238E27FC236}">
                  <a16:creationId xmlns:a16="http://schemas.microsoft.com/office/drawing/2014/main" id="{E389C186-CB92-4C5D-A992-F2C11D789F73}"/>
                </a:ext>
              </a:extLst>
            </p:cNvPr>
            <p:cNvSpPr>
              <a:spLocks noChangeArrowheads="1"/>
            </p:cNvSpPr>
            <p:nvPr userDrawn="1"/>
          </p:nvSpPr>
          <p:spPr bwMode="auto">
            <a:xfrm>
              <a:off x="4965668"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7" name="Oval 8">
              <a:extLst>
                <a:ext uri="{FF2B5EF4-FFF2-40B4-BE49-F238E27FC236}">
                  <a16:creationId xmlns:a16="http://schemas.microsoft.com/office/drawing/2014/main" id="{304A32B0-E0D6-48DD-A015-170779640FC7}"/>
                </a:ext>
              </a:extLst>
            </p:cNvPr>
            <p:cNvSpPr>
              <a:spLocks noChangeArrowheads="1"/>
            </p:cNvSpPr>
            <p:nvPr userDrawn="1"/>
          </p:nvSpPr>
          <p:spPr bwMode="auto">
            <a:xfrm>
              <a:off x="5257768"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8" name="Oval 9">
              <a:extLst>
                <a:ext uri="{FF2B5EF4-FFF2-40B4-BE49-F238E27FC236}">
                  <a16:creationId xmlns:a16="http://schemas.microsoft.com/office/drawing/2014/main" id="{7DF26246-2878-46E1-B143-9F2400477B73}"/>
                </a:ext>
              </a:extLst>
            </p:cNvPr>
            <p:cNvSpPr>
              <a:spLocks noChangeArrowheads="1"/>
            </p:cNvSpPr>
            <p:nvPr userDrawn="1"/>
          </p:nvSpPr>
          <p:spPr bwMode="auto">
            <a:xfrm>
              <a:off x="4876768"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9" name="Oval 10">
              <a:extLst>
                <a:ext uri="{FF2B5EF4-FFF2-40B4-BE49-F238E27FC236}">
                  <a16:creationId xmlns:a16="http://schemas.microsoft.com/office/drawing/2014/main" id="{02CDD2C4-15E1-4581-9D48-7A3F96066F25}"/>
                </a:ext>
              </a:extLst>
            </p:cNvPr>
            <p:cNvSpPr>
              <a:spLocks noChangeArrowheads="1"/>
            </p:cNvSpPr>
            <p:nvPr userDrawn="1"/>
          </p:nvSpPr>
          <p:spPr bwMode="auto">
            <a:xfrm>
              <a:off x="5067268"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0" name="Oval 11">
              <a:extLst>
                <a:ext uri="{FF2B5EF4-FFF2-40B4-BE49-F238E27FC236}">
                  <a16:creationId xmlns:a16="http://schemas.microsoft.com/office/drawing/2014/main" id="{48536F8F-8D54-488A-90FD-962DE2802AD4}"/>
                </a:ext>
              </a:extLst>
            </p:cNvPr>
            <p:cNvSpPr>
              <a:spLocks noChangeArrowheads="1"/>
            </p:cNvSpPr>
            <p:nvPr userDrawn="1"/>
          </p:nvSpPr>
          <p:spPr bwMode="auto">
            <a:xfrm>
              <a:off x="5154580" y="1672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1" name="Oval 12">
              <a:extLst>
                <a:ext uri="{FF2B5EF4-FFF2-40B4-BE49-F238E27FC236}">
                  <a16:creationId xmlns:a16="http://schemas.microsoft.com/office/drawing/2014/main" id="{615F3B38-1316-4130-9E8E-B0F89FA1DDC7}"/>
                </a:ext>
              </a:extLst>
            </p:cNvPr>
            <p:cNvSpPr>
              <a:spLocks noChangeArrowheads="1"/>
            </p:cNvSpPr>
            <p:nvPr userDrawn="1"/>
          </p:nvSpPr>
          <p:spPr bwMode="auto">
            <a:xfrm>
              <a:off x="4775168"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2" name="Oval 13">
              <a:extLst>
                <a:ext uri="{FF2B5EF4-FFF2-40B4-BE49-F238E27FC236}">
                  <a16:creationId xmlns:a16="http://schemas.microsoft.com/office/drawing/2014/main" id="{922FEF25-BFB7-470F-BF83-0DA595F60725}"/>
                </a:ext>
              </a:extLst>
            </p:cNvPr>
            <p:cNvSpPr>
              <a:spLocks noChangeArrowheads="1"/>
            </p:cNvSpPr>
            <p:nvPr userDrawn="1"/>
          </p:nvSpPr>
          <p:spPr bwMode="auto">
            <a:xfrm>
              <a:off x="4965668"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3" name="Oval 14">
              <a:extLst>
                <a:ext uri="{FF2B5EF4-FFF2-40B4-BE49-F238E27FC236}">
                  <a16:creationId xmlns:a16="http://schemas.microsoft.com/office/drawing/2014/main" id="{D83F64B0-2A51-42A8-93D7-D5B17390C58E}"/>
                </a:ext>
              </a:extLst>
            </p:cNvPr>
            <p:cNvSpPr>
              <a:spLocks noChangeArrowheads="1"/>
            </p:cNvSpPr>
            <p:nvPr userDrawn="1"/>
          </p:nvSpPr>
          <p:spPr bwMode="auto">
            <a:xfrm>
              <a:off x="5257768"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4" name="Oval 15">
              <a:extLst>
                <a:ext uri="{FF2B5EF4-FFF2-40B4-BE49-F238E27FC236}">
                  <a16:creationId xmlns:a16="http://schemas.microsoft.com/office/drawing/2014/main" id="{692E19C2-B221-4F3E-876C-4A5716694430}"/>
                </a:ext>
              </a:extLst>
            </p:cNvPr>
            <p:cNvSpPr>
              <a:spLocks noChangeArrowheads="1"/>
            </p:cNvSpPr>
            <p:nvPr userDrawn="1"/>
          </p:nvSpPr>
          <p:spPr bwMode="auto">
            <a:xfrm>
              <a:off x="4876768"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5" name="Oval 16">
              <a:extLst>
                <a:ext uri="{FF2B5EF4-FFF2-40B4-BE49-F238E27FC236}">
                  <a16:creationId xmlns:a16="http://schemas.microsoft.com/office/drawing/2014/main" id="{910D2CB1-AB2D-450C-B24C-089241431B87}"/>
                </a:ext>
              </a:extLst>
            </p:cNvPr>
            <p:cNvSpPr>
              <a:spLocks noChangeArrowheads="1"/>
            </p:cNvSpPr>
            <p:nvPr userDrawn="1"/>
          </p:nvSpPr>
          <p:spPr bwMode="auto">
            <a:xfrm>
              <a:off x="5067268"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7" name="Oval 5">
              <a:extLst>
                <a:ext uri="{FF2B5EF4-FFF2-40B4-BE49-F238E27FC236}">
                  <a16:creationId xmlns:a16="http://schemas.microsoft.com/office/drawing/2014/main" id="{43058E47-C347-4494-B17C-3E29A5832798}"/>
                </a:ext>
              </a:extLst>
            </p:cNvPr>
            <p:cNvSpPr>
              <a:spLocks noChangeArrowheads="1"/>
            </p:cNvSpPr>
            <p:nvPr userDrawn="1"/>
          </p:nvSpPr>
          <p:spPr bwMode="auto">
            <a:xfrm>
              <a:off x="5726072" y="1291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8" name="Oval 6">
              <a:extLst>
                <a:ext uri="{FF2B5EF4-FFF2-40B4-BE49-F238E27FC236}">
                  <a16:creationId xmlns:a16="http://schemas.microsoft.com/office/drawing/2014/main" id="{2B8B2348-528B-41E5-8AD0-D490FBFBA63A}"/>
                </a:ext>
              </a:extLst>
            </p:cNvPr>
            <p:cNvSpPr>
              <a:spLocks noChangeArrowheads="1"/>
            </p:cNvSpPr>
            <p:nvPr userDrawn="1"/>
          </p:nvSpPr>
          <p:spPr bwMode="auto">
            <a:xfrm>
              <a:off x="5346660"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9" name="Oval 7">
              <a:extLst>
                <a:ext uri="{FF2B5EF4-FFF2-40B4-BE49-F238E27FC236}">
                  <a16:creationId xmlns:a16="http://schemas.microsoft.com/office/drawing/2014/main" id="{18DAA2EF-0868-40BB-852E-1A78115E4784}"/>
                </a:ext>
              </a:extLst>
            </p:cNvPr>
            <p:cNvSpPr>
              <a:spLocks noChangeArrowheads="1"/>
            </p:cNvSpPr>
            <p:nvPr userDrawn="1"/>
          </p:nvSpPr>
          <p:spPr bwMode="auto">
            <a:xfrm>
              <a:off x="5537160"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0" name="Oval 8">
              <a:extLst>
                <a:ext uri="{FF2B5EF4-FFF2-40B4-BE49-F238E27FC236}">
                  <a16:creationId xmlns:a16="http://schemas.microsoft.com/office/drawing/2014/main" id="{2CBFB2C7-038D-4A5D-9BB3-972E2A060AB1}"/>
                </a:ext>
              </a:extLst>
            </p:cNvPr>
            <p:cNvSpPr>
              <a:spLocks noChangeArrowheads="1"/>
            </p:cNvSpPr>
            <p:nvPr userDrawn="1"/>
          </p:nvSpPr>
          <p:spPr bwMode="auto">
            <a:xfrm>
              <a:off x="5829260"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1" name="Oval 9">
              <a:extLst>
                <a:ext uri="{FF2B5EF4-FFF2-40B4-BE49-F238E27FC236}">
                  <a16:creationId xmlns:a16="http://schemas.microsoft.com/office/drawing/2014/main" id="{DF0A52A1-45DE-4C5F-9A23-E59DAB989174}"/>
                </a:ext>
              </a:extLst>
            </p:cNvPr>
            <p:cNvSpPr>
              <a:spLocks noChangeArrowheads="1"/>
            </p:cNvSpPr>
            <p:nvPr userDrawn="1"/>
          </p:nvSpPr>
          <p:spPr bwMode="auto">
            <a:xfrm>
              <a:off x="5448260"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2" name="Oval 10">
              <a:extLst>
                <a:ext uri="{FF2B5EF4-FFF2-40B4-BE49-F238E27FC236}">
                  <a16:creationId xmlns:a16="http://schemas.microsoft.com/office/drawing/2014/main" id="{388B44D1-78E2-499A-9694-F54DC1885703}"/>
                </a:ext>
              </a:extLst>
            </p:cNvPr>
            <p:cNvSpPr>
              <a:spLocks noChangeArrowheads="1"/>
            </p:cNvSpPr>
            <p:nvPr userDrawn="1"/>
          </p:nvSpPr>
          <p:spPr bwMode="auto">
            <a:xfrm>
              <a:off x="5638760"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3" name="Oval 11">
              <a:extLst>
                <a:ext uri="{FF2B5EF4-FFF2-40B4-BE49-F238E27FC236}">
                  <a16:creationId xmlns:a16="http://schemas.microsoft.com/office/drawing/2014/main" id="{45E3A374-C4E7-4B0A-9034-52A598A98744}"/>
                </a:ext>
              </a:extLst>
            </p:cNvPr>
            <p:cNvSpPr>
              <a:spLocks noChangeArrowheads="1"/>
            </p:cNvSpPr>
            <p:nvPr userDrawn="1"/>
          </p:nvSpPr>
          <p:spPr bwMode="auto">
            <a:xfrm>
              <a:off x="5726072" y="1672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4" name="Oval 12">
              <a:extLst>
                <a:ext uri="{FF2B5EF4-FFF2-40B4-BE49-F238E27FC236}">
                  <a16:creationId xmlns:a16="http://schemas.microsoft.com/office/drawing/2014/main" id="{41DE053C-3381-460F-B3D1-6D4F963E3EFC}"/>
                </a:ext>
              </a:extLst>
            </p:cNvPr>
            <p:cNvSpPr>
              <a:spLocks noChangeArrowheads="1"/>
            </p:cNvSpPr>
            <p:nvPr userDrawn="1"/>
          </p:nvSpPr>
          <p:spPr bwMode="auto">
            <a:xfrm>
              <a:off x="5346660"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5" name="Oval 13">
              <a:extLst>
                <a:ext uri="{FF2B5EF4-FFF2-40B4-BE49-F238E27FC236}">
                  <a16:creationId xmlns:a16="http://schemas.microsoft.com/office/drawing/2014/main" id="{1C053416-6992-4CAB-8B6E-8A0BFE5F0B3D}"/>
                </a:ext>
              </a:extLst>
            </p:cNvPr>
            <p:cNvSpPr>
              <a:spLocks noChangeArrowheads="1"/>
            </p:cNvSpPr>
            <p:nvPr userDrawn="1"/>
          </p:nvSpPr>
          <p:spPr bwMode="auto">
            <a:xfrm>
              <a:off x="5537160"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6" name="Oval 14">
              <a:extLst>
                <a:ext uri="{FF2B5EF4-FFF2-40B4-BE49-F238E27FC236}">
                  <a16:creationId xmlns:a16="http://schemas.microsoft.com/office/drawing/2014/main" id="{F487C442-C18A-44E9-9A96-C74EDEFCE274}"/>
                </a:ext>
              </a:extLst>
            </p:cNvPr>
            <p:cNvSpPr>
              <a:spLocks noChangeArrowheads="1"/>
            </p:cNvSpPr>
            <p:nvPr userDrawn="1"/>
          </p:nvSpPr>
          <p:spPr bwMode="auto">
            <a:xfrm>
              <a:off x="5829260"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7" name="Oval 15">
              <a:extLst>
                <a:ext uri="{FF2B5EF4-FFF2-40B4-BE49-F238E27FC236}">
                  <a16:creationId xmlns:a16="http://schemas.microsoft.com/office/drawing/2014/main" id="{005648C3-E6C1-4FBA-9DF7-C17DF32EBACD}"/>
                </a:ext>
              </a:extLst>
            </p:cNvPr>
            <p:cNvSpPr>
              <a:spLocks noChangeArrowheads="1"/>
            </p:cNvSpPr>
            <p:nvPr userDrawn="1"/>
          </p:nvSpPr>
          <p:spPr bwMode="auto">
            <a:xfrm>
              <a:off x="5448260"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8" name="Oval 16">
              <a:extLst>
                <a:ext uri="{FF2B5EF4-FFF2-40B4-BE49-F238E27FC236}">
                  <a16:creationId xmlns:a16="http://schemas.microsoft.com/office/drawing/2014/main" id="{075928F3-92C1-4C43-A462-63923B841D11}"/>
                </a:ext>
              </a:extLst>
            </p:cNvPr>
            <p:cNvSpPr>
              <a:spLocks noChangeArrowheads="1"/>
            </p:cNvSpPr>
            <p:nvPr userDrawn="1"/>
          </p:nvSpPr>
          <p:spPr bwMode="auto">
            <a:xfrm>
              <a:off x="5638760"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0" name="Oval 5">
              <a:extLst>
                <a:ext uri="{FF2B5EF4-FFF2-40B4-BE49-F238E27FC236}">
                  <a16:creationId xmlns:a16="http://schemas.microsoft.com/office/drawing/2014/main" id="{9758916E-0E13-42D3-92A4-E8D15B56A3C4}"/>
                </a:ext>
              </a:extLst>
            </p:cNvPr>
            <p:cNvSpPr>
              <a:spLocks noChangeArrowheads="1"/>
            </p:cNvSpPr>
            <p:nvPr userDrawn="1"/>
          </p:nvSpPr>
          <p:spPr bwMode="auto">
            <a:xfrm>
              <a:off x="6297564" y="1291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1" name="Oval 6">
              <a:extLst>
                <a:ext uri="{FF2B5EF4-FFF2-40B4-BE49-F238E27FC236}">
                  <a16:creationId xmlns:a16="http://schemas.microsoft.com/office/drawing/2014/main" id="{BB15AF17-4E71-4EE8-8D9E-45F4F3DB1E69}"/>
                </a:ext>
              </a:extLst>
            </p:cNvPr>
            <p:cNvSpPr>
              <a:spLocks noChangeArrowheads="1"/>
            </p:cNvSpPr>
            <p:nvPr userDrawn="1"/>
          </p:nvSpPr>
          <p:spPr bwMode="auto">
            <a:xfrm>
              <a:off x="5918152"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2" name="Oval 7">
              <a:extLst>
                <a:ext uri="{FF2B5EF4-FFF2-40B4-BE49-F238E27FC236}">
                  <a16:creationId xmlns:a16="http://schemas.microsoft.com/office/drawing/2014/main" id="{91DF4690-3705-424B-9F84-3B4091362D8A}"/>
                </a:ext>
              </a:extLst>
            </p:cNvPr>
            <p:cNvSpPr>
              <a:spLocks noChangeArrowheads="1"/>
            </p:cNvSpPr>
            <p:nvPr userDrawn="1"/>
          </p:nvSpPr>
          <p:spPr bwMode="auto">
            <a:xfrm>
              <a:off x="6108652"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3" name="Oval 8">
              <a:extLst>
                <a:ext uri="{FF2B5EF4-FFF2-40B4-BE49-F238E27FC236}">
                  <a16:creationId xmlns:a16="http://schemas.microsoft.com/office/drawing/2014/main" id="{DE309AA8-A265-4D5F-ADCA-F852662DB172}"/>
                </a:ext>
              </a:extLst>
            </p:cNvPr>
            <p:cNvSpPr>
              <a:spLocks noChangeArrowheads="1"/>
            </p:cNvSpPr>
            <p:nvPr userDrawn="1"/>
          </p:nvSpPr>
          <p:spPr bwMode="auto">
            <a:xfrm>
              <a:off x="6400752"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4" name="Oval 9">
              <a:extLst>
                <a:ext uri="{FF2B5EF4-FFF2-40B4-BE49-F238E27FC236}">
                  <a16:creationId xmlns:a16="http://schemas.microsoft.com/office/drawing/2014/main" id="{CA321D5F-4CEF-4FF7-9B5F-1331F801193C}"/>
                </a:ext>
              </a:extLst>
            </p:cNvPr>
            <p:cNvSpPr>
              <a:spLocks noChangeArrowheads="1"/>
            </p:cNvSpPr>
            <p:nvPr userDrawn="1"/>
          </p:nvSpPr>
          <p:spPr bwMode="auto">
            <a:xfrm>
              <a:off x="6019752"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5" name="Oval 10">
              <a:extLst>
                <a:ext uri="{FF2B5EF4-FFF2-40B4-BE49-F238E27FC236}">
                  <a16:creationId xmlns:a16="http://schemas.microsoft.com/office/drawing/2014/main" id="{D6080729-4C02-4496-9387-A13D9F2EEE28}"/>
                </a:ext>
              </a:extLst>
            </p:cNvPr>
            <p:cNvSpPr>
              <a:spLocks noChangeArrowheads="1"/>
            </p:cNvSpPr>
            <p:nvPr userDrawn="1"/>
          </p:nvSpPr>
          <p:spPr bwMode="auto">
            <a:xfrm>
              <a:off x="6210252"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6" name="Oval 11">
              <a:extLst>
                <a:ext uri="{FF2B5EF4-FFF2-40B4-BE49-F238E27FC236}">
                  <a16:creationId xmlns:a16="http://schemas.microsoft.com/office/drawing/2014/main" id="{AD93A4B4-14F6-41AA-BDB6-91C94C9DEB1C}"/>
                </a:ext>
              </a:extLst>
            </p:cNvPr>
            <p:cNvSpPr>
              <a:spLocks noChangeArrowheads="1"/>
            </p:cNvSpPr>
            <p:nvPr userDrawn="1"/>
          </p:nvSpPr>
          <p:spPr bwMode="auto">
            <a:xfrm>
              <a:off x="6297564" y="1672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7" name="Oval 12">
              <a:extLst>
                <a:ext uri="{FF2B5EF4-FFF2-40B4-BE49-F238E27FC236}">
                  <a16:creationId xmlns:a16="http://schemas.microsoft.com/office/drawing/2014/main" id="{7223D86B-DAD0-45E9-8D13-7C64EEDAC500}"/>
                </a:ext>
              </a:extLst>
            </p:cNvPr>
            <p:cNvSpPr>
              <a:spLocks noChangeArrowheads="1"/>
            </p:cNvSpPr>
            <p:nvPr userDrawn="1"/>
          </p:nvSpPr>
          <p:spPr bwMode="auto">
            <a:xfrm>
              <a:off x="5918152"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8" name="Oval 13">
              <a:extLst>
                <a:ext uri="{FF2B5EF4-FFF2-40B4-BE49-F238E27FC236}">
                  <a16:creationId xmlns:a16="http://schemas.microsoft.com/office/drawing/2014/main" id="{04A1AF0A-4516-47EF-BA3B-E988FF8B90A4}"/>
                </a:ext>
              </a:extLst>
            </p:cNvPr>
            <p:cNvSpPr>
              <a:spLocks noChangeArrowheads="1"/>
            </p:cNvSpPr>
            <p:nvPr userDrawn="1"/>
          </p:nvSpPr>
          <p:spPr bwMode="auto">
            <a:xfrm>
              <a:off x="6108652"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9" name="Oval 14">
              <a:extLst>
                <a:ext uri="{FF2B5EF4-FFF2-40B4-BE49-F238E27FC236}">
                  <a16:creationId xmlns:a16="http://schemas.microsoft.com/office/drawing/2014/main" id="{B92D8103-D6BF-43C9-8D5A-7E7256DED64C}"/>
                </a:ext>
              </a:extLst>
            </p:cNvPr>
            <p:cNvSpPr>
              <a:spLocks noChangeArrowheads="1"/>
            </p:cNvSpPr>
            <p:nvPr userDrawn="1"/>
          </p:nvSpPr>
          <p:spPr bwMode="auto">
            <a:xfrm>
              <a:off x="6400752"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0" name="Oval 15">
              <a:extLst>
                <a:ext uri="{FF2B5EF4-FFF2-40B4-BE49-F238E27FC236}">
                  <a16:creationId xmlns:a16="http://schemas.microsoft.com/office/drawing/2014/main" id="{202E04E2-4B90-42B6-84D6-A8B3957BE4E7}"/>
                </a:ext>
              </a:extLst>
            </p:cNvPr>
            <p:cNvSpPr>
              <a:spLocks noChangeArrowheads="1"/>
            </p:cNvSpPr>
            <p:nvPr userDrawn="1"/>
          </p:nvSpPr>
          <p:spPr bwMode="auto">
            <a:xfrm>
              <a:off x="6019752"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1" name="Oval 16">
              <a:extLst>
                <a:ext uri="{FF2B5EF4-FFF2-40B4-BE49-F238E27FC236}">
                  <a16:creationId xmlns:a16="http://schemas.microsoft.com/office/drawing/2014/main" id="{D77BDBBD-7F12-4E51-9D98-BC123FE2FC0D}"/>
                </a:ext>
              </a:extLst>
            </p:cNvPr>
            <p:cNvSpPr>
              <a:spLocks noChangeArrowheads="1"/>
            </p:cNvSpPr>
            <p:nvPr userDrawn="1"/>
          </p:nvSpPr>
          <p:spPr bwMode="auto">
            <a:xfrm>
              <a:off x="6210252"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3" name="Oval 5">
              <a:extLst>
                <a:ext uri="{FF2B5EF4-FFF2-40B4-BE49-F238E27FC236}">
                  <a16:creationId xmlns:a16="http://schemas.microsoft.com/office/drawing/2014/main" id="{0A1CFE9B-015D-4189-AD61-D518FD3054B6}"/>
                </a:ext>
              </a:extLst>
            </p:cNvPr>
            <p:cNvSpPr>
              <a:spLocks noChangeArrowheads="1"/>
            </p:cNvSpPr>
            <p:nvPr userDrawn="1"/>
          </p:nvSpPr>
          <p:spPr bwMode="auto">
            <a:xfrm>
              <a:off x="6869056" y="1291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4" name="Oval 6">
              <a:extLst>
                <a:ext uri="{FF2B5EF4-FFF2-40B4-BE49-F238E27FC236}">
                  <a16:creationId xmlns:a16="http://schemas.microsoft.com/office/drawing/2014/main" id="{093B0B2A-BAD2-46A1-9DDD-C6055347BDED}"/>
                </a:ext>
              </a:extLst>
            </p:cNvPr>
            <p:cNvSpPr>
              <a:spLocks noChangeArrowheads="1"/>
            </p:cNvSpPr>
            <p:nvPr userDrawn="1"/>
          </p:nvSpPr>
          <p:spPr bwMode="auto">
            <a:xfrm>
              <a:off x="6489644"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5" name="Oval 7">
              <a:extLst>
                <a:ext uri="{FF2B5EF4-FFF2-40B4-BE49-F238E27FC236}">
                  <a16:creationId xmlns:a16="http://schemas.microsoft.com/office/drawing/2014/main" id="{9DDA93E2-0009-41A3-A875-D0E05B4661DC}"/>
                </a:ext>
              </a:extLst>
            </p:cNvPr>
            <p:cNvSpPr>
              <a:spLocks noChangeArrowheads="1"/>
            </p:cNvSpPr>
            <p:nvPr userDrawn="1"/>
          </p:nvSpPr>
          <p:spPr bwMode="auto">
            <a:xfrm>
              <a:off x="6680144"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6" name="Oval 8">
              <a:extLst>
                <a:ext uri="{FF2B5EF4-FFF2-40B4-BE49-F238E27FC236}">
                  <a16:creationId xmlns:a16="http://schemas.microsoft.com/office/drawing/2014/main" id="{FA2E93EE-E566-4DA8-A464-227B5C31F909}"/>
                </a:ext>
              </a:extLst>
            </p:cNvPr>
            <p:cNvSpPr>
              <a:spLocks noChangeArrowheads="1"/>
            </p:cNvSpPr>
            <p:nvPr userDrawn="1"/>
          </p:nvSpPr>
          <p:spPr bwMode="auto">
            <a:xfrm>
              <a:off x="6972244"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7" name="Oval 9">
              <a:extLst>
                <a:ext uri="{FF2B5EF4-FFF2-40B4-BE49-F238E27FC236}">
                  <a16:creationId xmlns:a16="http://schemas.microsoft.com/office/drawing/2014/main" id="{E32FDD6C-D439-450B-A947-CDC4164E86C0}"/>
                </a:ext>
              </a:extLst>
            </p:cNvPr>
            <p:cNvSpPr>
              <a:spLocks noChangeArrowheads="1"/>
            </p:cNvSpPr>
            <p:nvPr userDrawn="1"/>
          </p:nvSpPr>
          <p:spPr bwMode="auto">
            <a:xfrm>
              <a:off x="6591244"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8" name="Oval 10">
              <a:extLst>
                <a:ext uri="{FF2B5EF4-FFF2-40B4-BE49-F238E27FC236}">
                  <a16:creationId xmlns:a16="http://schemas.microsoft.com/office/drawing/2014/main" id="{CCB62920-E1E7-416D-98E9-DDC0B0842049}"/>
                </a:ext>
              </a:extLst>
            </p:cNvPr>
            <p:cNvSpPr>
              <a:spLocks noChangeArrowheads="1"/>
            </p:cNvSpPr>
            <p:nvPr userDrawn="1"/>
          </p:nvSpPr>
          <p:spPr bwMode="auto">
            <a:xfrm>
              <a:off x="6781744"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9" name="Oval 11">
              <a:extLst>
                <a:ext uri="{FF2B5EF4-FFF2-40B4-BE49-F238E27FC236}">
                  <a16:creationId xmlns:a16="http://schemas.microsoft.com/office/drawing/2014/main" id="{51F239BF-004A-4D5F-A94C-DFFE51D23F71}"/>
                </a:ext>
              </a:extLst>
            </p:cNvPr>
            <p:cNvSpPr>
              <a:spLocks noChangeArrowheads="1"/>
            </p:cNvSpPr>
            <p:nvPr userDrawn="1"/>
          </p:nvSpPr>
          <p:spPr bwMode="auto">
            <a:xfrm>
              <a:off x="6869056" y="1672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0" name="Oval 12">
              <a:extLst>
                <a:ext uri="{FF2B5EF4-FFF2-40B4-BE49-F238E27FC236}">
                  <a16:creationId xmlns:a16="http://schemas.microsoft.com/office/drawing/2014/main" id="{CFA30CC3-8995-440C-A161-F932D085B0E7}"/>
                </a:ext>
              </a:extLst>
            </p:cNvPr>
            <p:cNvSpPr>
              <a:spLocks noChangeArrowheads="1"/>
            </p:cNvSpPr>
            <p:nvPr userDrawn="1"/>
          </p:nvSpPr>
          <p:spPr bwMode="auto">
            <a:xfrm>
              <a:off x="6489644"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1" name="Oval 13">
              <a:extLst>
                <a:ext uri="{FF2B5EF4-FFF2-40B4-BE49-F238E27FC236}">
                  <a16:creationId xmlns:a16="http://schemas.microsoft.com/office/drawing/2014/main" id="{AEE590D3-60CB-4B5D-B3B0-A455B282F303}"/>
                </a:ext>
              </a:extLst>
            </p:cNvPr>
            <p:cNvSpPr>
              <a:spLocks noChangeArrowheads="1"/>
            </p:cNvSpPr>
            <p:nvPr userDrawn="1"/>
          </p:nvSpPr>
          <p:spPr bwMode="auto">
            <a:xfrm>
              <a:off x="6680144"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2" name="Oval 14">
              <a:extLst>
                <a:ext uri="{FF2B5EF4-FFF2-40B4-BE49-F238E27FC236}">
                  <a16:creationId xmlns:a16="http://schemas.microsoft.com/office/drawing/2014/main" id="{09E923DC-DCB3-4644-A82B-FA0D856A3E51}"/>
                </a:ext>
              </a:extLst>
            </p:cNvPr>
            <p:cNvSpPr>
              <a:spLocks noChangeArrowheads="1"/>
            </p:cNvSpPr>
            <p:nvPr userDrawn="1"/>
          </p:nvSpPr>
          <p:spPr bwMode="auto">
            <a:xfrm>
              <a:off x="6972244"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3" name="Oval 15">
              <a:extLst>
                <a:ext uri="{FF2B5EF4-FFF2-40B4-BE49-F238E27FC236}">
                  <a16:creationId xmlns:a16="http://schemas.microsoft.com/office/drawing/2014/main" id="{E2BB3AAE-F677-47BF-9E84-7801957FF481}"/>
                </a:ext>
              </a:extLst>
            </p:cNvPr>
            <p:cNvSpPr>
              <a:spLocks noChangeArrowheads="1"/>
            </p:cNvSpPr>
            <p:nvPr userDrawn="1"/>
          </p:nvSpPr>
          <p:spPr bwMode="auto">
            <a:xfrm>
              <a:off x="6591244"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4" name="Oval 16">
              <a:extLst>
                <a:ext uri="{FF2B5EF4-FFF2-40B4-BE49-F238E27FC236}">
                  <a16:creationId xmlns:a16="http://schemas.microsoft.com/office/drawing/2014/main" id="{7DBA366C-B1BF-42EE-A909-B4C5A70DCAE7}"/>
                </a:ext>
              </a:extLst>
            </p:cNvPr>
            <p:cNvSpPr>
              <a:spLocks noChangeArrowheads="1"/>
            </p:cNvSpPr>
            <p:nvPr userDrawn="1"/>
          </p:nvSpPr>
          <p:spPr bwMode="auto">
            <a:xfrm>
              <a:off x="6781744"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6" name="Oval 5">
              <a:extLst>
                <a:ext uri="{FF2B5EF4-FFF2-40B4-BE49-F238E27FC236}">
                  <a16:creationId xmlns:a16="http://schemas.microsoft.com/office/drawing/2014/main" id="{C0782292-3D5E-45FE-8954-238D76F9D998}"/>
                </a:ext>
              </a:extLst>
            </p:cNvPr>
            <p:cNvSpPr>
              <a:spLocks noChangeArrowheads="1"/>
            </p:cNvSpPr>
            <p:nvPr userDrawn="1"/>
          </p:nvSpPr>
          <p:spPr bwMode="auto">
            <a:xfrm>
              <a:off x="7440548" y="1291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7" name="Oval 6">
              <a:extLst>
                <a:ext uri="{FF2B5EF4-FFF2-40B4-BE49-F238E27FC236}">
                  <a16:creationId xmlns:a16="http://schemas.microsoft.com/office/drawing/2014/main" id="{0B19B48B-178D-4A3B-B25B-FD34C98C0DE7}"/>
                </a:ext>
              </a:extLst>
            </p:cNvPr>
            <p:cNvSpPr>
              <a:spLocks noChangeArrowheads="1"/>
            </p:cNvSpPr>
            <p:nvPr userDrawn="1"/>
          </p:nvSpPr>
          <p:spPr bwMode="auto">
            <a:xfrm>
              <a:off x="7061136"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8" name="Oval 7">
              <a:extLst>
                <a:ext uri="{FF2B5EF4-FFF2-40B4-BE49-F238E27FC236}">
                  <a16:creationId xmlns:a16="http://schemas.microsoft.com/office/drawing/2014/main" id="{19666C77-5F39-42A3-AB4B-F052692D04D0}"/>
                </a:ext>
              </a:extLst>
            </p:cNvPr>
            <p:cNvSpPr>
              <a:spLocks noChangeArrowheads="1"/>
            </p:cNvSpPr>
            <p:nvPr userDrawn="1"/>
          </p:nvSpPr>
          <p:spPr bwMode="auto">
            <a:xfrm>
              <a:off x="7251636"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9" name="Oval 8">
              <a:extLst>
                <a:ext uri="{FF2B5EF4-FFF2-40B4-BE49-F238E27FC236}">
                  <a16:creationId xmlns:a16="http://schemas.microsoft.com/office/drawing/2014/main" id="{D79C0D8F-20D5-49B5-ABF2-82EDD0FFB115}"/>
                </a:ext>
              </a:extLst>
            </p:cNvPr>
            <p:cNvSpPr>
              <a:spLocks noChangeArrowheads="1"/>
            </p:cNvSpPr>
            <p:nvPr userDrawn="1"/>
          </p:nvSpPr>
          <p:spPr bwMode="auto">
            <a:xfrm>
              <a:off x="7543736"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30" name="Oval 9">
              <a:extLst>
                <a:ext uri="{FF2B5EF4-FFF2-40B4-BE49-F238E27FC236}">
                  <a16:creationId xmlns:a16="http://schemas.microsoft.com/office/drawing/2014/main" id="{CB83ED51-B6C4-4834-8B3E-C556C41A78F3}"/>
                </a:ext>
              </a:extLst>
            </p:cNvPr>
            <p:cNvSpPr>
              <a:spLocks noChangeArrowheads="1"/>
            </p:cNvSpPr>
            <p:nvPr userDrawn="1"/>
          </p:nvSpPr>
          <p:spPr bwMode="auto">
            <a:xfrm>
              <a:off x="7162736"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31" name="Oval 10">
              <a:extLst>
                <a:ext uri="{FF2B5EF4-FFF2-40B4-BE49-F238E27FC236}">
                  <a16:creationId xmlns:a16="http://schemas.microsoft.com/office/drawing/2014/main" id="{DE3543D0-CF74-4C19-B39D-DB9F66C34D9E}"/>
                </a:ext>
              </a:extLst>
            </p:cNvPr>
            <p:cNvSpPr>
              <a:spLocks noChangeArrowheads="1"/>
            </p:cNvSpPr>
            <p:nvPr userDrawn="1"/>
          </p:nvSpPr>
          <p:spPr bwMode="auto">
            <a:xfrm>
              <a:off x="7353236"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32" name="Oval 11">
              <a:extLst>
                <a:ext uri="{FF2B5EF4-FFF2-40B4-BE49-F238E27FC236}">
                  <a16:creationId xmlns:a16="http://schemas.microsoft.com/office/drawing/2014/main" id="{5176287D-6243-476A-A8F0-B3C2EF163770}"/>
                </a:ext>
              </a:extLst>
            </p:cNvPr>
            <p:cNvSpPr>
              <a:spLocks noChangeArrowheads="1"/>
            </p:cNvSpPr>
            <p:nvPr userDrawn="1"/>
          </p:nvSpPr>
          <p:spPr bwMode="auto">
            <a:xfrm>
              <a:off x="7440548" y="1672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33" name="Oval 12">
              <a:extLst>
                <a:ext uri="{FF2B5EF4-FFF2-40B4-BE49-F238E27FC236}">
                  <a16:creationId xmlns:a16="http://schemas.microsoft.com/office/drawing/2014/main" id="{D5749D44-3A4F-4C49-981B-BB5D46B444A4}"/>
                </a:ext>
              </a:extLst>
            </p:cNvPr>
            <p:cNvSpPr>
              <a:spLocks noChangeArrowheads="1"/>
            </p:cNvSpPr>
            <p:nvPr userDrawn="1"/>
          </p:nvSpPr>
          <p:spPr bwMode="auto">
            <a:xfrm>
              <a:off x="7061136"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34" name="Oval 13">
              <a:extLst>
                <a:ext uri="{FF2B5EF4-FFF2-40B4-BE49-F238E27FC236}">
                  <a16:creationId xmlns:a16="http://schemas.microsoft.com/office/drawing/2014/main" id="{EF13A7CA-B59C-4A65-96BE-4094ACC9BCC2}"/>
                </a:ext>
              </a:extLst>
            </p:cNvPr>
            <p:cNvSpPr>
              <a:spLocks noChangeArrowheads="1"/>
            </p:cNvSpPr>
            <p:nvPr userDrawn="1"/>
          </p:nvSpPr>
          <p:spPr bwMode="auto">
            <a:xfrm>
              <a:off x="7251636"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35" name="Oval 14">
              <a:extLst>
                <a:ext uri="{FF2B5EF4-FFF2-40B4-BE49-F238E27FC236}">
                  <a16:creationId xmlns:a16="http://schemas.microsoft.com/office/drawing/2014/main" id="{19B1AA99-D96F-4CF4-B371-8241D2409564}"/>
                </a:ext>
              </a:extLst>
            </p:cNvPr>
            <p:cNvSpPr>
              <a:spLocks noChangeArrowheads="1"/>
            </p:cNvSpPr>
            <p:nvPr userDrawn="1"/>
          </p:nvSpPr>
          <p:spPr bwMode="auto">
            <a:xfrm>
              <a:off x="7543736"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36" name="Oval 15">
              <a:extLst>
                <a:ext uri="{FF2B5EF4-FFF2-40B4-BE49-F238E27FC236}">
                  <a16:creationId xmlns:a16="http://schemas.microsoft.com/office/drawing/2014/main" id="{36006272-AD57-4D0E-8160-22700A5DD4A5}"/>
                </a:ext>
              </a:extLst>
            </p:cNvPr>
            <p:cNvSpPr>
              <a:spLocks noChangeArrowheads="1"/>
            </p:cNvSpPr>
            <p:nvPr userDrawn="1"/>
          </p:nvSpPr>
          <p:spPr bwMode="auto">
            <a:xfrm>
              <a:off x="7162736"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37" name="Oval 16">
              <a:extLst>
                <a:ext uri="{FF2B5EF4-FFF2-40B4-BE49-F238E27FC236}">
                  <a16:creationId xmlns:a16="http://schemas.microsoft.com/office/drawing/2014/main" id="{25215293-A641-48A8-81E1-D2BF6290400C}"/>
                </a:ext>
              </a:extLst>
            </p:cNvPr>
            <p:cNvSpPr>
              <a:spLocks noChangeArrowheads="1"/>
            </p:cNvSpPr>
            <p:nvPr userDrawn="1"/>
          </p:nvSpPr>
          <p:spPr bwMode="auto">
            <a:xfrm>
              <a:off x="7353236"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39" name="Oval 5">
              <a:extLst>
                <a:ext uri="{FF2B5EF4-FFF2-40B4-BE49-F238E27FC236}">
                  <a16:creationId xmlns:a16="http://schemas.microsoft.com/office/drawing/2014/main" id="{7890DB95-9E11-435D-A08A-C5ACE6B9CA00}"/>
                </a:ext>
              </a:extLst>
            </p:cNvPr>
            <p:cNvSpPr>
              <a:spLocks noChangeArrowheads="1"/>
            </p:cNvSpPr>
            <p:nvPr userDrawn="1"/>
          </p:nvSpPr>
          <p:spPr bwMode="auto">
            <a:xfrm>
              <a:off x="8012040" y="1291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0" name="Oval 6">
              <a:extLst>
                <a:ext uri="{FF2B5EF4-FFF2-40B4-BE49-F238E27FC236}">
                  <a16:creationId xmlns:a16="http://schemas.microsoft.com/office/drawing/2014/main" id="{C9E32117-4DF5-4F55-B489-22A75B635756}"/>
                </a:ext>
              </a:extLst>
            </p:cNvPr>
            <p:cNvSpPr>
              <a:spLocks noChangeArrowheads="1"/>
            </p:cNvSpPr>
            <p:nvPr userDrawn="1"/>
          </p:nvSpPr>
          <p:spPr bwMode="auto">
            <a:xfrm>
              <a:off x="7632628"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1" name="Oval 7">
              <a:extLst>
                <a:ext uri="{FF2B5EF4-FFF2-40B4-BE49-F238E27FC236}">
                  <a16:creationId xmlns:a16="http://schemas.microsoft.com/office/drawing/2014/main" id="{11DBC9C6-B5D9-416C-8F66-75847DDB51D3}"/>
                </a:ext>
              </a:extLst>
            </p:cNvPr>
            <p:cNvSpPr>
              <a:spLocks noChangeArrowheads="1"/>
            </p:cNvSpPr>
            <p:nvPr userDrawn="1"/>
          </p:nvSpPr>
          <p:spPr bwMode="auto">
            <a:xfrm>
              <a:off x="7823128"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2" name="Oval 8">
              <a:extLst>
                <a:ext uri="{FF2B5EF4-FFF2-40B4-BE49-F238E27FC236}">
                  <a16:creationId xmlns:a16="http://schemas.microsoft.com/office/drawing/2014/main" id="{6E3FB64D-A7FA-4C70-8472-D612053E6A74}"/>
                </a:ext>
              </a:extLst>
            </p:cNvPr>
            <p:cNvSpPr>
              <a:spLocks noChangeArrowheads="1"/>
            </p:cNvSpPr>
            <p:nvPr userDrawn="1"/>
          </p:nvSpPr>
          <p:spPr bwMode="auto">
            <a:xfrm>
              <a:off x="8115228"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3" name="Oval 9">
              <a:extLst>
                <a:ext uri="{FF2B5EF4-FFF2-40B4-BE49-F238E27FC236}">
                  <a16:creationId xmlns:a16="http://schemas.microsoft.com/office/drawing/2014/main" id="{BB82DB74-2420-4EC4-9928-D5E8B99E2753}"/>
                </a:ext>
              </a:extLst>
            </p:cNvPr>
            <p:cNvSpPr>
              <a:spLocks noChangeArrowheads="1"/>
            </p:cNvSpPr>
            <p:nvPr userDrawn="1"/>
          </p:nvSpPr>
          <p:spPr bwMode="auto">
            <a:xfrm>
              <a:off x="7734228"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4" name="Oval 10">
              <a:extLst>
                <a:ext uri="{FF2B5EF4-FFF2-40B4-BE49-F238E27FC236}">
                  <a16:creationId xmlns:a16="http://schemas.microsoft.com/office/drawing/2014/main" id="{2AE023C7-D113-4B7D-8733-C791154F3544}"/>
                </a:ext>
              </a:extLst>
            </p:cNvPr>
            <p:cNvSpPr>
              <a:spLocks noChangeArrowheads="1"/>
            </p:cNvSpPr>
            <p:nvPr userDrawn="1"/>
          </p:nvSpPr>
          <p:spPr bwMode="auto">
            <a:xfrm>
              <a:off x="7924728"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5" name="Oval 11">
              <a:extLst>
                <a:ext uri="{FF2B5EF4-FFF2-40B4-BE49-F238E27FC236}">
                  <a16:creationId xmlns:a16="http://schemas.microsoft.com/office/drawing/2014/main" id="{B9E55B14-8522-454F-B045-447078FC477D}"/>
                </a:ext>
              </a:extLst>
            </p:cNvPr>
            <p:cNvSpPr>
              <a:spLocks noChangeArrowheads="1"/>
            </p:cNvSpPr>
            <p:nvPr userDrawn="1"/>
          </p:nvSpPr>
          <p:spPr bwMode="auto">
            <a:xfrm>
              <a:off x="8012040" y="1672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6" name="Oval 12">
              <a:extLst>
                <a:ext uri="{FF2B5EF4-FFF2-40B4-BE49-F238E27FC236}">
                  <a16:creationId xmlns:a16="http://schemas.microsoft.com/office/drawing/2014/main" id="{D76B321C-E6F3-4E0E-93BC-5289C9F4BC55}"/>
                </a:ext>
              </a:extLst>
            </p:cNvPr>
            <p:cNvSpPr>
              <a:spLocks noChangeArrowheads="1"/>
            </p:cNvSpPr>
            <p:nvPr userDrawn="1"/>
          </p:nvSpPr>
          <p:spPr bwMode="auto">
            <a:xfrm>
              <a:off x="7632628"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7" name="Oval 13">
              <a:extLst>
                <a:ext uri="{FF2B5EF4-FFF2-40B4-BE49-F238E27FC236}">
                  <a16:creationId xmlns:a16="http://schemas.microsoft.com/office/drawing/2014/main" id="{38BBC3A8-23A9-40DC-AB39-3B8B4ADC2134}"/>
                </a:ext>
              </a:extLst>
            </p:cNvPr>
            <p:cNvSpPr>
              <a:spLocks noChangeArrowheads="1"/>
            </p:cNvSpPr>
            <p:nvPr userDrawn="1"/>
          </p:nvSpPr>
          <p:spPr bwMode="auto">
            <a:xfrm>
              <a:off x="7823128"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8" name="Oval 14">
              <a:extLst>
                <a:ext uri="{FF2B5EF4-FFF2-40B4-BE49-F238E27FC236}">
                  <a16:creationId xmlns:a16="http://schemas.microsoft.com/office/drawing/2014/main" id="{8C361935-09BA-4295-ABF5-9C95EB61F86C}"/>
                </a:ext>
              </a:extLst>
            </p:cNvPr>
            <p:cNvSpPr>
              <a:spLocks noChangeArrowheads="1"/>
            </p:cNvSpPr>
            <p:nvPr userDrawn="1"/>
          </p:nvSpPr>
          <p:spPr bwMode="auto">
            <a:xfrm>
              <a:off x="8115228"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9" name="Oval 15">
              <a:extLst>
                <a:ext uri="{FF2B5EF4-FFF2-40B4-BE49-F238E27FC236}">
                  <a16:creationId xmlns:a16="http://schemas.microsoft.com/office/drawing/2014/main" id="{A1E1E56C-C4CB-42A4-9815-296E33ADD89F}"/>
                </a:ext>
              </a:extLst>
            </p:cNvPr>
            <p:cNvSpPr>
              <a:spLocks noChangeArrowheads="1"/>
            </p:cNvSpPr>
            <p:nvPr userDrawn="1"/>
          </p:nvSpPr>
          <p:spPr bwMode="auto">
            <a:xfrm>
              <a:off x="7734228"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50" name="Oval 16">
              <a:extLst>
                <a:ext uri="{FF2B5EF4-FFF2-40B4-BE49-F238E27FC236}">
                  <a16:creationId xmlns:a16="http://schemas.microsoft.com/office/drawing/2014/main" id="{6D7EC478-133B-47EE-A6AC-DCDB32921945}"/>
                </a:ext>
              </a:extLst>
            </p:cNvPr>
            <p:cNvSpPr>
              <a:spLocks noChangeArrowheads="1"/>
            </p:cNvSpPr>
            <p:nvPr userDrawn="1"/>
          </p:nvSpPr>
          <p:spPr bwMode="auto">
            <a:xfrm>
              <a:off x="7924728"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52" name="Oval 5">
              <a:extLst>
                <a:ext uri="{FF2B5EF4-FFF2-40B4-BE49-F238E27FC236}">
                  <a16:creationId xmlns:a16="http://schemas.microsoft.com/office/drawing/2014/main" id="{D8AAE10E-E719-4C6C-920B-DB0362ED7E4C}"/>
                </a:ext>
              </a:extLst>
            </p:cNvPr>
            <p:cNvSpPr>
              <a:spLocks noChangeArrowheads="1"/>
            </p:cNvSpPr>
            <p:nvPr userDrawn="1"/>
          </p:nvSpPr>
          <p:spPr bwMode="auto">
            <a:xfrm>
              <a:off x="8583532" y="1291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53" name="Oval 6">
              <a:extLst>
                <a:ext uri="{FF2B5EF4-FFF2-40B4-BE49-F238E27FC236}">
                  <a16:creationId xmlns:a16="http://schemas.microsoft.com/office/drawing/2014/main" id="{D1C20804-AFAD-4129-9FA7-3F7894502D9A}"/>
                </a:ext>
              </a:extLst>
            </p:cNvPr>
            <p:cNvSpPr>
              <a:spLocks noChangeArrowheads="1"/>
            </p:cNvSpPr>
            <p:nvPr userDrawn="1"/>
          </p:nvSpPr>
          <p:spPr bwMode="auto">
            <a:xfrm>
              <a:off x="8204120"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54" name="Oval 7">
              <a:extLst>
                <a:ext uri="{FF2B5EF4-FFF2-40B4-BE49-F238E27FC236}">
                  <a16:creationId xmlns:a16="http://schemas.microsoft.com/office/drawing/2014/main" id="{D6D6D000-9A4A-4AAF-9564-16E14B5E964E}"/>
                </a:ext>
              </a:extLst>
            </p:cNvPr>
            <p:cNvSpPr>
              <a:spLocks noChangeArrowheads="1"/>
            </p:cNvSpPr>
            <p:nvPr userDrawn="1"/>
          </p:nvSpPr>
          <p:spPr bwMode="auto">
            <a:xfrm>
              <a:off x="8394620"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55" name="Oval 8">
              <a:extLst>
                <a:ext uri="{FF2B5EF4-FFF2-40B4-BE49-F238E27FC236}">
                  <a16:creationId xmlns:a16="http://schemas.microsoft.com/office/drawing/2014/main" id="{40D58C7B-AD28-457C-B55D-6B1594D18D7C}"/>
                </a:ext>
              </a:extLst>
            </p:cNvPr>
            <p:cNvSpPr>
              <a:spLocks noChangeArrowheads="1"/>
            </p:cNvSpPr>
            <p:nvPr userDrawn="1"/>
          </p:nvSpPr>
          <p:spPr bwMode="auto">
            <a:xfrm>
              <a:off x="8686720"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56" name="Oval 9">
              <a:extLst>
                <a:ext uri="{FF2B5EF4-FFF2-40B4-BE49-F238E27FC236}">
                  <a16:creationId xmlns:a16="http://schemas.microsoft.com/office/drawing/2014/main" id="{679B0D16-9D2B-47AB-A2D4-2C8824451CF6}"/>
                </a:ext>
              </a:extLst>
            </p:cNvPr>
            <p:cNvSpPr>
              <a:spLocks noChangeArrowheads="1"/>
            </p:cNvSpPr>
            <p:nvPr userDrawn="1"/>
          </p:nvSpPr>
          <p:spPr bwMode="auto">
            <a:xfrm>
              <a:off x="8305720"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57" name="Oval 10">
              <a:extLst>
                <a:ext uri="{FF2B5EF4-FFF2-40B4-BE49-F238E27FC236}">
                  <a16:creationId xmlns:a16="http://schemas.microsoft.com/office/drawing/2014/main" id="{F3EE47CC-52CB-4B91-AA73-CFAC4F22660D}"/>
                </a:ext>
              </a:extLst>
            </p:cNvPr>
            <p:cNvSpPr>
              <a:spLocks noChangeArrowheads="1"/>
            </p:cNvSpPr>
            <p:nvPr userDrawn="1"/>
          </p:nvSpPr>
          <p:spPr bwMode="auto">
            <a:xfrm>
              <a:off x="8496220"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58" name="Oval 11">
              <a:extLst>
                <a:ext uri="{FF2B5EF4-FFF2-40B4-BE49-F238E27FC236}">
                  <a16:creationId xmlns:a16="http://schemas.microsoft.com/office/drawing/2014/main" id="{0D3CCB9F-A046-42C0-A82F-B9BBB751B48D}"/>
                </a:ext>
              </a:extLst>
            </p:cNvPr>
            <p:cNvSpPr>
              <a:spLocks noChangeArrowheads="1"/>
            </p:cNvSpPr>
            <p:nvPr userDrawn="1"/>
          </p:nvSpPr>
          <p:spPr bwMode="auto">
            <a:xfrm>
              <a:off x="8583532" y="1672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59" name="Oval 12">
              <a:extLst>
                <a:ext uri="{FF2B5EF4-FFF2-40B4-BE49-F238E27FC236}">
                  <a16:creationId xmlns:a16="http://schemas.microsoft.com/office/drawing/2014/main" id="{9528F85E-A595-4E74-95DC-8A05785CDE61}"/>
                </a:ext>
              </a:extLst>
            </p:cNvPr>
            <p:cNvSpPr>
              <a:spLocks noChangeArrowheads="1"/>
            </p:cNvSpPr>
            <p:nvPr userDrawn="1"/>
          </p:nvSpPr>
          <p:spPr bwMode="auto">
            <a:xfrm>
              <a:off x="8204120"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60" name="Oval 13">
              <a:extLst>
                <a:ext uri="{FF2B5EF4-FFF2-40B4-BE49-F238E27FC236}">
                  <a16:creationId xmlns:a16="http://schemas.microsoft.com/office/drawing/2014/main" id="{DCBE61BB-7603-4D95-B00F-FDD0BB75612C}"/>
                </a:ext>
              </a:extLst>
            </p:cNvPr>
            <p:cNvSpPr>
              <a:spLocks noChangeArrowheads="1"/>
            </p:cNvSpPr>
            <p:nvPr userDrawn="1"/>
          </p:nvSpPr>
          <p:spPr bwMode="auto">
            <a:xfrm>
              <a:off x="8394620"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61" name="Oval 14">
              <a:extLst>
                <a:ext uri="{FF2B5EF4-FFF2-40B4-BE49-F238E27FC236}">
                  <a16:creationId xmlns:a16="http://schemas.microsoft.com/office/drawing/2014/main" id="{138CEB5C-EBF1-4D6F-B615-CE87E7F9EBFB}"/>
                </a:ext>
              </a:extLst>
            </p:cNvPr>
            <p:cNvSpPr>
              <a:spLocks noChangeArrowheads="1"/>
            </p:cNvSpPr>
            <p:nvPr userDrawn="1"/>
          </p:nvSpPr>
          <p:spPr bwMode="auto">
            <a:xfrm>
              <a:off x="8686720"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62" name="Oval 15">
              <a:extLst>
                <a:ext uri="{FF2B5EF4-FFF2-40B4-BE49-F238E27FC236}">
                  <a16:creationId xmlns:a16="http://schemas.microsoft.com/office/drawing/2014/main" id="{25809568-EFF0-48E0-B1AB-FFD3990EC4CC}"/>
                </a:ext>
              </a:extLst>
            </p:cNvPr>
            <p:cNvSpPr>
              <a:spLocks noChangeArrowheads="1"/>
            </p:cNvSpPr>
            <p:nvPr userDrawn="1"/>
          </p:nvSpPr>
          <p:spPr bwMode="auto">
            <a:xfrm>
              <a:off x="8305720"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63" name="Oval 16">
              <a:extLst>
                <a:ext uri="{FF2B5EF4-FFF2-40B4-BE49-F238E27FC236}">
                  <a16:creationId xmlns:a16="http://schemas.microsoft.com/office/drawing/2014/main" id="{3A74DC7C-8C20-4EFC-9764-3FDC8BBA7829}"/>
                </a:ext>
              </a:extLst>
            </p:cNvPr>
            <p:cNvSpPr>
              <a:spLocks noChangeArrowheads="1"/>
            </p:cNvSpPr>
            <p:nvPr userDrawn="1"/>
          </p:nvSpPr>
          <p:spPr bwMode="auto">
            <a:xfrm>
              <a:off x="8496220"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65" name="Oval 5">
              <a:extLst>
                <a:ext uri="{FF2B5EF4-FFF2-40B4-BE49-F238E27FC236}">
                  <a16:creationId xmlns:a16="http://schemas.microsoft.com/office/drawing/2014/main" id="{857EEA20-B1BD-49CB-9568-A3608F8D8A38}"/>
                </a:ext>
              </a:extLst>
            </p:cNvPr>
            <p:cNvSpPr>
              <a:spLocks noChangeArrowheads="1"/>
            </p:cNvSpPr>
            <p:nvPr userDrawn="1"/>
          </p:nvSpPr>
          <p:spPr bwMode="auto">
            <a:xfrm>
              <a:off x="9155024" y="1291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66" name="Oval 6">
              <a:extLst>
                <a:ext uri="{FF2B5EF4-FFF2-40B4-BE49-F238E27FC236}">
                  <a16:creationId xmlns:a16="http://schemas.microsoft.com/office/drawing/2014/main" id="{DFFDCEFC-AA86-4750-BAD1-734C05E7DC8C}"/>
                </a:ext>
              </a:extLst>
            </p:cNvPr>
            <p:cNvSpPr>
              <a:spLocks noChangeArrowheads="1"/>
            </p:cNvSpPr>
            <p:nvPr userDrawn="1"/>
          </p:nvSpPr>
          <p:spPr bwMode="auto">
            <a:xfrm>
              <a:off x="8775612"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67" name="Oval 7">
              <a:extLst>
                <a:ext uri="{FF2B5EF4-FFF2-40B4-BE49-F238E27FC236}">
                  <a16:creationId xmlns:a16="http://schemas.microsoft.com/office/drawing/2014/main" id="{0EE28609-F310-4EA1-A639-165135E024F2}"/>
                </a:ext>
              </a:extLst>
            </p:cNvPr>
            <p:cNvSpPr>
              <a:spLocks noChangeArrowheads="1"/>
            </p:cNvSpPr>
            <p:nvPr userDrawn="1"/>
          </p:nvSpPr>
          <p:spPr bwMode="auto">
            <a:xfrm>
              <a:off x="8966112"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68" name="Oval 8">
              <a:extLst>
                <a:ext uri="{FF2B5EF4-FFF2-40B4-BE49-F238E27FC236}">
                  <a16:creationId xmlns:a16="http://schemas.microsoft.com/office/drawing/2014/main" id="{4AB7F8AB-C53E-4615-82FE-826069C4C0DD}"/>
                </a:ext>
              </a:extLst>
            </p:cNvPr>
            <p:cNvSpPr>
              <a:spLocks noChangeArrowheads="1"/>
            </p:cNvSpPr>
            <p:nvPr userDrawn="1"/>
          </p:nvSpPr>
          <p:spPr bwMode="auto">
            <a:xfrm>
              <a:off x="9258212"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69" name="Oval 9">
              <a:extLst>
                <a:ext uri="{FF2B5EF4-FFF2-40B4-BE49-F238E27FC236}">
                  <a16:creationId xmlns:a16="http://schemas.microsoft.com/office/drawing/2014/main" id="{E59F6DF6-FC42-437E-B021-64D3A2D64EAE}"/>
                </a:ext>
              </a:extLst>
            </p:cNvPr>
            <p:cNvSpPr>
              <a:spLocks noChangeArrowheads="1"/>
            </p:cNvSpPr>
            <p:nvPr userDrawn="1"/>
          </p:nvSpPr>
          <p:spPr bwMode="auto">
            <a:xfrm>
              <a:off x="8877212"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0" name="Oval 10">
              <a:extLst>
                <a:ext uri="{FF2B5EF4-FFF2-40B4-BE49-F238E27FC236}">
                  <a16:creationId xmlns:a16="http://schemas.microsoft.com/office/drawing/2014/main" id="{5EE4265F-BDD0-44D5-8A40-79F017908EBB}"/>
                </a:ext>
              </a:extLst>
            </p:cNvPr>
            <p:cNvSpPr>
              <a:spLocks noChangeArrowheads="1"/>
            </p:cNvSpPr>
            <p:nvPr userDrawn="1"/>
          </p:nvSpPr>
          <p:spPr bwMode="auto">
            <a:xfrm>
              <a:off x="9067712"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1" name="Oval 11">
              <a:extLst>
                <a:ext uri="{FF2B5EF4-FFF2-40B4-BE49-F238E27FC236}">
                  <a16:creationId xmlns:a16="http://schemas.microsoft.com/office/drawing/2014/main" id="{EA32C95A-FD6D-4874-A14D-70FB2840BCE5}"/>
                </a:ext>
              </a:extLst>
            </p:cNvPr>
            <p:cNvSpPr>
              <a:spLocks noChangeArrowheads="1"/>
            </p:cNvSpPr>
            <p:nvPr userDrawn="1"/>
          </p:nvSpPr>
          <p:spPr bwMode="auto">
            <a:xfrm>
              <a:off x="9155024" y="1672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2" name="Oval 12">
              <a:extLst>
                <a:ext uri="{FF2B5EF4-FFF2-40B4-BE49-F238E27FC236}">
                  <a16:creationId xmlns:a16="http://schemas.microsoft.com/office/drawing/2014/main" id="{B71058F6-6D3F-45E8-A003-F37F4946D224}"/>
                </a:ext>
              </a:extLst>
            </p:cNvPr>
            <p:cNvSpPr>
              <a:spLocks noChangeArrowheads="1"/>
            </p:cNvSpPr>
            <p:nvPr userDrawn="1"/>
          </p:nvSpPr>
          <p:spPr bwMode="auto">
            <a:xfrm>
              <a:off x="8775612"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3" name="Oval 13">
              <a:extLst>
                <a:ext uri="{FF2B5EF4-FFF2-40B4-BE49-F238E27FC236}">
                  <a16:creationId xmlns:a16="http://schemas.microsoft.com/office/drawing/2014/main" id="{04D74E96-A2FC-4130-BA03-01FE9A498264}"/>
                </a:ext>
              </a:extLst>
            </p:cNvPr>
            <p:cNvSpPr>
              <a:spLocks noChangeArrowheads="1"/>
            </p:cNvSpPr>
            <p:nvPr userDrawn="1"/>
          </p:nvSpPr>
          <p:spPr bwMode="auto">
            <a:xfrm>
              <a:off x="8966112"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4" name="Oval 14">
              <a:extLst>
                <a:ext uri="{FF2B5EF4-FFF2-40B4-BE49-F238E27FC236}">
                  <a16:creationId xmlns:a16="http://schemas.microsoft.com/office/drawing/2014/main" id="{5F257B87-CB9B-47B8-822B-79ED709977F4}"/>
                </a:ext>
              </a:extLst>
            </p:cNvPr>
            <p:cNvSpPr>
              <a:spLocks noChangeArrowheads="1"/>
            </p:cNvSpPr>
            <p:nvPr userDrawn="1"/>
          </p:nvSpPr>
          <p:spPr bwMode="auto">
            <a:xfrm>
              <a:off x="9258212"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5" name="Oval 15">
              <a:extLst>
                <a:ext uri="{FF2B5EF4-FFF2-40B4-BE49-F238E27FC236}">
                  <a16:creationId xmlns:a16="http://schemas.microsoft.com/office/drawing/2014/main" id="{D252A608-10B7-44D6-AB17-0C40908AF898}"/>
                </a:ext>
              </a:extLst>
            </p:cNvPr>
            <p:cNvSpPr>
              <a:spLocks noChangeArrowheads="1"/>
            </p:cNvSpPr>
            <p:nvPr userDrawn="1"/>
          </p:nvSpPr>
          <p:spPr bwMode="auto">
            <a:xfrm>
              <a:off x="8877212"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6" name="Oval 16">
              <a:extLst>
                <a:ext uri="{FF2B5EF4-FFF2-40B4-BE49-F238E27FC236}">
                  <a16:creationId xmlns:a16="http://schemas.microsoft.com/office/drawing/2014/main" id="{82CD3A3D-F691-405B-8649-EAC0921856E0}"/>
                </a:ext>
              </a:extLst>
            </p:cNvPr>
            <p:cNvSpPr>
              <a:spLocks noChangeArrowheads="1"/>
            </p:cNvSpPr>
            <p:nvPr userDrawn="1"/>
          </p:nvSpPr>
          <p:spPr bwMode="auto">
            <a:xfrm>
              <a:off x="9067712"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8" name="Oval 5">
              <a:extLst>
                <a:ext uri="{FF2B5EF4-FFF2-40B4-BE49-F238E27FC236}">
                  <a16:creationId xmlns:a16="http://schemas.microsoft.com/office/drawing/2014/main" id="{20D8F5F4-4678-429A-8C0E-DC4A2599554D}"/>
                </a:ext>
              </a:extLst>
            </p:cNvPr>
            <p:cNvSpPr>
              <a:spLocks noChangeArrowheads="1"/>
            </p:cNvSpPr>
            <p:nvPr userDrawn="1"/>
          </p:nvSpPr>
          <p:spPr bwMode="auto">
            <a:xfrm>
              <a:off x="9726516" y="1291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9" name="Oval 6">
              <a:extLst>
                <a:ext uri="{FF2B5EF4-FFF2-40B4-BE49-F238E27FC236}">
                  <a16:creationId xmlns:a16="http://schemas.microsoft.com/office/drawing/2014/main" id="{E44A5B03-DC4A-4427-9970-9002A15A7F72}"/>
                </a:ext>
              </a:extLst>
            </p:cNvPr>
            <p:cNvSpPr>
              <a:spLocks noChangeArrowheads="1"/>
            </p:cNvSpPr>
            <p:nvPr userDrawn="1"/>
          </p:nvSpPr>
          <p:spPr bwMode="auto">
            <a:xfrm>
              <a:off x="9347104"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0" name="Oval 7">
              <a:extLst>
                <a:ext uri="{FF2B5EF4-FFF2-40B4-BE49-F238E27FC236}">
                  <a16:creationId xmlns:a16="http://schemas.microsoft.com/office/drawing/2014/main" id="{4D54E0F5-F28A-42AC-85A7-FBA42B29A849}"/>
                </a:ext>
              </a:extLst>
            </p:cNvPr>
            <p:cNvSpPr>
              <a:spLocks noChangeArrowheads="1"/>
            </p:cNvSpPr>
            <p:nvPr userDrawn="1"/>
          </p:nvSpPr>
          <p:spPr bwMode="auto">
            <a:xfrm>
              <a:off x="9537604"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1" name="Oval 8">
              <a:extLst>
                <a:ext uri="{FF2B5EF4-FFF2-40B4-BE49-F238E27FC236}">
                  <a16:creationId xmlns:a16="http://schemas.microsoft.com/office/drawing/2014/main" id="{D1B37B06-96FC-4AC5-895F-8B9C73CD2AE1}"/>
                </a:ext>
              </a:extLst>
            </p:cNvPr>
            <p:cNvSpPr>
              <a:spLocks noChangeArrowheads="1"/>
            </p:cNvSpPr>
            <p:nvPr userDrawn="1"/>
          </p:nvSpPr>
          <p:spPr bwMode="auto">
            <a:xfrm>
              <a:off x="9829704"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2" name="Oval 9">
              <a:extLst>
                <a:ext uri="{FF2B5EF4-FFF2-40B4-BE49-F238E27FC236}">
                  <a16:creationId xmlns:a16="http://schemas.microsoft.com/office/drawing/2014/main" id="{44681418-F1B8-4F4D-ADBF-4A1543C0E9E2}"/>
                </a:ext>
              </a:extLst>
            </p:cNvPr>
            <p:cNvSpPr>
              <a:spLocks noChangeArrowheads="1"/>
            </p:cNvSpPr>
            <p:nvPr userDrawn="1"/>
          </p:nvSpPr>
          <p:spPr bwMode="auto">
            <a:xfrm>
              <a:off x="9448704"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3" name="Oval 10">
              <a:extLst>
                <a:ext uri="{FF2B5EF4-FFF2-40B4-BE49-F238E27FC236}">
                  <a16:creationId xmlns:a16="http://schemas.microsoft.com/office/drawing/2014/main" id="{81A41763-B321-445A-B748-8288E041DA84}"/>
                </a:ext>
              </a:extLst>
            </p:cNvPr>
            <p:cNvSpPr>
              <a:spLocks noChangeArrowheads="1"/>
            </p:cNvSpPr>
            <p:nvPr userDrawn="1"/>
          </p:nvSpPr>
          <p:spPr bwMode="auto">
            <a:xfrm>
              <a:off x="9639204"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4" name="Oval 11">
              <a:extLst>
                <a:ext uri="{FF2B5EF4-FFF2-40B4-BE49-F238E27FC236}">
                  <a16:creationId xmlns:a16="http://schemas.microsoft.com/office/drawing/2014/main" id="{4081298F-44D0-48AD-892D-2E49CE22A948}"/>
                </a:ext>
              </a:extLst>
            </p:cNvPr>
            <p:cNvSpPr>
              <a:spLocks noChangeArrowheads="1"/>
            </p:cNvSpPr>
            <p:nvPr userDrawn="1"/>
          </p:nvSpPr>
          <p:spPr bwMode="auto">
            <a:xfrm>
              <a:off x="9726516" y="1672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5" name="Oval 12">
              <a:extLst>
                <a:ext uri="{FF2B5EF4-FFF2-40B4-BE49-F238E27FC236}">
                  <a16:creationId xmlns:a16="http://schemas.microsoft.com/office/drawing/2014/main" id="{AABF0B7C-5D2F-4263-A33E-C024CFFDEC32}"/>
                </a:ext>
              </a:extLst>
            </p:cNvPr>
            <p:cNvSpPr>
              <a:spLocks noChangeArrowheads="1"/>
            </p:cNvSpPr>
            <p:nvPr userDrawn="1"/>
          </p:nvSpPr>
          <p:spPr bwMode="auto">
            <a:xfrm>
              <a:off x="9347104"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6" name="Oval 13">
              <a:extLst>
                <a:ext uri="{FF2B5EF4-FFF2-40B4-BE49-F238E27FC236}">
                  <a16:creationId xmlns:a16="http://schemas.microsoft.com/office/drawing/2014/main" id="{F99E5B88-8909-464E-AD31-4832BA3B8E36}"/>
                </a:ext>
              </a:extLst>
            </p:cNvPr>
            <p:cNvSpPr>
              <a:spLocks noChangeArrowheads="1"/>
            </p:cNvSpPr>
            <p:nvPr userDrawn="1"/>
          </p:nvSpPr>
          <p:spPr bwMode="auto">
            <a:xfrm>
              <a:off x="9537604"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7" name="Oval 14">
              <a:extLst>
                <a:ext uri="{FF2B5EF4-FFF2-40B4-BE49-F238E27FC236}">
                  <a16:creationId xmlns:a16="http://schemas.microsoft.com/office/drawing/2014/main" id="{00C8C347-5481-4764-B7EB-4D029241FBB1}"/>
                </a:ext>
              </a:extLst>
            </p:cNvPr>
            <p:cNvSpPr>
              <a:spLocks noChangeArrowheads="1"/>
            </p:cNvSpPr>
            <p:nvPr userDrawn="1"/>
          </p:nvSpPr>
          <p:spPr bwMode="auto">
            <a:xfrm>
              <a:off x="9829704"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8" name="Oval 15">
              <a:extLst>
                <a:ext uri="{FF2B5EF4-FFF2-40B4-BE49-F238E27FC236}">
                  <a16:creationId xmlns:a16="http://schemas.microsoft.com/office/drawing/2014/main" id="{09DAAD86-DAD5-4781-857F-DD7A603016D9}"/>
                </a:ext>
              </a:extLst>
            </p:cNvPr>
            <p:cNvSpPr>
              <a:spLocks noChangeArrowheads="1"/>
            </p:cNvSpPr>
            <p:nvPr userDrawn="1"/>
          </p:nvSpPr>
          <p:spPr bwMode="auto">
            <a:xfrm>
              <a:off x="9448704"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9" name="Oval 16">
              <a:extLst>
                <a:ext uri="{FF2B5EF4-FFF2-40B4-BE49-F238E27FC236}">
                  <a16:creationId xmlns:a16="http://schemas.microsoft.com/office/drawing/2014/main" id="{ADB6B839-6815-4F57-8294-987EBC46FDE9}"/>
                </a:ext>
              </a:extLst>
            </p:cNvPr>
            <p:cNvSpPr>
              <a:spLocks noChangeArrowheads="1"/>
            </p:cNvSpPr>
            <p:nvPr userDrawn="1"/>
          </p:nvSpPr>
          <p:spPr bwMode="auto">
            <a:xfrm>
              <a:off x="9639204"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1" name="Oval 5">
              <a:extLst>
                <a:ext uri="{FF2B5EF4-FFF2-40B4-BE49-F238E27FC236}">
                  <a16:creationId xmlns:a16="http://schemas.microsoft.com/office/drawing/2014/main" id="{DFABF23C-1B0F-48DC-9E82-5056FD38A8E5}"/>
                </a:ext>
              </a:extLst>
            </p:cNvPr>
            <p:cNvSpPr>
              <a:spLocks noChangeArrowheads="1"/>
            </p:cNvSpPr>
            <p:nvPr userDrawn="1"/>
          </p:nvSpPr>
          <p:spPr bwMode="auto">
            <a:xfrm>
              <a:off x="10298008" y="1291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2" name="Oval 6">
              <a:extLst>
                <a:ext uri="{FF2B5EF4-FFF2-40B4-BE49-F238E27FC236}">
                  <a16:creationId xmlns:a16="http://schemas.microsoft.com/office/drawing/2014/main" id="{87F21699-6FB5-4BCE-83EA-AF74639206C2}"/>
                </a:ext>
              </a:extLst>
            </p:cNvPr>
            <p:cNvSpPr>
              <a:spLocks noChangeArrowheads="1"/>
            </p:cNvSpPr>
            <p:nvPr userDrawn="1"/>
          </p:nvSpPr>
          <p:spPr bwMode="auto">
            <a:xfrm>
              <a:off x="9918596"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3" name="Oval 7">
              <a:extLst>
                <a:ext uri="{FF2B5EF4-FFF2-40B4-BE49-F238E27FC236}">
                  <a16:creationId xmlns:a16="http://schemas.microsoft.com/office/drawing/2014/main" id="{4512892A-4E8F-4BF2-8522-39F2EAA5993D}"/>
                </a:ext>
              </a:extLst>
            </p:cNvPr>
            <p:cNvSpPr>
              <a:spLocks noChangeArrowheads="1"/>
            </p:cNvSpPr>
            <p:nvPr userDrawn="1"/>
          </p:nvSpPr>
          <p:spPr bwMode="auto">
            <a:xfrm>
              <a:off x="10109096"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4" name="Oval 8">
              <a:extLst>
                <a:ext uri="{FF2B5EF4-FFF2-40B4-BE49-F238E27FC236}">
                  <a16:creationId xmlns:a16="http://schemas.microsoft.com/office/drawing/2014/main" id="{F9A3938F-13B6-4DA3-A5DA-A12BFCB74F03}"/>
                </a:ext>
              </a:extLst>
            </p:cNvPr>
            <p:cNvSpPr>
              <a:spLocks noChangeArrowheads="1"/>
            </p:cNvSpPr>
            <p:nvPr userDrawn="1"/>
          </p:nvSpPr>
          <p:spPr bwMode="auto">
            <a:xfrm>
              <a:off x="10401196"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5" name="Oval 9">
              <a:extLst>
                <a:ext uri="{FF2B5EF4-FFF2-40B4-BE49-F238E27FC236}">
                  <a16:creationId xmlns:a16="http://schemas.microsoft.com/office/drawing/2014/main" id="{5E34E16A-5DA7-44CB-8D17-26E8F775F6CC}"/>
                </a:ext>
              </a:extLst>
            </p:cNvPr>
            <p:cNvSpPr>
              <a:spLocks noChangeArrowheads="1"/>
            </p:cNvSpPr>
            <p:nvPr userDrawn="1"/>
          </p:nvSpPr>
          <p:spPr bwMode="auto">
            <a:xfrm>
              <a:off x="10020196"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6" name="Oval 10">
              <a:extLst>
                <a:ext uri="{FF2B5EF4-FFF2-40B4-BE49-F238E27FC236}">
                  <a16:creationId xmlns:a16="http://schemas.microsoft.com/office/drawing/2014/main" id="{D41E10B0-0E56-4EB3-8DBC-1648EB8A6E19}"/>
                </a:ext>
              </a:extLst>
            </p:cNvPr>
            <p:cNvSpPr>
              <a:spLocks noChangeArrowheads="1"/>
            </p:cNvSpPr>
            <p:nvPr userDrawn="1"/>
          </p:nvSpPr>
          <p:spPr bwMode="auto">
            <a:xfrm>
              <a:off x="10210696"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7" name="Oval 11">
              <a:extLst>
                <a:ext uri="{FF2B5EF4-FFF2-40B4-BE49-F238E27FC236}">
                  <a16:creationId xmlns:a16="http://schemas.microsoft.com/office/drawing/2014/main" id="{89EFB4AB-B1F8-4CD1-8ED0-C2116A39F43D}"/>
                </a:ext>
              </a:extLst>
            </p:cNvPr>
            <p:cNvSpPr>
              <a:spLocks noChangeArrowheads="1"/>
            </p:cNvSpPr>
            <p:nvPr userDrawn="1"/>
          </p:nvSpPr>
          <p:spPr bwMode="auto">
            <a:xfrm>
              <a:off x="10298008" y="1672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8" name="Oval 12">
              <a:extLst>
                <a:ext uri="{FF2B5EF4-FFF2-40B4-BE49-F238E27FC236}">
                  <a16:creationId xmlns:a16="http://schemas.microsoft.com/office/drawing/2014/main" id="{7EDFCEBC-4D7D-4882-888F-352BAC6250B4}"/>
                </a:ext>
              </a:extLst>
            </p:cNvPr>
            <p:cNvSpPr>
              <a:spLocks noChangeArrowheads="1"/>
            </p:cNvSpPr>
            <p:nvPr userDrawn="1"/>
          </p:nvSpPr>
          <p:spPr bwMode="auto">
            <a:xfrm>
              <a:off x="9918596"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9" name="Oval 13">
              <a:extLst>
                <a:ext uri="{FF2B5EF4-FFF2-40B4-BE49-F238E27FC236}">
                  <a16:creationId xmlns:a16="http://schemas.microsoft.com/office/drawing/2014/main" id="{C39D5CCC-713A-4FD1-A2B1-0EA84462318E}"/>
                </a:ext>
              </a:extLst>
            </p:cNvPr>
            <p:cNvSpPr>
              <a:spLocks noChangeArrowheads="1"/>
            </p:cNvSpPr>
            <p:nvPr userDrawn="1"/>
          </p:nvSpPr>
          <p:spPr bwMode="auto">
            <a:xfrm>
              <a:off x="10109096"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0" name="Oval 14">
              <a:extLst>
                <a:ext uri="{FF2B5EF4-FFF2-40B4-BE49-F238E27FC236}">
                  <a16:creationId xmlns:a16="http://schemas.microsoft.com/office/drawing/2014/main" id="{8A4A4867-24FB-44C6-AD26-80A3CC7043E0}"/>
                </a:ext>
              </a:extLst>
            </p:cNvPr>
            <p:cNvSpPr>
              <a:spLocks noChangeArrowheads="1"/>
            </p:cNvSpPr>
            <p:nvPr userDrawn="1"/>
          </p:nvSpPr>
          <p:spPr bwMode="auto">
            <a:xfrm>
              <a:off x="10401196"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1" name="Oval 15">
              <a:extLst>
                <a:ext uri="{FF2B5EF4-FFF2-40B4-BE49-F238E27FC236}">
                  <a16:creationId xmlns:a16="http://schemas.microsoft.com/office/drawing/2014/main" id="{F55DF075-E06B-4B44-BD79-11B2F7A38E22}"/>
                </a:ext>
              </a:extLst>
            </p:cNvPr>
            <p:cNvSpPr>
              <a:spLocks noChangeArrowheads="1"/>
            </p:cNvSpPr>
            <p:nvPr userDrawn="1"/>
          </p:nvSpPr>
          <p:spPr bwMode="auto">
            <a:xfrm>
              <a:off x="10020196"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2" name="Oval 16">
              <a:extLst>
                <a:ext uri="{FF2B5EF4-FFF2-40B4-BE49-F238E27FC236}">
                  <a16:creationId xmlns:a16="http://schemas.microsoft.com/office/drawing/2014/main" id="{EA780D15-D06F-4791-B158-64D3CDABED4A}"/>
                </a:ext>
              </a:extLst>
            </p:cNvPr>
            <p:cNvSpPr>
              <a:spLocks noChangeArrowheads="1"/>
            </p:cNvSpPr>
            <p:nvPr userDrawn="1"/>
          </p:nvSpPr>
          <p:spPr bwMode="auto">
            <a:xfrm>
              <a:off x="10210696"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4" name="Oval 5">
              <a:extLst>
                <a:ext uri="{FF2B5EF4-FFF2-40B4-BE49-F238E27FC236}">
                  <a16:creationId xmlns:a16="http://schemas.microsoft.com/office/drawing/2014/main" id="{2872D719-EE7A-41E2-BD66-99695BDD9568}"/>
                </a:ext>
              </a:extLst>
            </p:cNvPr>
            <p:cNvSpPr>
              <a:spLocks noChangeArrowheads="1"/>
            </p:cNvSpPr>
            <p:nvPr userDrawn="1"/>
          </p:nvSpPr>
          <p:spPr bwMode="auto">
            <a:xfrm>
              <a:off x="10869500" y="1291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5" name="Oval 6">
              <a:extLst>
                <a:ext uri="{FF2B5EF4-FFF2-40B4-BE49-F238E27FC236}">
                  <a16:creationId xmlns:a16="http://schemas.microsoft.com/office/drawing/2014/main" id="{754E04CE-3C0F-4896-B53A-1A29DAECF52A}"/>
                </a:ext>
              </a:extLst>
            </p:cNvPr>
            <p:cNvSpPr>
              <a:spLocks noChangeArrowheads="1"/>
            </p:cNvSpPr>
            <p:nvPr userDrawn="1"/>
          </p:nvSpPr>
          <p:spPr bwMode="auto">
            <a:xfrm>
              <a:off x="10490088"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6" name="Oval 7">
              <a:extLst>
                <a:ext uri="{FF2B5EF4-FFF2-40B4-BE49-F238E27FC236}">
                  <a16:creationId xmlns:a16="http://schemas.microsoft.com/office/drawing/2014/main" id="{11D60685-94D6-4FC1-9F22-B8F51E1E13F5}"/>
                </a:ext>
              </a:extLst>
            </p:cNvPr>
            <p:cNvSpPr>
              <a:spLocks noChangeArrowheads="1"/>
            </p:cNvSpPr>
            <p:nvPr userDrawn="1"/>
          </p:nvSpPr>
          <p:spPr bwMode="auto">
            <a:xfrm>
              <a:off x="10680588"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7" name="Oval 8">
              <a:extLst>
                <a:ext uri="{FF2B5EF4-FFF2-40B4-BE49-F238E27FC236}">
                  <a16:creationId xmlns:a16="http://schemas.microsoft.com/office/drawing/2014/main" id="{0FAACF47-9D5C-4CE2-A779-6DD88C0C8617}"/>
                </a:ext>
              </a:extLst>
            </p:cNvPr>
            <p:cNvSpPr>
              <a:spLocks noChangeArrowheads="1"/>
            </p:cNvSpPr>
            <p:nvPr userDrawn="1"/>
          </p:nvSpPr>
          <p:spPr bwMode="auto">
            <a:xfrm>
              <a:off x="10972688"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8" name="Oval 9">
              <a:extLst>
                <a:ext uri="{FF2B5EF4-FFF2-40B4-BE49-F238E27FC236}">
                  <a16:creationId xmlns:a16="http://schemas.microsoft.com/office/drawing/2014/main" id="{77297959-D093-4215-B3EF-DBC82C904ECB}"/>
                </a:ext>
              </a:extLst>
            </p:cNvPr>
            <p:cNvSpPr>
              <a:spLocks noChangeArrowheads="1"/>
            </p:cNvSpPr>
            <p:nvPr userDrawn="1"/>
          </p:nvSpPr>
          <p:spPr bwMode="auto">
            <a:xfrm>
              <a:off x="10591688"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9" name="Oval 10">
              <a:extLst>
                <a:ext uri="{FF2B5EF4-FFF2-40B4-BE49-F238E27FC236}">
                  <a16:creationId xmlns:a16="http://schemas.microsoft.com/office/drawing/2014/main" id="{0BB13C7F-71E2-4BC7-A8C4-C1E15AE2717B}"/>
                </a:ext>
              </a:extLst>
            </p:cNvPr>
            <p:cNvSpPr>
              <a:spLocks noChangeArrowheads="1"/>
            </p:cNvSpPr>
            <p:nvPr userDrawn="1"/>
          </p:nvSpPr>
          <p:spPr bwMode="auto">
            <a:xfrm>
              <a:off x="10782188"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0" name="Oval 11">
              <a:extLst>
                <a:ext uri="{FF2B5EF4-FFF2-40B4-BE49-F238E27FC236}">
                  <a16:creationId xmlns:a16="http://schemas.microsoft.com/office/drawing/2014/main" id="{69D652BF-83FE-4D57-AA18-8750DF82E6D2}"/>
                </a:ext>
              </a:extLst>
            </p:cNvPr>
            <p:cNvSpPr>
              <a:spLocks noChangeArrowheads="1"/>
            </p:cNvSpPr>
            <p:nvPr userDrawn="1"/>
          </p:nvSpPr>
          <p:spPr bwMode="auto">
            <a:xfrm>
              <a:off x="10869500" y="1672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1" name="Oval 12">
              <a:extLst>
                <a:ext uri="{FF2B5EF4-FFF2-40B4-BE49-F238E27FC236}">
                  <a16:creationId xmlns:a16="http://schemas.microsoft.com/office/drawing/2014/main" id="{7FEA8669-90EC-4810-86E6-8FF43273A530}"/>
                </a:ext>
              </a:extLst>
            </p:cNvPr>
            <p:cNvSpPr>
              <a:spLocks noChangeArrowheads="1"/>
            </p:cNvSpPr>
            <p:nvPr userDrawn="1"/>
          </p:nvSpPr>
          <p:spPr bwMode="auto">
            <a:xfrm>
              <a:off x="10490088"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2" name="Oval 13">
              <a:extLst>
                <a:ext uri="{FF2B5EF4-FFF2-40B4-BE49-F238E27FC236}">
                  <a16:creationId xmlns:a16="http://schemas.microsoft.com/office/drawing/2014/main" id="{9D5D8BE9-AF0C-4A56-AF5F-C3A1CF7164DD}"/>
                </a:ext>
              </a:extLst>
            </p:cNvPr>
            <p:cNvSpPr>
              <a:spLocks noChangeArrowheads="1"/>
            </p:cNvSpPr>
            <p:nvPr userDrawn="1"/>
          </p:nvSpPr>
          <p:spPr bwMode="auto">
            <a:xfrm>
              <a:off x="10680588"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3" name="Oval 14">
              <a:extLst>
                <a:ext uri="{FF2B5EF4-FFF2-40B4-BE49-F238E27FC236}">
                  <a16:creationId xmlns:a16="http://schemas.microsoft.com/office/drawing/2014/main" id="{EE344C6F-61F8-446C-B87C-038AC9C871F1}"/>
                </a:ext>
              </a:extLst>
            </p:cNvPr>
            <p:cNvSpPr>
              <a:spLocks noChangeArrowheads="1"/>
            </p:cNvSpPr>
            <p:nvPr userDrawn="1"/>
          </p:nvSpPr>
          <p:spPr bwMode="auto">
            <a:xfrm>
              <a:off x="10972688"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4" name="Oval 15">
              <a:extLst>
                <a:ext uri="{FF2B5EF4-FFF2-40B4-BE49-F238E27FC236}">
                  <a16:creationId xmlns:a16="http://schemas.microsoft.com/office/drawing/2014/main" id="{2FD6BD85-8ABB-4BD5-AC58-E687A335FFFC}"/>
                </a:ext>
              </a:extLst>
            </p:cNvPr>
            <p:cNvSpPr>
              <a:spLocks noChangeArrowheads="1"/>
            </p:cNvSpPr>
            <p:nvPr userDrawn="1"/>
          </p:nvSpPr>
          <p:spPr bwMode="auto">
            <a:xfrm>
              <a:off x="10591688"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5" name="Oval 16">
              <a:extLst>
                <a:ext uri="{FF2B5EF4-FFF2-40B4-BE49-F238E27FC236}">
                  <a16:creationId xmlns:a16="http://schemas.microsoft.com/office/drawing/2014/main" id="{A35EA581-37B8-4350-A881-89D8105D5A56}"/>
                </a:ext>
              </a:extLst>
            </p:cNvPr>
            <p:cNvSpPr>
              <a:spLocks noChangeArrowheads="1"/>
            </p:cNvSpPr>
            <p:nvPr userDrawn="1"/>
          </p:nvSpPr>
          <p:spPr bwMode="auto">
            <a:xfrm>
              <a:off x="10782188"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7" name="Oval 5">
              <a:extLst>
                <a:ext uri="{FF2B5EF4-FFF2-40B4-BE49-F238E27FC236}">
                  <a16:creationId xmlns:a16="http://schemas.microsoft.com/office/drawing/2014/main" id="{B87F3DBC-88D1-444E-A068-09A6C0D2C362}"/>
                </a:ext>
              </a:extLst>
            </p:cNvPr>
            <p:cNvSpPr>
              <a:spLocks noChangeArrowheads="1"/>
            </p:cNvSpPr>
            <p:nvPr userDrawn="1"/>
          </p:nvSpPr>
          <p:spPr bwMode="auto">
            <a:xfrm>
              <a:off x="11440992" y="1291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8" name="Oval 6">
              <a:extLst>
                <a:ext uri="{FF2B5EF4-FFF2-40B4-BE49-F238E27FC236}">
                  <a16:creationId xmlns:a16="http://schemas.microsoft.com/office/drawing/2014/main" id="{CA05F6EC-2136-47D4-8AB3-20EDC1F82911}"/>
                </a:ext>
              </a:extLst>
            </p:cNvPr>
            <p:cNvSpPr>
              <a:spLocks noChangeArrowheads="1"/>
            </p:cNvSpPr>
            <p:nvPr userDrawn="1"/>
          </p:nvSpPr>
          <p:spPr bwMode="auto">
            <a:xfrm>
              <a:off x="11061580"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9" name="Oval 7">
              <a:extLst>
                <a:ext uri="{FF2B5EF4-FFF2-40B4-BE49-F238E27FC236}">
                  <a16:creationId xmlns:a16="http://schemas.microsoft.com/office/drawing/2014/main" id="{9AB6BA92-A9D5-4408-8456-6AE901C1BF5C}"/>
                </a:ext>
              </a:extLst>
            </p:cNvPr>
            <p:cNvSpPr>
              <a:spLocks noChangeArrowheads="1"/>
            </p:cNvSpPr>
            <p:nvPr userDrawn="1"/>
          </p:nvSpPr>
          <p:spPr bwMode="auto">
            <a:xfrm>
              <a:off x="11252080"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0" name="Oval 8">
              <a:extLst>
                <a:ext uri="{FF2B5EF4-FFF2-40B4-BE49-F238E27FC236}">
                  <a16:creationId xmlns:a16="http://schemas.microsoft.com/office/drawing/2014/main" id="{A26F2F4A-A8AF-4FD2-A048-6BB1C557F197}"/>
                </a:ext>
              </a:extLst>
            </p:cNvPr>
            <p:cNvSpPr>
              <a:spLocks noChangeArrowheads="1"/>
            </p:cNvSpPr>
            <p:nvPr userDrawn="1"/>
          </p:nvSpPr>
          <p:spPr bwMode="auto">
            <a:xfrm>
              <a:off x="11544180"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1" name="Oval 9">
              <a:extLst>
                <a:ext uri="{FF2B5EF4-FFF2-40B4-BE49-F238E27FC236}">
                  <a16:creationId xmlns:a16="http://schemas.microsoft.com/office/drawing/2014/main" id="{CF1FD3DF-2F7B-4ED8-9E8F-1821A51712BC}"/>
                </a:ext>
              </a:extLst>
            </p:cNvPr>
            <p:cNvSpPr>
              <a:spLocks noChangeArrowheads="1"/>
            </p:cNvSpPr>
            <p:nvPr userDrawn="1"/>
          </p:nvSpPr>
          <p:spPr bwMode="auto">
            <a:xfrm>
              <a:off x="11163180"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2" name="Oval 10">
              <a:extLst>
                <a:ext uri="{FF2B5EF4-FFF2-40B4-BE49-F238E27FC236}">
                  <a16:creationId xmlns:a16="http://schemas.microsoft.com/office/drawing/2014/main" id="{1404C8C6-D4C2-4B64-88B9-89934CE7CBF6}"/>
                </a:ext>
              </a:extLst>
            </p:cNvPr>
            <p:cNvSpPr>
              <a:spLocks noChangeArrowheads="1"/>
            </p:cNvSpPr>
            <p:nvPr userDrawn="1"/>
          </p:nvSpPr>
          <p:spPr bwMode="auto">
            <a:xfrm>
              <a:off x="11353680"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3" name="Oval 11">
              <a:extLst>
                <a:ext uri="{FF2B5EF4-FFF2-40B4-BE49-F238E27FC236}">
                  <a16:creationId xmlns:a16="http://schemas.microsoft.com/office/drawing/2014/main" id="{696381EE-AADD-49A6-B280-D7EE8920B002}"/>
                </a:ext>
              </a:extLst>
            </p:cNvPr>
            <p:cNvSpPr>
              <a:spLocks noChangeArrowheads="1"/>
            </p:cNvSpPr>
            <p:nvPr userDrawn="1"/>
          </p:nvSpPr>
          <p:spPr bwMode="auto">
            <a:xfrm>
              <a:off x="11440992" y="1672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4" name="Oval 12">
              <a:extLst>
                <a:ext uri="{FF2B5EF4-FFF2-40B4-BE49-F238E27FC236}">
                  <a16:creationId xmlns:a16="http://schemas.microsoft.com/office/drawing/2014/main" id="{4C3BF025-B5FD-428F-BDBB-A95FA5909FE6}"/>
                </a:ext>
              </a:extLst>
            </p:cNvPr>
            <p:cNvSpPr>
              <a:spLocks noChangeArrowheads="1"/>
            </p:cNvSpPr>
            <p:nvPr userDrawn="1"/>
          </p:nvSpPr>
          <p:spPr bwMode="auto">
            <a:xfrm>
              <a:off x="11061580"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5" name="Oval 13">
              <a:extLst>
                <a:ext uri="{FF2B5EF4-FFF2-40B4-BE49-F238E27FC236}">
                  <a16:creationId xmlns:a16="http://schemas.microsoft.com/office/drawing/2014/main" id="{B14DBA93-7D75-45CA-A9AC-269FAC4CD65F}"/>
                </a:ext>
              </a:extLst>
            </p:cNvPr>
            <p:cNvSpPr>
              <a:spLocks noChangeArrowheads="1"/>
            </p:cNvSpPr>
            <p:nvPr userDrawn="1"/>
          </p:nvSpPr>
          <p:spPr bwMode="auto">
            <a:xfrm>
              <a:off x="11252080"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6" name="Oval 14">
              <a:extLst>
                <a:ext uri="{FF2B5EF4-FFF2-40B4-BE49-F238E27FC236}">
                  <a16:creationId xmlns:a16="http://schemas.microsoft.com/office/drawing/2014/main" id="{4CBB6B0E-6778-49D2-BE68-0A3229F2E1DD}"/>
                </a:ext>
              </a:extLst>
            </p:cNvPr>
            <p:cNvSpPr>
              <a:spLocks noChangeArrowheads="1"/>
            </p:cNvSpPr>
            <p:nvPr userDrawn="1"/>
          </p:nvSpPr>
          <p:spPr bwMode="auto">
            <a:xfrm>
              <a:off x="11544180"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7" name="Oval 15">
              <a:extLst>
                <a:ext uri="{FF2B5EF4-FFF2-40B4-BE49-F238E27FC236}">
                  <a16:creationId xmlns:a16="http://schemas.microsoft.com/office/drawing/2014/main" id="{16D85260-B0AC-4D0D-93E4-ABC3D080CC21}"/>
                </a:ext>
              </a:extLst>
            </p:cNvPr>
            <p:cNvSpPr>
              <a:spLocks noChangeArrowheads="1"/>
            </p:cNvSpPr>
            <p:nvPr userDrawn="1"/>
          </p:nvSpPr>
          <p:spPr bwMode="auto">
            <a:xfrm>
              <a:off x="11163180"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8" name="Oval 16">
              <a:extLst>
                <a:ext uri="{FF2B5EF4-FFF2-40B4-BE49-F238E27FC236}">
                  <a16:creationId xmlns:a16="http://schemas.microsoft.com/office/drawing/2014/main" id="{98EBE0C1-B0B9-4E3B-9845-D10538553657}"/>
                </a:ext>
              </a:extLst>
            </p:cNvPr>
            <p:cNvSpPr>
              <a:spLocks noChangeArrowheads="1"/>
            </p:cNvSpPr>
            <p:nvPr userDrawn="1"/>
          </p:nvSpPr>
          <p:spPr bwMode="auto">
            <a:xfrm>
              <a:off x="11353680"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0" name="Oval 5">
              <a:extLst>
                <a:ext uri="{FF2B5EF4-FFF2-40B4-BE49-F238E27FC236}">
                  <a16:creationId xmlns:a16="http://schemas.microsoft.com/office/drawing/2014/main" id="{E8A8F700-7E3E-487B-A675-B8910BF7F1DC}"/>
                </a:ext>
              </a:extLst>
            </p:cNvPr>
            <p:cNvSpPr>
              <a:spLocks noChangeArrowheads="1"/>
            </p:cNvSpPr>
            <p:nvPr userDrawn="1"/>
          </p:nvSpPr>
          <p:spPr bwMode="auto">
            <a:xfrm>
              <a:off x="12012479" y="1291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1" name="Oval 6">
              <a:extLst>
                <a:ext uri="{FF2B5EF4-FFF2-40B4-BE49-F238E27FC236}">
                  <a16:creationId xmlns:a16="http://schemas.microsoft.com/office/drawing/2014/main" id="{E00B1484-3BC8-4269-BC12-7ABB6BD09A5A}"/>
                </a:ext>
              </a:extLst>
            </p:cNvPr>
            <p:cNvSpPr>
              <a:spLocks noChangeArrowheads="1"/>
            </p:cNvSpPr>
            <p:nvPr userDrawn="1"/>
          </p:nvSpPr>
          <p:spPr bwMode="auto">
            <a:xfrm>
              <a:off x="11633067"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2" name="Oval 7">
              <a:extLst>
                <a:ext uri="{FF2B5EF4-FFF2-40B4-BE49-F238E27FC236}">
                  <a16:creationId xmlns:a16="http://schemas.microsoft.com/office/drawing/2014/main" id="{C7D04C49-D774-4BA7-BE27-06A841AA0970}"/>
                </a:ext>
              </a:extLst>
            </p:cNvPr>
            <p:cNvSpPr>
              <a:spLocks noChangeArrowheads="1"/>
            </p:cNvSpPr>
            <p:nvPr userDrawn="1"/>
          </p:nvSpPr>
          <p:spPr bwMode="auto">
            <a:xfrm>
              <a:off x="11823567"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3" name="Oval 8">
              <a:extLst>
                <a:ext uri="{FF2B5EF4-FFF2-40B4-BE49-F238E27FC236}">
                  <a16:creationId xmlns:a16="http://schemas.microsoft.com/office/drawing/2014/main" id="{084B83F2-7C2E-4EC8-803E-2464DD4AA60A}"/>
                </a:ext>
              </a:extLst>
            </p:cNvPr>
            <p:cNvSpPr>
              <a:spLocks noChangeArrowheads="1"/>
            </p:cNvSpPr>
            <p:nvPr userDrawn="1"/>
          </p:nvSpPr>
          <p:spPr bwMode="auto">
            <a:xfrm>
              <a:off x="12115667"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4" name="Oval 9">
              <a:extLst>
                <a:ext uri="{FF2B5EF4-FFF2-40B4-BE49-F238E27FC236}">
                  <a16:creationId xmlns:a16="http://schemas.microsoft.com/office/drawing/2014/main" id="{0ED88350-C67E-4F40-81AC-B1159228D5CC}"/>
                </a:ext>
              </a:extLst>
            </p:cNvPr>
            <p:cNvSpPr>
              <a:spLocks noChangeArrowheads="1"/>
            </p:cNvSpPr>
            <p:nvPr userDrawn="1"/>
          </p:nvSpPr>
          <p:spPr bwMode="auto">
            <a:xfrm>
              <a:off x="11734667"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5" name="Oval 10">
              <a:extLst>
                <a:ext uri="{FF2B5EF4-FFF2-40B4-BE49-F238E27FC236}">
                  <a16:creationId xmlns:a16="http://schemas.microsoft.com/office/drawing/2014/main" id="{DFB0EE9C-24E6-47E8-9A3C-6D8A6EF7A174}"/>
                </a:ext>
              </a:extLst>
            </p:cNvPr>
            <p:cNvSpPr>
              <a:spLocks noChangeArrowheads="1"/>
            </p:cNvSpPr>
            <p:nvPr userDrawn="1"/>
          </p:nvSpPr>
          <p:spPr bwMode="auto">
            <a:xfrm>
              <a:off x="11925167"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6" name="Oval 11">
              <a:extLst>
                <a:ext uri="{FF2B5EF4-FFF2-40B4-BE49-F238E27FC236}">
                  <a16:creationId xmlns:a16="http://schemas.microsoft.com/office/drawing/2014/main" id="{29E92412-5E76-48E8-AAD2-F0021124EA8D}"/>
                </a:ext>
              </a:extLst>
            </p:cNvPr>
            <p:cNvSpPr>
              <a:spLocks noChangeArrowheads="1"/>
            </p:cNvSpPr>
            <p:nvPr userDrawn="1"/>
          </p:nvSpPr>
          <p:spPr bwMode="auto">
            <a:xfrm>
              <a:off x="12012479" y="1672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7" name="Oval 12">
              <a:extLst>
                <a:ext uri="{FF2B5EF4-FFF2-40B4-BE49-F238E27FC236}">
                  <a16:creationId xmlns:a16="http://schemas.microsoft.com/office/drawing/2014/main" id="{AE345C04-A69B-4B7D-9EA4-E4FD233AA8D1}"/>
                </a:ext>
              </a:extLst>
            </p:cNvPr>
            <p:cNvSpPr>
              <a:spLocks noChangeArrowheads="1"/>
            </p:cNvSpPr>
            <p:nvPr userDrawn="1"/>
          </p:nvSpPr>
          <p:spPr bwMode="auto">
            <a:xfrm>
              <a:off x="11633067"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8" name="Oval 13">
              <a:extLst>
                <a:ext uri="{FF2B5EF4-FFF2-40B4-BE49-F238E27FC236}">
                  <a16:creationId xmlns:a16="http://schemas.microsoft.com/office/drawing/2014/main" id="{6DC7DD1D-6809-46B8-BB83-FEFB629822D7}"/>
                </a:ext>
              </a:extLst>
            </p:cNvPr>
            <p:cNvSpPr>
              <a:spLocks noChangeArrowheads="1"/>
            </p:cNvSpPr>
            <p:nvPr userDrawn="1"/>
          </p:nvSpPr>
          <p:spPr bwMode="auto">
            <a:xfrm>
              <a:off x="11823567"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9" name="Oval 14">
              <a:extLst>
                <a:ext uri="{FF2B5EF4-FFF2-40B4-BE49-F238E27FC236}">
                  <a16:creationId xmlns:a16="http://schemas.microsoft.com/office/drawing/2014/main" id="{0F2F1B3C-7B20-4E27-81F4-C9FA56445FD2}"/>
                </a:ext>
              </a:extLst>
            </p:cNvPr>
            <p:cNvSpPr>
              <a:spLocks noChangeArrowheads="1"/>
            </p:cNvSpPr>
            <p:nvPr userDrawn="1"/>
          </p:nvSpPr>
          <p:spPr bwMode="auto">
            <a:xfrm>
              <a:off x="12115667"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0" name="Oval 15">
              <a:extLst>
                <a:ext uri="{FF2B5EF4-FFF2-40B4-BE49-F238E27FC236}">
                  <a16:creationId xmlns:a16="http://schemas.microsoft.com/office/drawing/2014/main" id="{6F030839-0351-477D-B27B-0599D86467E7}"/>
                </a:ext>
              </a:extLst>
            </p:cNvPr>
            <p:cNvSpPr>
              <a:spLocks noChangeArrowheads="1"/>
            </p:cNvSpPr>
            <p:nvPr userDrawn="1"/>
          </p:nvSpPr>
          <p:spPr bwMode="auto">
            <a:xfrm>
              <a:off x="11734667"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1" name="Oval 16">
              <a:extLst>
                <a:ext uri="{FF2B5EF4-FFF2-40B4-BE49-F238E27FC236}">
                  <a16:creationId xmlns:a16="http://schemas.microsoft.com/office/drawing/2014/main" id="{4EC95C20-CB41-4250-A736-7AEA0F4FC56F}"/>
                </a:ext>
              </a:extLst>
            </p:cNvPr>
            <p:cNvSpPr>
              <a:spLocks noChangeArrowheads="1"/>
            </p:cNvSpPr>
            <p:nvPr userDrawn="1"/>
          </p:nvSpPr>
          <p:spPr bwMode="auto">
            <a:xfrm>
              <a:off x="11925167"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3" name="Oval 5">
              <a:extLst>
                <a:ext uri="{FF2B5EF4-FFF2-40B4-BE49-F238E27FC236}">
                  <a16:creationId xmlns:a16="http://schemas.microsoft.com/office/drawing/2014/main" id="{A48B04DB-F8C4-4EFB-953C-02F8FC915125}"/>
                </a:ext>
              </a:extLst>
            </p:cNvPr>
            <p:cNvSpPr>
              <a:spLocks noChangeArrowheads="1"/>
            </p:cNvSpPr>
            <p:nvPr userDrawn="1"/>
          </p:nvSpPr>
          <p:spPr bwMode="auto">
            <a:xfrm>
              <a:off x="582644" y="1291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44" name="Oval 6">
              <a:extLst>
                <a:ext uri="{FF2B5EF4-FFF2-40B4-BE49-F238E27FC236}">
                  <a16:creationId xmlns:a16="http://schemas.microsoft.com/office/drawing/2014/main" id="{F835E3A6-6508-4AD3-BDE2-68596F8CE13E}"/>
                </a:ext>
              </a:extLst>
            </p:cNvPr>
            <p:cNvSpPr>
              <a:spLocks noChangeArrowheads="1"/>
            </p:cNvSpPr>
            <p:nvPr userDrawn="1"/>
          </p:nvSpPr>
          <p:spPr bwMode="auto">
            <a:xfrm>
              <a:off x="203232"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45" name="Oval 7">
              <a:extLst>
                <a:ext uri="{FF2B5EF4-FFF2-40B4-BE49-F238E27FC236}">
                  <a16:creationId xmlns:a16="http://schemas.microsoft.com/office/drawing/2014/main" id="{A4C2D1E3-299E-4DC1-B39D-E2CD0623F576}"/>
                </a:ext>
              </a:extLst>
            </p:cNvPr>
            <p:cNvSpPr>
              <a:spLocks noChangeArrowheads="1"/>
            </p:cNvSpPr>
            <p:nvPr userDrawn="1"/>
          </p:nvSpPr>
          <p:spPr bwMode="auto">
            <a:xfrm>
              <a:off x="393732" y="1291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46" name="Oval 8">
              <a:extLst>
                <a:ext uri="{FF2B5EF4-FFF2-40B4-BE49-F238E27FC236}">
                  <a16:creationId xmlns:a16="http://schemas.microsoft.com/office/drawing/2014/main" id="{9F6CE67C-DBBF-4FED-A6DB-7BEEB7FDF265}"/>
                </a:ext>
              </a:extLst>
            </p:cNvPr>
            <p:cNvSpPr>
              <a:spLocks noChangeArrowheads="1"/>
            </p:cNvSpPr>
            <p:nvPr userDrawn="1"/>
          </p:nvSpPr>
          <p:spPr bwMode="auto">
            <a:xfrm>
              <a:off x="685832"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47" name="Oval 9">
              <a:extLst>
                <a:ext uri="{FF2B5EF4-FFF2-40B4-BE49-F238E27FC236}">
                  <a16:creationId xmlns:a16="http://schemas.microsoft.com/office/drawing/2014/main" id="{55434907-0127-483B-B943-2E6BAC2AC358}"/>
                </a:ext>
              </a:extLst>
            </p:cNvPr>
            <p:cNvSpPr>
              <a:spLocks noChangeArrowheads="1"/>
            </p:cNvSpPr>
            <p:nvPr userDrawn="1"/>
          </p:nvSpPr>
          <p:spPr bwMode="auto">
            <a:xfrm>
              <a:off x="304832"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48" name="Oval 10">
              <a:extLst>
                <a:ext uri="{FF2B5EF4-FFF2-40B4-BE49-F238E27FC236}">
                  <a16:creationId xmlns:a16="http://schemas.microsoft.com/office/drawing/2014/main" id="{06139BE7-3C09-456F-B7C5-8800139B7A39}"/>
                </a:ext>
              </a:extLst>
            </p:cNvPr>
            <p:cNvSpPr>
              <a:spLocks noChangeArrowheads="1"/>
            </p:cNvSpPr>
            <p:nvPr userDrawn="1"/>
          </p:nvSpPr>
          <p:spPr bwMode="auto">
            <a:xfrm>
              <a:off x="495332" y="109934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49" name="Oval 11">
              <a:extLst>
                <a:ext uri="{FF2B5EF4-FFF2-40B4-BE49-F238E27FC236}">
                  <a16:creationId xmlns:a16="http://schemas.microsoft.com/office/drawing/2014/main" id="{3D30C1CB-BED3-4DD4-AC96-A46B0797D013}"/>
                </a:ext>
              </a:extLst>
            </p:cNvPr>
            <p:cNvSpPr>
              <a:spLocks noChangeArrowheads="1"/>
            </p:cNvSpPr>
            <p:nvPr userDrawn="1"/>
          </p:nvSpPr>
          <p:spPr bwMode="auto">
            <a:xfrm>
              <a:off x="582644" y="167243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50" name="Oval 12">
              <a:extLst>
                <a:ext uri="{FF2B5EF4-FFF2-40B4-BE49-F238E27FC236}">
                  <a16:creationId xmlns:a16="http://schemas.microsoft.com/office/drawing/2014/main" id="{30EB9E00-CE41-475D-9276-595B29C2A66C}"/>
                </a:ext>
              </a:extLst>
            </p:cNvPr>
            <p:cNvSpPr>
              <a:spLocks noChangeArrowheads="1"/>
            </p:cNvSpPr>
            <p:nvPr userDrawn="1"/>
          </p:nvSpPr>
          <p:spPr bwMode="auto">
            <a:xfrm>
              <a:off x="203232"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51" name="Oval 13">
              <a:extLst>
                <a:ext uri="{FF2B5EF4-FFF2-40B4-BE49-F238E27FC236}">
                  <a16:creationId xmlns:a16="http://schemas.microsoft.com/office/drawing/2014/main" id="{C8E4573C-C485-4B4E-9D97-159380C38638}"/>
                </a:ext>
              </a:extLst>
            </p:cNvPr>
            <p:cNvSpPr>
              <a:spLocks noChangeArrowheads="1"/>
            </p:cNvSpPr>
            <p:nvPr userDrawn="1"/>
          </p:nvSpPr>
          <p:spPr bwMode="auto">
            <a:xfrm>
              <a:off x="393732" y="16724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52" name="Oval 14">
              <a:extLst>
                <a:ext uri="{FF2B5EF4-FFF2-40B4-BE49-F238E27FC236}">
                  <a16:creationId xmlns:a16="http://schemas.microsoft.com/office/drawing/2014/main" id="{6ADBE216-A9BD-4865-A701-3CF9C77193B8}"/>
                </a:ext>
              </a:extLst>
            </p:cNvPr>
            <p:cNvSpPr>
              <a:spLocks noChangeArrowheads="1"/>
            </p:cNvSpPr>
            <p:nvPr userDrawn="1"/>
          </p:nvSpPr>
          <p:spPr bwMode="auto">
            <a:xfrm>
              <a:off x="685832"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53" name="Oval 15">
              <a:extLst>
                <a:ext uri="{FF2B5EF4-FFF2-40B4-BE49-F238E27FC236}">
                  <a16:creationId xmlns:a16="http://schemas.microsoft.com/office/drawing/2014/main" id="{40F472A5-0950-41B2-933A-E60F49202433}"/>
                </a:ext>
              </a:extLst>
            </p:cNvPr>
            <p:cNvSpPr>
              <a:spLocks noChangeArrowheads="1"/>
            </p:cNvSpPr>
            <p:nvPr userDrawn="1"/>
          </p:nvSpPr>
          <p:spPr bwMode="auto">
            <a:xfrm>
              <a:off x="304832"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54" name="Oval 16">
              <a:extLst>
                <a:ext uri="{FF2B5EF4-FFF2-40B4-BE49-F238E27FC236}">
                  <a16:creationId xmlns:a16="http://schemas.microsoft.com/office/drawing/2014/main" id="{77CA1E7E-E0D6-49AE-8EDF-D95F5FEE26C6}"/>
                </a:ext>
              </a:extLst>
            </p:cNvPr>
            <p:cNvSpPr>
              <a:spLocks noChangeArrowheads="1"/>
            </p:cNvSpPr>
            <p:nvPr userDrawn="1"/>
          </p:nvSpPr>
          <p:spPr bwMode="auto">
            <a:xfrm>
              <a:off x="495332" y="148193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17" name="Oval 5">
              <a:extLst>
                <a:ext uri="{FF2B5EF4-FFF2-40B4-BE49-F238E27FC236}">
                  <a16:creationId xmlns:a16="http://schemas.microsoft.com/office/drawing/2014/main" id="{DB9A9BDE-CDF4-4752-A895-286C2912D688}"/>
                </a:ext>
              </a:extLst>
            </p:cNvPr>
            <p:cNvSpPr>
              <a:spLocks noChangeArrowheads="1"/>
            </p:cNvSpPr>
            <p:nvPr userDrawn="1"/>
          </p:nvSpPr>
          <p:spPr bwMode="auto">
            <a:xfrm>
              <a:off x="1156109" y="2056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18" name="Oval 6">
              <a:extLst>
                <a:ext uri="{FF2B5EF4-FFF2-40B4-BE49-F238E27FC236}">
                  <a16:creationId xmlns:a16="http://schemas.microsoft.com/office/drawing/2014/main" id="{F11C143E-3CB9-4F5C-ABBE-F3E415428D1C}"/>
                </a:ext>
              </a:extLst>
            </p:cNvPr>
            <p:cNvSpPr>
              <a:spLocks noChangeArrowheads="1"/>
            </p:cNvSpPr>
            <p:nvPr userDrawn="1"/>
          </p:nvSpPr>
          <p:spPr bwMode="auto">
            <a:xfrm>
              <a:off x="776697"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19" name="Oval 7">
              <a:extLst>
                <a:ext uri="{FF2B5EF4-FFF2-40B4-BE49-F238E27FC236}">
                  <a16:creationId xmlns:a16="http://schemas.microsoft.com/office/drawing/2014/main" id="{6E88A05F-E60A-495D-9C40-00FF38B92DA9}"/>
                </a:ext>
              </a:extLst>
            </p:cNvPr>
            <p:cNvSpPr>
              <a:spLocks noChangeArrowheads="1"/>
            </p:cNvSpPr>
            <p:nvPr userDrawn="1"/>
          </p:nvSpPr>
          <p:spPr bwMode="auto">
            <a:xfrm>
              <a:off x="967197"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20" name="Oval 8">
              <a:extLst>
                <a:ext uri="{FF2B5EF4-FFF2-40B4-BE49-F238E27FC236}">
                  <a16:creationId xmlns:a16="http://schemas.microsoft.com/office/drawing/2014/main" id="{0218BD11-F7B1-4A27-868C-04C127D1EA1D}"/>
                </a:ext>
              </a:extLst>
            </p:cNvPr>
            <p:cNvSpPr>
              <a:spLocks noChangeArrowheads="1"/>
            </p:cNvSpPr>
            <p:nvPr userDrawn="1"/>
          </p:nvSpPr>
          <p:spPr bwMode="auto">
            <a:xfrm>
              <a:off x="1259297"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21" name="Oval 9">
              <a:extLst>
                <a:ext uri="{FF2B5EF4-FFF2-40B4-BE49-F238E27FC236}">
                  <a16:creationId xmlns:a16="http://schemas.microsoft.com/office/drawing/2014/main" id="{C5BDBD84-FE60-4FB5-931A-A32F0CBECEE0}"/>
                </a:ext>
              </a:extLst>
            </p:cNvPr>
            <p:cNvSpPr>
              <a:spLocks noChangeArrowheads="1"/>
            </p:cNvSpPr>
            <p:nvPr userDrawn="1"/>
          </p:nvSpPr>
          <p:spPr bwMode="auto">
            <a:xfrm>
              <a:off x="878297"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22" name="Oval 10">
              <a:extLst>
                <a:ext uri="{FF2B5EF4-FFF2-40B4-BE49-F238E27FC236}">
                  <a16:creationId xmlns:a16="http://schemas.microsoft.com/office/drawing/2014/main" id="{3F3C27DD-C99C-4A2C-87D8-EEEEC45E45D1}"/>
                </a:ext>
              </a:extLst>
            </p:cNvPr>
            <p:cNvSpPr>
              <a:spLocks noChangeArrowheads="1"/>
            </p:cNvSpPr>
            <p:nvPr userDrawn="1"/>
          </p:nvSpPr>
          <p:spPr bwMode="auto">
            <a:xfrm>
              <a:off x="1068797"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23" name="Oval 11">
              <a:extLst>
                <a:ext uri="{FF2B5EF4-FFF2-40B4-BE49-F238E27FC236}">
                  <a16:creationId xmlns:a16="http://schemas.microsoft.com/office/drawing/2014/main" id="{994DA5D4-D1F2-4098-99A4-288BCBE41A15}"/>
                </a:ext>
              </a:extLst>
            </p:cNvPr>
            <p:cNvSpPr>
              <a:spLocks noChangeArrowheads="1"/>
            </p:cNvSpPr>
            <p:nvPr userDrawn="1"/>
          </p:nvSpPr>
          <p:spPr bwMode="auto">
            <a:xfrm>
              <a:off x="1156109" y="2437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24" name="Oval 12">
              <a:extLst>
                <a:ext uri="{FF2B5EF4-FFF2-40B4-BE49-F238E27FC236}">
                  <a16:creationId xmlns:a16="http://schemas.microsoft.com/office/drawing/2014/main" id="{247D08C4-C2D4-4EB0-BBD0-0E87AAC06EDE}"/>
                </a:ext>
              </a:extLst>
            </p:cNvPr>
            <p:cNvSpPr>
              <a:spLocks noChangeArrowheads="1"/>
            </p:cNvSpPr>
            <p:nvPr userDrawn="1"/>
          </p:nvSpPr>
          <p:spPr bwMode="auto">
            <a:xfrm>
              <a:off x="776697"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25" name="Oval 13">
              <a:extLst>
                <a:ext uri="{FF2B5EF4-FFF2-40B4-BE49-F238E27FC236}">
                  <a16:creationId xmlns:a16="http://schemas.microsoft.com/office/drawing/2014/main" id="{5D323B21-56EB-41B4-ADDA-C711368115B3}"/>
                </a:ext>
              </a:extLst>
            </p:cNvPr>
            <p:cNvSpPr>
              <a:spLocks noChangeArrowheads="1"/>
            </p:cNvSpPr>
            <p:nvPr userDrawn="1"/>
          </p:nvSpPr>
          <p:spPr bwMode="auto">
            <a:xfrm>
              <a:off x="967197"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26" name="Oval 14">
              <a:extLst>
                <a:ext uri="{FF2B5EF4-FFF2-40B4-BE49-F238E27FC236}">
                  <a16:creationId xmlns:a16="http://schemas.microsoft.com/office/drawing/2014/main" id="{AE7BD507-FDB6-4857-A5FF-1D5088CE7982}"/>
                </a:ext>
              </a:extLst>
            </p:cNvPr>
            <p:cNvSpPr>
              <a:spLocks noChangeArrowheads="1"/>
            </p:cNvSpPr>
            <p:nvPr userDrawn="1"/>
          </p:nvSpPr>
          <p:spPr bwMode="auto">
            <a:xfrm>
              <a:off x="1259297"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27" name="Oval 15">
              <a:extLst>
                <a:ext uri="{FF2B5EF4-FFF2-40B4-BE49-F238E27FC236}">
                  <a16:creationId xmlns:a16="http://schemas.microsoft.com/office/drawing/2014/main" id="{736D03E5-B7FA-4D1D-9E0B-D6F312E37C1E}"/>
                </a:ext>
              </a:extLst>
            </p:cNvPr>
            <p:cNvSpPr>
              <a:spLocks noChangeArrowheads="1"/>
            </p:cNvSpPr>
            <p:nvPr userDrawn="1"/>
          </p:nvSpPr>
          <p:spPr bwMode="auto">
            <a:xfrm>
              <a:off x="878297"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28" name="Oval 16">
              <a:extLst>
                <a:ext uri="{FF2B5EF4-FFF2-40B4-BE49-F238E27FC236}">
                  <a16:creationId xmlns:a16="http://schemas.microsoft.com/office/drawing/2014/main" id="{DB5AB34F-4217-4A24-AD31-19471928FDF1}"/>
                </a:ext>
              </a:extLst>
            </p:cNvPr>
            <p:cNvSpPr>
              <a:spLocks noChangeArrowheads="1"/>
            </p:cNvSpPr>
            <p:nvPr userDrawn="1"/>
          </p:nvSpPr>
          <p:spPr bwMode="auto">
            <a:xfrm>
              <a:off x="1068797"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5" name="Oval 5">
              <a:extLst>
                <a:ext uri="{FF2B5EF4-FFF2-40B4-BE49-F238E27FC236}">
                  <a16:creationId xmlns:a16="http://schemas.microsoft.com/office/drawing/2014/main" id="{4C792C5C-74F8-48D6-A4FF-71EBB7B745EB}"/>
                </a:ext>
              </a:extLst>
            </p:cNvPr>
            <p:cNvSpPr>
              <a:spLocks noChangeArrowheads="1"/>
            </p:cNvSpPr>
            <p:nvPr userDrawn="1"/>
          </p:nvSpPr>
          <p:spPr bwMode="auto">
            <a:xfrm>
              <a:off x="1727601" y="2056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6" name="Oval 6">
              <a:extLst>
                <a:ext uri="{FF2B5EF4-FFF2-40B4-BE49-F238E27FC236}">
                  <a16:creationId xmlns:a16="http://schemas.microsoft.com/office/drawing/2014/main" id="{1D5D8846-BD08-4617-B2E1-9D770C5D1FD9}"/>
                </a:ext>
              </a:extLst>
            </p:cNvPr>
            <p:cNvSpPr>
              <a:spLocks noChangeArrowheads="1"/>
            </p:cNvSpPr>
            <p:nvPr userDrawn="1"/>
          </p:nvSpPr>
          <p:spPr bwMode="auto">
            <a:xfrm>
              <a:off x="1348189"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7" name="Oval 7">
              <a:extLst>
                <a:ext uri="{FF2B5EF4-FFF2-40B4-BE49-F238E27FC236}">
                  <a16:creationId xmlns:a16="http://schemas.microsoft.com/office/drawing/2014/main" id="{D384AB65-3E5F-43E1-8D8A-560301F480F3}"/>
                </a:ext>
              </a:extLst>
            </p:cNvPr>
            <p:cNvSpPr>
              <a:spLocks noChangeArrowheads="1"/>
            </p:cNvSpPr>
            <p:nvPr userDrawn="1"/>
          </p:nvSpPr>
          <p:spPr bwMode="auto">
            <a:xfrm>
              <a:off x="1538689"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8" name="Oval 8">
              <a:extLst>
                <a:ext uri="{FF2B5EF4-FFF2-40B4-BE49-F238E27FC236}">
                  <a16:creationId xmlns:a16="http://schemas.microsoft.com/office/drawing/2014/main" id="{5C16A486-9755-490C-9B43-0A71D5394D7A}"/>
                </a:ext>
              </a:extLst>
            </p:cNvPr>
            <p:cNvSpPr>
              <a:spLocks noChangeArrowheads="1"/>
            </p:cNvSpPr>
            <p:nvPr userDrawn="1"/>
          </p:nvSpPr>
          <p:spPr bwMode="auto">
            <a:xfrm>
              <a:off x="1830789"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9" name="Oval 9">
              <a:extLst>
                <a:ext uri="{FF2B5EF4-FFF2-40B4-BE49-F238E27FC236}">
                  <a16:creationId xmlns:a16="http://schemas.microsoft.com/office/drawing/2014/main" id="{8885E77D-1503-4369-ABDA-54EF9268F39F}"/>
                </a:ext>
              </a:extLst>
            </p:cNvPr>
            <p:cNvSpPr>
              <a:spLocks noChangeArrowheads="1"/>
            </p:cNvSpPr>
            <p:nvPr userDrawn="1"/>
          </p:nvSpPr>
          <p:spPr bwMode="auto">
            <a:xfrm>
              <a:off x="1449789"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10" name="Oval 10">
              <a:extLst>
                <a:ext uri="{FF2B5EF4-FFF2-40B4-BE49-F238E27FC236}">
                  <a16:creationId xmlns:a16="http://schemas.microsoft.com/office/drawing/2014/main" id="{C3808D74-DAC5-4EC9-A392-4D463898E5B9}"/>
                </a:ext>
              </a:extLst>
            </p:cNvPr>
            <p:cNvSpPr>
              <a:spLocks noChangeArrowheads="1"/>
            </p:cNvSpPr>
            <p:nvPr userDrawn="1"/>
          </p:nvSpPr>
          <p:spPr bwMode="auto">
            <a:xfrm>
              <a:off x="1640289"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11" name="Oval 11">
              <a:extLst>
                <a:ext uri="{FF2B5EF4-FFF2-40B4-BE49-F238E27FC236}">
                  <a16:creationId xmlns:a16="http://schemas.microsoft.com/office/drawing/2014/main" id="{C226E6EF-9E86-4860-845C-C35846A7A23D}"/>
                </a:ext>
              </a:extLst>
            </p:cNvPr>
            <p:cNvSpPr>
              <a:spLocks noChangeArrowheads="1"/>
            </p:cNvSpPr>
            <p:nvPr userDrawn="1"/>
          </p:nvSpPr>
          <p:spPr bwMode="auto">
            <a:xfrm>
              <a:off x="1727601" y="2437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12" name="Oval 12">
              <a:extLst>
                <a:ext uri="{FF2B5EF4-FFF2-40B4-BE49-F238E27FC236}">
                  <a16:creationId xmlns:a16="http://schemas.microsoft.com/office/drawing/2014/main" id="{1B42E3AE-CB85-47A8-AB90-1146D869B71C}"/>
                </a:ext>
              </a:extLst>
            </p:cNvPr>
            <p:cNvSpPr>
              <a:spLocks noChangeArrowheads="1"/>
            </p:cNvSpPr>
            <p:nvPr userDrawn="1"/>
          </p:nvSpPr>
          <p:spPr bwMode="auto">
            <a:xfrm>
              <a:off x="1348189"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13" name="Oval 13">
              <a:extLst>
                <a:ext uri="{FF2B5EF4-FFF2-40B4-BE49-F238E27FC236}">
                  <a16:creationId xmlns:a16="http://schemas.microsoft.com/office/drawing/2014/main" id="{64F77068-A3DD-4574-915B-7063B74CE248}"/>
                </a:ext>
              </a:extLst>
            </p:cNvPr>
            <p:cNvSpPr>
              <a:spLocks noChangeArrowheads="1"/>
            </p:cNvSpPr>
            <p:nvPr userDrawn="1"/>
          </p:nvSpPr>
          <p:spPr bwMode="auto">
            <a:xfrm>
              <a:off x="1538689"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14" name="Oval 14">
              <a:extLst>
                <a:ext uri="{FF2B5EF4-FFF2-40B4-BE49-F238E27FC236}">
                  <a16:creationId xmlns:a16="http://schemas.microsoft.com/office/drawing/2014/main" id="{77B38BE4-7119-4840-8FD0-187CF6D35B16}"/>
                </a:ext>
              </a:extLst>
            </p:cNvPr>
            <p:cNvSpPr>
              <a:spLocks noChangeArrowheads="1"/>
            </p:cNvSpPr>
            <p:nvPr userDrawn="1"/>
          </p:nvSpPr>
          <p:spPr bwMode="auto">
            <a:xfrm>
              <a:off x="1830789"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15" name="Oval 15">
              <a:extLst>
                <a:ext uri="{FF2B5EF4-FFF2-40B4-BE49-F238E27FC236}">
                  <a16:creationId xmlns:a16="http://schemas.microsoft.com/office/drawing/2014/main" id="{F5D2B092-317A-4B84-976B-34FD52A3D0DB}"/>
                </a:ext>
              </a:extLst>
            </p:cNvPr>
            <p:cNvSpPr>
              <a:spLocks noChangeArrowheads="1"/>
            </p:cNvSpPr>
            <p:nvPr userDrawn="1"/>
          </p:nvSpPr>
          <p:spPr bwMode="auto">
            <a:xfrm>
              <a:off x="1449789"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16" name="Oval 16">
              <a:extLst>
                <a:ext uri="{FF2B5EF4-FFF2-40B4-BE49-F238E27FC236}">
                  <a16:creationId xmlns:a16="http://schemas.microsoft.com/office/drawing/2014/main" id="{6F088BAC-3B1A-4A8C-B242-09F46FC9BB6A}"/>
                </a:ext>
              </a:extLst>
            </p:cNvPr>
            <p:cNvSpPr>
              <a:spLocks noChangeArrowheads="1"/>
            </p:cNvSpPr>
            <p:nvPr userDrawn="1"/>
          </p:nvSpPr>
          <p:spPr bwMode="auto">
            <a:xfrm>
              <a:off x="1640289"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3" name="Oval 5">
              <a:extLst>
                <a:ext uri="{FF2B5EF4-FFF2-40B4-BE49-F238E27FC236}">
                  <a16:creationId xmlns:a16="http://schemas.microsoft.com/office/drawing/2014/main" id="{F6258C9B-F422-43F7-AC0D-2321C63ECC70}"/>
                </a:ext>
              </a:extLst>
            </p:cNvPr>
            <p:cNvSpPr>
              <a:spLocks noChangeArrowheads="1"/>
            </p:cNvSpPr>
            <p:nvPr userDrawn="1"/>
          </p:nvSpPr>
          <p:spPr bwMode="auto">
            <a:xfrm>
              <a:off x="2299093" y="2056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4" name="Oval 6">
              <a:extLst>
                <a:ext uri="{FF2B5EF4-FFF2-40B4-BE49-F238E27FC236}">
                  <a16:creationId xmlns:a16="http://schemas.microsoft.com/office/drawing/2014/main" id="{D18D2587-4B92-491B-8EEE-D4EFA5C85680}"/>
                </a:ext>
              </a:extLst>
            </p:cNvPr>
            <p:cNvSpPr>
              <a:spLocks noChangeArrowheads="1"/>
            </p:cNvSpPr>
            <p:nvPr userDrawn="1"/>
          </p:nvSpPr>
          <p:spPr bwMode="auto">
            <a:xfrm>
              <a:off x="1919681"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5" name="Oval 7">
              <a:extLst>
                <a:ext uri="{FF2B5EF4-FFF2-40B4-BE49-F238E27FC236}">
                  <a16:creationId xmlns:a16="http://schemas.microsoft.com/office/drawing/2014/main" id="{C2D37372-15EC-4D2C-904C-78676A0303B4}"/>
                </a:ext>
              </a:extLst>
            </p:cNvPr>
            <p:cNvSpPr>
              <a:spLocks noChangeArrowheads="1"/>
            </p:cNvSpPr>
            <p:nvPr userDrawn="1"/>
          </p:nvSpPr>
          <p:spPr bwMode="auto">
            <a:xfrm>
              <a:off x="2110181"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6" name="Oval 8">
              <a:extLst>
                <a:ext uri="{FF2B5EF4-FFF2-40B4-BE49-F238E27FC236}">
                  <a16:creationId xmlns:a16="http://schemas.microsoft.com/office/drawing/2014/main" id="{5D3246B7-F663-404E-B6BC-F1DBDA3F412A}"/>
                </a:ext>
              </a:extLst>
            </p:cNvPr>
            <p:cNvSpPr>
              <a:spLocks noChangeArrowheads="1"/>
            </p:cNvSpPr>
            <p:nvPr userDrawn="1"/>
          </p:nvSpPr>
          <p:spPr bwMode="auto">
            <a:xfrm>
              <a:off x="2402281"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7" name="Oval 9">
              <a:extLst>
                <a:ext uri="{FF2B5EF4-FFF2-40B4-BE49-F238E27FC236}">
                  <a16:creationId xmlns:a16="http://schemas.microsoft.com/office/drawing/2014/main" id="{72393B88-913A-4F13-AE67-F78836236301}"/>
                </a:ext>
              </a:extLst>
            </p:cNvPr>
            <p:cNvSpPr>
              <a:spLocks noChangeArrowheads="1"/>
            </p:cNvSpPr>
            <p:nvPr userDrawn="1"/>
          </p:nvSpPr>
          <p:spPr bwMode="auto">
            <a:xfrm>
              <a:off x="2021281"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8" name="Oval 10">
              <a:extLst>
                <a:ext uri="{FF2B5EF4-FFF2-40B4-BE49-F238E27FC236}">
                  <a16:creationId xmlns:a16="http://schemas.microsoft.com/office/drawing/2014/main" id="{55594C98-797A-4F73-85CB-98DFA48BE72E}"/>
                </a:ext>
              </a:extLst>
            </p:cNvPr>
            <p:cNvSpPr>
              <a:spLocks noChangeArrowheads="1"/>
            </p:cNvSpPr>
            <p:nvPr userDrawn="1"/>
          </p:nvSpPr>
          <p:spPr bwMode="auto">
            <a:xfrm>
              <a:off x="2211781"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9" name="Oval 11">
              <a:extLst>
                <a:ext uri="{FF2B5EF4-FFF2-40B4-BE49-F238E27FC236}">
                  <a16:creationId xmlns:a16="http://schemas.microsoft.com/office/drawing/2014/main" id="{066A7C34-FC9D-4F51-998B-14498052CB51}"/>
                </a:ext>
              </a:extLst>
            </p:cNvPr>
            <p:cNvSpPr>
              <a:spLocks noChangeArrowheads="1"/>
            </p:cNvSpPr>
            <p:nvPr userDrawn="1"/>
          </p:nvSpPr>
          <p:spPr bwMode="auto">
            <a:xfrm>
              <a:off x="2299093" y="2437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0" name="Oval 12">
              <a:extLst>
                <a:ext uri="{FF2B5EF4-FFF2-40B4-BE49-F238E27FC236}">
                  <a16:creationId xmlns:a16="http://schemas.microsoft.com/office/drawing/2014/main" id="{06BE630E-9E68-4418-9951-070678A6D5A8}"/>
                </a:ext>
              </a:extLst>
            </p:cNvPr>
            <p:cNvSpPr>
              <a:spLocks noChangeArrowheads="1"/>
            </p:cNvSpPr>
            <p:nvPr userDrawn="1"/>
          </p:nvSpPr>
          <p:spPr bwMode="auto">
            <a:xfrm>
              <a:off x="1919681"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1" name="Oval 13">
              <a:extLst>
                <a:ext uri="{FF2B5EF4-FFF2-40B4-BE49-F238E27FC236}">
                  <a16:creationId xmlns:a16="http://schemas.microsoft.com/office/drawing/2014/main" id="{69A2A487-D311-436B-B867-3D310003A56C}"/>
                </a:ext>
              </a:extLst>
            </p:cNvPr>
            <p:cNvSpPr>
              <a:spLocks noChangeArrowheads="1"/>
            </p:cNvSpPr>
            <p:nvPr userDrawn="1"/>
          </p:nvSpPr>
          <p:spPr bwMode="auto">
            <a:xfrm>
              <a:off x="2110181"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2" name="Oval 14">
              <a:extLst>
                <a:ext uri="{FF2B5EF4-FFF2-40B4-BE49-F238E27FC236}">
                  <a16:creationId xmlns:a16="http://schemas.microsoft.com/office/drawing/2014/main" id="{8B3AF83F-3B75-4C9B-ACEA-A130CF065652}"/>
                </a:ext>
              </a:extLst>
            </p:cNvPr>
            <p:cNvSpPr>
              <a:spLocks noChangeArrowheads="1"/>
            </p:cNvSpPr>
            <p:nvPr userDrawn="1"/>
          </p:nvSpPr>
          <p:spPr bwMode="auto">
            <a:xfrm>
              <a:off x="2402281"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3" name="Oval 15">
              <a:extLst>
                <a:ext uri="{FF2B5EF4-FFF2-40B4-BE49-F238E27FC236}">
                  <a16:creationId xmlns:a16="http://schemas.microsoft.com/office/drawing/2014/main" id="{A48A802D-F4CA-4A5A-AA3C-3FE71F01B06A}"/>
                </a:ext>
              </a:extLst>
            </p:cNvPr>
            <p:cNvSpPr>
              <a:spLocks noChangeArrowheads="1"/>
            </p:cNvSpPr>
            <p:nvPr userDrawn="1"/>
          </p:nvSpPr>
          <p:spPr bwMode="auto">
            <a:xfrm>
              <a:off x="2021281"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4" name="Oval 16">
              <a:extLst>
                <a:ext uri="{FF2B5EF4-FFF2-40B4-BE49-F238E27FC236}">
                  <a16:creationId xmlns:a16="http://schemas.microsoft.com/office/drawing/2014/main" id="{3234B0BA-EC25-44FB-AD77-53AE784823A8}"/>
                </a:ext>
              </a:extLst>
            </p:cNvPr>
            <p:cNvSpPr>
              <a:spLocks noChangeArrowheads="1"/>
            </p:cNvSpPr>
            <p:nvPr userDrawn="1"/>
          </p:nvSpPr>
          <p:spPr bwMode="auto">
            <a:xfrm>
              <a:off x="2211781"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81" name="Oval 5">
              <a:extLst>
                <a:ext uri="{FF2B5EF4-FFF2-40B4-BE49-F238E27FC236}">
                  <a16:creationId xmlns:a16="http://schemas.microsoft.com/office/drawing/2014/main" id="{4E302E8C-7E97-47B4-83A6-9BE7860A08B9}"/>
                </a:ext>
              </a:extLst>
            </p:cNvPr>
            <p:cNvSpPr>
              <a:spLocks noChangeArrowheads="1"/>
            </p:cNvSpPr>
            <p:nvPr userDrawn="1"/>
          </p:nvSpPr>
          <p:spPr bwMode="auto">
            <a:xfrm>
              <a:off x="2870585" y="2056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82" name="Oval 6">
              <a:extLst>
                <a:ext uri="{FF2B5EF4-FFF2-40B4-BE49-F238E27FC236}">
                  <a16:creationId xmlns:a16="http://schemas.microsoft.com/office/drawing/2014/main" id="{68F3A2E2-D719-41B5-B56C-2977600CBDF0}"/>
                </a:ext>
              </a:extLst>
            </p:cNvPr>
            <p:cNvSpPr>
              <a:spLocks noChangeArrowheads="1"/>
            </p:cNvSpPr>
            <p:nvPr userDrawn="1"/>
          </p:nvSpPr>
          <p:spPr bwMode="auto">
            <a:xfrm>
              <a:off x="2491173"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83" name="Oval 7">
              <a:extLst>
                <a:ext uri="{FF2B5EF4-FFF2-40B4-BE49-F238E27FC236}">
                  <a16:creationId xmlns:a16="http://schemas.microsoft.com/office/drawing/2014/main" id="{54CA90B6-AB73-4A56-9DFB-9E39523D6A72}"/>
                </a:ext>
              </a:extLst>
            </p:cNvPr>
            <p:cNvSpPr>
              <a:spLocks noChangeArrowheads="1"/>
            </p:cNvSpPr>
            <p:nvPr userDrawn="1"/>
          </p:nvSpPr>
          <p:spPr bwMode="auto">
            <a:xfrm>
              <a:off x="2681673"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84" name="Oval 8">
              <a:extLst>
                <a:ext uri="{FF2B5EF4-FFF2-40B4-BE49-F238E27FC236}">
                  <a16:creationId xmlns:a16="http://schemas.microsoft.com/office/drawing/2014/main" id="{511F5178-6757-424A-994B-E1FFC75AB8E9}"/>
                </a:ext>
              </a:extLst>
            </p:cNvPr>
            <p:cNvSpPr>
              <a:spLocks noChangeArrowheads="1"/>
            </p:cNvSpPr>
            <p:nvPr userDrawn="1"/>
          </p:nvSpPr>
          <p:spPr bwMode="auto">
            <a:xfrm>
              <a:off x="2973773"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85" name="Oval 9">
              <a:extLst>
                <a:ext uri="{FF2B5EF4-FFF2-40B4-BE49-F238E27FC236}">
                  <a16:creationId xmlns:a16="http://schemas.microsoft.com/office/drawing/2014/main" id="{869526A1-877A-4024-A6CE-408ADCD1C55C}"/>
                </a:ext>
              </a:extLst>
            </p:cNvPr>
            <p:cNvSpPr>
              <a:spLocks noChangeArrowheads="1"/>
            </p:cNvSpPr>
            <p:nvPr userDrawn="1"/>
          </p:nvSpPr>
          <p:spPr bwMode="auto">
            <a:xfrm>
              <a:off x="2592773"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86" name="Oval 10">
              <a:extLst>
                <a:ext uri="{FF2B5EF4-FFF2-40B4-BE49-F238E27FC236}">
                  <a16:creationId xmlns:a16="http://schemas.microsoft.com/office/drawing/2014/main" id="{EECA4F3E-A625-41CB-9A7E-1DA3374B175C}"/>
                </a:ext>
              </a:extLst>
            </p:cNvPr>
            <p:cNvSpPr>
              <a:spLocks noChangeArrowheads="1"/>
            </p:cNvSpPr>
            <p:nvPr userDrawn="1"/>
          </p:nvSpPr>
          <p:spPr bwMode="auto">
            <a:xfrm>
              <a:off x="2783273"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87" name="Oval 11">
              <a:extLst>
                <a:ext uri="{FF2B5EF4-FFF2-40B4-BE49-F238E27FC236}">
                  <a16:creationId xmlns:a16="http://schemas.microsoft.com/office/drawing/2014/main" id="{39F65B62-9889-4228-8910-68098FD5EDF7}"/>
                </a:ext>
              </a:extLst>
            </p:cNvPr>
            <p:cNvSpPr>
              <a:spLocks noChangeArrowheads="1"/>
            </p:cNvSpPr>
            <p:nvPr userDrawn="1"/>
          </p:nvSpPr>
          <p:spPr bwMode="auto">
            <a:xfrm>
              <a:off x="2870585" y="2437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88" name="Oval 12">
              <a:extLst>
                <a:ext uri="{FF2B5EF4-FFF2-40B4-BE49-F238E27FC236}">
                  <a16:creationId xmlns:a16="http://schemas.microsoft.com/office/drawing/2014/main" id="{5D2E4FB5-62B4-42EF-9F14-4FE446AD8D53}"/>
                </a:ext>
              </a:extLst>
            </p:cNvPr>
            <p:cNvSpPr>
              <a:spLocks noChangeArrowheads="1"/>
            </p:cNvSpPr>
            <p:nvPr userDrawn="1"/>
          </p:nvSpPr>
          <p:spPr bwMode="auto">
            <a:xfrm>
              <a:off x="2491173"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89" name="Oval 13">
              <a:extLst>
                <a:ext uri="{FF2B5EF4-FFF2-40B4-BE49-F238E27FC236}">
                  <a16:creationId xmlns:a16="http://schemas.microsoft.com/office/drawing/2014/main" id="{FBECFFA0-1D0C-4EB6-B3DE-EFD01F220F1C}"/>
                </a:ext>
              </a:extLst>
            </p:cNvPr>
            <p:cNvSpPr>
              <a:spLocks noChangeArrowheads="1"/>
            </p:cNvSpPr>
            <p:nvPr userDrawn="1"/>
          </p:nvSpPr>
          <p:spPr bwMode="auto">
            <a:xfrm>
              <a:off x="2681673"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0" name="Oval 14">
              <a:extLst>
                <a:ext uri="{FF2B5EF4-FFF2-40B4-BE49-F238E27FC236}">
                  <a16:creationId xmlns:a16="http://schemas.microsoft.com/office/drawing/2014/main" id="{7FD283AB-0FDE-4441-8EF7-FC0DB049FE81}"/>
                </a:ext>
              </a:extLst>
            </p:cNvPr>
            <p:cNvSpPr>
              <a:spLocks noChangeArrowheads="1"/>
            </p:cNvSpPr>
            <p:nvPr userDrawn="1"/>
          </p:nvSpPr>
          <p:spPr bwMode="auto">
            <a:xfrm>
              <a:off x="2973773"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1" name="Oval 15">
              <a:extLst>
                <a:ext uri="{FF2B5EF4-FFF2-40B4-BE49-F238E27FC236}">
                  <a16:creationId xmlns:a16="http://schemas.microsoft.com/office/drawing/2014/main" id="{FAD5B02D-7362-4ADC-8A5D-28B24845B9C7}"/>
                </a:ext>
              </a:extLst>
            </p:cNvPr>
            <p:cNvSpPr>
              <a:spLocks noChangeArrowheads="1"/>
            </p:cNvSpPr>
            <p:nvPr userDrawn="1"/>
          </p:nvSpPr>
          <p:spPr bwMode="auto">
            <a:xfrm>
              <a:off x="2592773"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2" name="Oval 16">
              <a:extLst>
                <a:ext uri="{FF2B5EF4-FFF2-40B4-BE49-F238E27FC236}">
                  <a16:creationId xmlns:a16="http://schemas.microsoft.com/office/drawing/2014/main" id="{CDE3C8F5-F9DA-4DD7-8C95-C3AD77B3B843}"/>
                </a:ext>
              </a:extLst>
            </p:cNvPr>
            <p:cNvSpPr>
              <a:spLocks noChangeArrowheads="1"/>
            </p:cNvSpPr>
            <p:nvPr userDrawn="1"/>
          </p:nvSpPr>
          <p:spPr bwMode="auto">
            <a:xfrm>
              <a:off x="2783273"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9" name="Oval 5">
              <a:extLst>
                <a:ext uri="{FF2B5EF4-FFF2-40B4-BE49-F238E27FC236}">
                  <a16:creationId xmlns:a16="http://schemas.microsoft.com/office/drawing/2014/main" id="{1B47B185-ABA9-418D-B66E-F9140B5E35E1}"/>
                </a:ext>
              </a:extLst>
            </p:cNvPr>
            <p:cNvSpPr>
              <a:spLocks noChangeArrowheads="1"/>
            </p:cNvSpPr>
            <p:nvPr userDrawn="1"/>
          </p:nvSpPr>
          <p:spPr bwMode="auto">
            <a:xfrm>
              <a:off x="3442077" y="2056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0" name="Oval 6">
              <a:extLst>
                <a:ext uri="{FF2B5EF4-FFF2-40B4-BE49-F238E27FC236}">
                  <a16:creationId xmlns:a16="http://schemas.microsoft.com/office/drawing/2014/main" id="{11C3AE93-D667-47D9-86AF-70694316F65A}"/>
                </a:ext>
              </a:extLst>
            </p:cNvPr>
            <p:cNvSpPr>
              <a:spLocks noChangeArrowheads="1"/>
            </p:cNvSpPr>
            <p:nvPr userDrawn="1"/>
          </p:nvSpPr>
          <p:spPr bwMode="auto">
            <a:xfrm>
              <a:off x="3062665"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1" name="Oval 7">
              <a:extLst>
                <a:ext uri="{FF2B5EF4-FFF2-40B4-BE49-F238E27FC236}">
                  <a16:creationId xmlns:a16="http://schemas.microsoft.com/office/drawing/2014/main" id="{CB613118-4E9B-4D2D-B47C-51E9E93B15EE}"/>
                </a:ext>
              </a:extLst>
            </p:cNvPr>
            <p:cNvSpPr>
              <a:spLocks noChangeArrowheads="1"/>
            </p:cNvSpPr>
            <p:nvPr userDrawn="1"/>
          </p:nvSpPr>
          <p:spPr bwMode="auto">
            <a:xfrm>
              <a:off x="3253165"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2" name="Oval 8">
              <a:extLst>
                <a:ext uri="{FF2B5EF4-FFF2-40B4-BE49-F238E27FC236}">
                  <a16:creationId xmlns:a16="http://schemas.microsoft.com/office/drawing/2014/main" id="{5FB15995-1CB0-44DA-8E09-3057B77A9BAB}"/>
                </a:ext>
              </a:extLst>
            </p:cNvPr>
            <p:cNvSpPr>
              <a:spLocks noChangeArrowheads="1"/>
            </p:cNvSpPr>
            <p:nvPr userDrawn="1"/>
          </p:nvSpPr>
          <p:spPr bwMode="auto">
            <a:xfrm>
              <a:off x="3545265"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3" name="Oval 9">
              <a:extLst>
                <a:ext uri="{FF2B5EF4-FFF2-40B4-BE49-F238E27FC236}">
                  <a16:creationId xmlns:a16="http://schemas.microsoft.com/office/drawing/2014/main" id="{F9FD00F5-E0C6-4FE6-9983-2BBE862CE7D1}"/>
                </a:ext>
              </a:extLst>
            </p:cNvPr>
            <p:cNvSpPr>
              <a:spLocks noChangeArrowheads="1"/>
            </p:cNvSpPr>
            <p:nvPr userDrawn="1"/>
          </p:nvSpPr>
          <p:spPr bwMode="auto">
            <a:xfrm>
              <a:off x="3164265"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4" name="Oval 10">
              <a:extLst>
                <a:ext uri="{FF2B5EF4-FFF2-40B4-BE49-F238E27FC236}">
                  <a16:creationId xmlns:a16="http://schemas.microsoft.com/office/drawing/2014/main" id="{11D65DFB-6693-4526-8BE5-4BF84C5C40C7}"/>
                </a:ext>
              </a:extLst>
            </p:cNvPr>
            <p:cNvSpPr>
              <a:spLocks noChangeArrowheads="1"/>
            </p:cNvSpPr>
            <p:nvPr userDrawn="1"/>
          </p:nvSpPr>
          <p:spPr bwMode="auto">
            <a:xfrm>
              <a:off x="3354765"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5" name="Oval 11">
              <a:extLst>
                <a:ext uri="{FF2B5EF4-FFF2-40B4-BE49-F238E27FC236}">
                  <a16:creationId xmlns:a16="http://schemas.microsoft.com/office/drawing/2014/main" id="{E72BC48B-BEC0-42A0-A1DD-8BE5E26A3CB5}"/>
                </a:ext>
              </a:extLst>
            </p:cNvPr>
            <p:cNvSpPr>
              <a:spLocks noChangeArrowheads="1"/>
            </p:cNvSpPr>
            <p:nvPr userDrawn="1"/>
          </p:nvSpPr>
          <p:spPr bwMode="auto">
            <a:xfrm>
              <a:off x="3442077" y="2437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6" name="Oval 12">
              <a:extLst>
                <a:ext uri="{FF2B5EF4-FFF2-40B4-BE49-F238E27FC236}">
                  <a16:creationId xmlns:a16="http://schemas.microsoft.com/office/drawing/2014/main" id="{99CD0507-8DC0-45E4-BF11-36A4D552EF94}"/>
                </a:ext>
              </a:extLst>
            </p:cNvPr>
            <p:cNvSpPr>
              <a:spLocks noChangeArrowheads="1"/>
            </p:cNvSpPr>
            <p:nvPr userDrawn="1"/>
          </p:nvSpPr>
          <p:spPr bwMode="auto">
            <a:xfrm>
              <a:off x="3062665"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7" name="Oval 13">
              <a:extLst>
                <a:ext uri="{FF2B5EF4-FFF2-40B4-BE49-F238E27FC236}">
                  <a16:creationId xmlns:a16="http://schemas.microsoft.com/office/drawing/2014/main" id="{19CC5F0B-3DA5-4335-86FD-842B35EBAA03}"/>
                </a:ext>
              </a:extLst>
            </p:cNvPr>
            <p:cNvSpPr>
              <a:spLocks noChangeArrowheads="1"/>
            </p:cNvSpPr>
            <p:nvPr userDrawn="1"/>
          </p:nvSpPr>
          <p:spPr bwMode="auto">
            <a:xfrm>
              <a:off x="3253165"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8" name="Oval 14">
              <a:extLst>
                <a:ext uri="{FF2B5EF4-FFF2-40B4-BE49-F238E27FC236}">
                  <a16:creationId xmlns:a16="http://schemas.microsoft.com/office/drawing/2014/main" id="{F0C10AA3-A012-415A-BD55-9144DDD0B0DB}"/>
                </a:ext>
              </a:extLst>
            </p:cNvPr>
            <p:cNvSpPr>
              <a:spLocks noChangeArrowheads="1"/>
            </p:cNvSpPr>
            <p:nvPr userDrawn="1"/>
          </p:nvSpPr>
          <p:spPr bwMode="auto">
            <a:xfrm>
              <a:off x="3545265"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9" name="Oval 15">
              <a:extLst>
                <a:ext uri="{FF2B5EF4-FFF2-40B4-BE49-F238E27FC236}">
                  <a16:creationId xmlns:a16="http://schemas.microsoft.com/office/drawing/2014/main" id="{2377D270-5607-4353-B566-72719DE662D8}"/>
                </a:ext>
              </a:extLst>
            </p:cNvPr>
            <p:cNvSpPr>
              <a:spLocks noChangeArrowheads="1"/>
            </p:cNvSpPr>
            <p:nvPr userDrawn="1"/>
          </p:nvSpPr>
          <p:spPr bwMode="auto">
            <a:xfrm>
              <a:off x="3164265"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80" name="Oval 16">
              <a:extLst>
                <a:ext uri="{FF2B5EF4-FFF2-40B4-BE49-F238E27FC236}">
                  <a16:creationId xmlns:a16="http://schemas.microsoft.com/office/drawing/2014/main" id="{A4355F30-D91D-459B-8334-0BAE8B316E8F}"/>
                </a:ext>
              </a:extLst>
            </p:cNvPr>
            <p:cNvSpPr>
              <a:spLocks noChangeArrowheads="1"/>
            </p:cNvSpPr>
            <p:nvPr userDrawn="1"/>
          </p:nvSpPr>
          <p:spPr bwMode="auto">
            <a:xfrm>
              <a:off x="3354765"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7" name="Oval 5">
              <a:extLst>
                <a:ext uri="{FF2B5EF4-FFF2-40B4-BE49-F238E27FC236}">
                  <a16:creationId xmlns:a16="http://schemas.microsoft.com/office/drawing/2014/main" id="{9A8D0D9B-8F8C-4A0A-8548-C9A45D04BC1C}"/>
                </a:ext>
              </a:extLst>
            </p:cNvPr>
            <p:cNvSpPr>
              <a:spLocks noChangeArrowheads="1"/>
            </p:cNvSpPr>
            <p:nvPr userDrawn="1"/>
          </p:nvSpPr>
          <p:spPr bwMode="auto">
            <a:xfrm>
              <a:off x="4013569" y="2056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8" name="Oval 6">
              <a:extLst>
                <a:ext uri="{FF2B5EF4-FFF2-40B4-BE49-F238E27FC236}">
                  <a16:creationId xmlns:a16="http://schemas.microsoft.com/office/drawing/2014/main" id="{4D86E1FA-F7DE-4759-805A-20652EC1B962}"/>
                </a:ext>
              </a:extLst>
            </p:cNvPr>
            <p:cNvSpPr>
              <a:spLocks noChangeArrowheads="1"/>
            </p:cNvSpPr>
            <p:nvPr userDrawn="1"/>
          </p:nvSpPr>
          <p:spPr bwMode="auto">
            <a:xfrm>
              <a:off x="3634157"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9" name="Oval 7">
              <a:extLst>
                <a:ext uri="{FF2B5EF4-FFF2-40B4-BE49-F238E27FC236}">
                  <a16:creationId xmlns:a16="http://schemas.microsoft.com/office/drawing/2014/main" id="{36E66050-28D0-4B13-AD51-8BD1079EF6A4}"/>
                </a:ext>
              </a:extLst>
            </p:cNvPr>
            <p:cNvSpPr>
              <a:spLocks noChangeArrowheads="1"/>
            </p:cNvSpPr>
            <p:nvPr userDrawn="1"/>
          </p:nvSpPr>
          <p:spPr bwMode="auto">
            <a:xfrm>
              <a:off x="3824657"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0" name="Oval 8">
              <a:extLst>
                <a:ext uri="{FF2B5EF4-FFF2-40B4-BE49-F238E27FC236}">
                  <a16:creationId xmlns:a16="http://schemas.microsoft.com/office/drawing/2014/main" id="{DE6F844E-6F54-4887-BC03-ACE579C266AD}"/>
                </a:ext>
              </a:extLst>
            </p:cNvPr>
            <p:cNvSpPr>
              <a:spLocks noChangeArrowheads="1"/>
            </p:cNvSpPr>
            <p:nvPr userDrawn="1"/>
          </p:nvSpPr>
          <p:spPr bwMode="auto">
            <a:xfrm>
              <a:off x="4116757"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1" name="Oval 9">
              <a:extLst>
                <a:ext uri="{FF2B5EF4-FFF2-40B4-BE49-F238E27FC236}">
                  <a16:creationId xmlns:a16="http://schemas.microsoft.com/office/drawing/2014/main" id="{8AC5E85B-3D85-4A55-9FD6-A80815AA2A79}"/>
                </a:ext>
              </a:extLst>
            </p:cNvPr>
            <p:cNvSpPr>
              <a:spLocks noChangeArrowheads="1"/>
            </p:cNvSpPr>
            <p:nvPr userDrawn="1"/>
          </p:nvSpPr>
          <p:spPr bwMode="auto">
            <a:xfrm>
              <a:off x="3735757"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2" name="Oval 10">
              <a:extLst>
                <a:ext uri="{FF2B5EF4-FFF2-40B4-BE49-F238E27FC236}">
                  <a16:creationId xmlns:a16="http://schemas.microsoft.com/office/drawing/2014/main" id="{7530D4C3-D6DC-4903-AD6A-773F436CB3C9}"/>
                </a:ext>
              </a:extLst>
            </p:cNvPr>
            <p:cNvSpPr>
              <a:spLocks noChangeArrowheads="1"/>
            </p:cNvSpPr>
            <p:nvPr userDrawn="1"/>
          </p:nvSpPr>
          <p:spPr bwMode="auto">
            <a:xfrm>
              <a:off x="3926257"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3" name="Oval 11">
              <a:extLst>
                <a:ext uri="{FF2B5EF4-FFF2-40B4-BE49-F238E27FC236}">
                  <a16:creationId xmlns:a16="http://schemas.microsoft.com/office/drawing/2014/main" id="{66F0EF94-4E89-4E5F-A90F-A4C95FD28FEF}"/>
                </a:ext>
              </a:extLst>
            </p:cNvPr>
            <p:cNvSpPr>
              <a:spLocks noChangeArrowheads="1"/>
            </p:cNvSpPr>
            <p:nvPr userDrawn="1"/>
          </p:nvSpPr>
          <p:spPr bwMode="auto">
            <a:xfrm>
              <a:off x="4013569" y="2437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4" name="Oval 12">
              <a:extLst>
                <a:ext uri="{FF2B5EF4-FFF2-40B4-BE49-F238E27FC236}">
                  <a16:creationId xmlns:a16="http://schemas.microsoft.com/office/drawing/2014/main" id="{56F11FA2-4C8D-488A-A9C6-1D73929BDAD9}"/>
                </a:ext>
              </a:extLst>
            </p:cNvPr>
            <p:cNvSpPr>
              <a:spLocks noChangeArrowheads="1"/>
            </p:cNvSpPr>
            <p:nvPr userDrawn="1"/>
          </p:nvSpPr>
          <p:spPr bwMode="auto">
            <a:xfrm>
              <a:off x="3634157"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5" name="Oval 13">
              <a:extLst>
                <a:ext uri="{FF2B5EF4-FFF2-40B4-BE49-F238E27FC236}">
                  <a16:creationId xmlns:a16="http://schemas.microsoft.com/office/drawing/2014/main" id="{F54C348C-9041-4FCE-B37E-4142FC87EDE2}"/>
                </a:ext>
              </a:extLst>
            </p:cNvPr>
            <p:cNvSpPr>
              <a:spLocks noChangeArrowheads="1"/>
            </p:cNvSpPr>
            <p:nvPr userDrawn="1"/>
          </p:nvSpPr>
          <p:spPr bwMode="auto">
            <a:xfrm>
              <a:off x="3824657"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6" name="Oval 14">
              <a:extLst>
                <a:ext uri="{FF2B5EF4-FFF2-40B4-BE49-F238E27FC236}">
                  <a16:creationId xmlns:a16="http://schemas.microsoft.com/office/drawing/2014/main" id="{6B2EBC76-0BF1-405F-BFE6-F2B2DCC7F89D}"/>
                </a:ext>
              </a:extLst>
            </p:cNvPr>
            <p:cNvSpPr>
              <a:spLocks noChangeArrowheads="1"/>
            </p:cNvSpPr>
            <p:nvPr userDrawn="1"/>
          </p:nvSpPr>
          <p:spPr bwMode="auto">
            <a:xfrm>
              <a:off x="4116757"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7" name="Oval 15">
              <a:extLst>
                <a:ext uri="{FF2B5EF4-FFF2-40B4-BE49-F238E27FC236}">
                  <a16:creationId xmlns:a16="http://schemas.microsoft.com/office/drawing/2014/main" id="{3A7C7818-70D4-4C25-B590-F4344117B71D}"/>
                </a:ext>
              </a:extLst>
            </p:cNvPr>
            <p:cNvSpPr>
              <a:spLocks noChangeArrowheads="1"/>
            </p:cNvSpPr>
            <p:nvPr userDrawn="1"/>
          </p:nvSpPr>
          <p:spPr bwMode="auto">
            <a:xfrm>
              <a:off x="3735757"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8" name="Oval 16">
              <a:extLst>
                <a:ext uri="{FF2B5EF4-FFF2-40B4-BE49-F238E27FC236}">
                  <a16:creationId xmlns:a16="http://schemas.microsoft.com/office/drawing/2014/main" id="{FE95BC3B-3D3E-438D-9E2C-CBBC95721AF2}"/>
                </a:ext>
              </a:extLst>
            </p:cNvPr>
            <p:cNvSpPr>
              <a:spLocks noChangeArrowheads="1"/>
            </p:cNvSpPr>
            <p:nvPr userDrawn="1"/>
          </p:nvSpPr>
          <p:spPr bwMode="auto">
            <a:xfrm>
              <a:off x="3926257"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5" name="Oval 5">
              <a:extLst>
                <a:ext uri="{FF2B5EF4-FFF2-40B4-BE49-F238E27FC236}">
                  <a16:creationId xmlns:a16="http://schemas.microsoft.com/office/drawing/2014/main" id="{CFC1B0AE-5A85-4EA0-BF9D-D80EA3C7F8DB}"/>
                </a:ext>
              </a:extLst>
            </p:cNvPr>
            <p:cNvSpPr>
              <a:spLocks noChangeArrowheads="1"/>
            </p:cNvSpPr>
            <p:nvPr userDrawn="1"/>
          </p:nvSpPr>
          <p:spPr bwMode="auto">
            <a:xfrm>
              <a:off x="4585061" y="2056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6" name="Oval 6">
              <a:extLst>
                <a:ext uri="{FF2B5EF4-FFF2-40B4-BE49-F238E27FC236}">
                  <a16:creationId xmlns:a16="http://schemas.microsoft.com/office/drawing/2014/main" id="{0B3DBFE1-159C-4799-81C5-31EB7E9D23EF}"/>
                </a:ext>
              </a:extLst>
            </p:cNvPr>
            <p:cNvSpPr>
              <a:spLocks noChangeArrowheads="1"/>
            </p:cNvSpPr>
            <p:nvPr userDrawn="1"/>
          </p:nvSpPr>
          <p:spPr bwMode="auto">
            <a:xfrm>
              <a:off x="4205649"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7" name="Oval 7">
              <a:extLst>
                <a:ext uri="{FF2B5EF4-FFF2-40B4-BE49-F238E27FC236}">
                  <a16:creationId xmlns:a16="http://schemas.microsoft.com/office/drawing/2014/main" id="{D7CE5E57-C564-40A4-BF68-8D774A09697E}"/>
                </a:ext>
              </a:extLst>
            </p:cNvPr>
            <p:cNvSpPr>
              <a:spLocks noChangeArrowheads="1"/>
            </p:cNvSpPr>
            <p:nvPr userDrawn="1"/>
          </p:nvSpPr>
          <p:spPr bwMode="auto">
            <a:xfrm>
              <a:off x="4396149"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8" name="Oval 8">
              <a:extLst>
                <a:ext uri="{FF2B5EF4-FFF2-40B4-BE49-F238E27FC236}">
                  <a16:creationId xmlns:a16="http://schemas.microsoft.com/office/drawing/2014/main" id="{C513E709-6C28-4C8B-AB2B-F91C2912EC98}"/>
                </a:ext>
              </a:extLst>
            </p:cNvPr>
            <p:cNvSpPr>
              <a:spLocks noChangeArrowheads="1"/>
            </p:cNvSpPr>
            <p:nvPr userDrawn="1"/>
          </p:nvSpPr>
          <p:spPr bwMode="auto">
            <a:xfrm>
              <a:off x="4688249"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9" name="Oval 9">
              <a:extLst>
                <a:ext uri="{FF2B5EF4-FFF2-40B4-BE49-F238E27FC236}">
                  <a16:creationId xmlns:a16="http://schemas.microsoft.com/office/drawing/2014/main" id="{0D3B86F8-E0F7-4DA3-A69D-54327D1C20EC}"/>
                </a:ext>
              </a:extLst>
            </p:cNvPr>
            <p:cNvSpPr>
              <a:spLocks noChangeArrowheads="1"/>
            </p:cNvSpPr>
            <p:nvPr userDrawn="1"/>
          </p:nvSpPr>
          <p:spPr bwMode="auto">
            <a:xfrm>
              <a:off x="4307249"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0" name="Oval 10">
              <a:extLst>
                <a:ext uri="{FF2B5EF4-FFF2-40B4-BE49-F238E27FC236}">
                  <a16:creationId xmlns:a16="http://schemas.microsoft.com/office/drawing/2014/main" id="{F6C6736F-CF66-4469-B524-2A85F3BCFEDE}"/>
                </a:ext>
              </a:extLst>
            </p:cNvPr>
            <p:cNvSpPr>
              <a:spLocks noChangeArrowheads="1"/>
            </p:cNvSpPr>
            <p:nvPr userDrawn="1"/>
          </p:nvSpPr>
          <p:spPr bwMode="auto">
            <a:xfrm>
              <a:off x="4497749"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1" name="Oval 11">
              <a:extLst>
                <a:ext uri="{FF2B5EF4-FFF2-40B4-BE49-F238E27FC236}">
                  <a16:creationId xmlns:a16="http://schemas.microsoft.com/office/drawing/2014/main" id="{95E70A76-275A-4711-9463-5633C76C843F}"/>
                </a:ext>
              </a:extLst>
            </p:cNvPr>
            <p:cNvSpPr>
              <a:spLocks noChangeArrowheads="1"/>
            </p:cNvSpPr>
            <p:nvPr userDrawn="1"/>
          </p:nvSpPr>
          <p:spPr bwMode="auto">
            <a:xfrm>
              <a:off x="4585061" y="2437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2" name="Oval 12">
              <a:extLst>
                <a:ext uri="{FF2B5EF4-FFF2-40B4-BE49-F238E27FC236}">
                  <a16:creationId xmlns:a16="http://schemas.microsoft.com/office/drawing/2014/main" id="{27A92D66-F8F2-4C86-9247-C439590F8BF5}"/>
                </a:ext>
              </a:extLst>
            </p:cNvPr>
            <p:cNvSpPr>
              <a:spLocks noChangeArrowheads="1"/>
            </p:cNvSpPr>
            <p:nvPr userDrawn="1"/>
          </p:nvSpPr>
          <p:spPr bwMode="auto">
            <a:xfrm>
              <a:off x="4205649"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3" name="Oval 13">
              <a:extLst>
                <a:ext uri="{FF2B5EF4-FFF2-40B4-BE49-F238E27FC236}">
                  <a16:creationId xmlns:a16="http://schemas.microsoft.com/office/drawing/2014/main" id="{56C9F7E4-17DA-442A-B49F-AE9DFBD49573}"/>
                </a:ext>
              </a:extLst>
            </p:cNvPr>
            <p:cNvSpPr>
              <a:spLocks noChangeArrowheads="1"/>
            </p:cNvSpPr>
            <p:nvPr userDrawn="1"/>
          </p:nvSpPr>
          <p:spPr bwMode="auto">
            <a:xfrm>
              <a:off x="4396149"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4" name="Oval 14">
              <a:extLst>
                <a:ext uri="{FF2B5EF4-FFF2-40B4-BE49-F238E27FC236}">
                  <a16:creationId xmlns:a16="http://schemas.microsoft.com/office/drawing/2014/main" id="{CF9DC697-1257-4E58-BDE7-D0696D40A54A}"/>
                </a:ext>
              </a:extLst>
            </p:cNvPr>
            <p:cNvSpPr>
              <a:spLocks noChangeArrowheads="1"/>
            </p:cNvSpPr>
            <p:nvPr userDrawn="1"/>
          </p:nvSpPr>
          <p:spPr bwMode="auto">
            <a:xfrm>
              <a:off x="4688249"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5" name="Oval 15">
              <a:extLst>
                <a:ext uri="{FF2B5EF4-FFF2-40B4-BE49-F238E27FC236}">
                  <a16:creationId xmlns:a16="http://schemas.microsoft.com/office/drawing/2014/main" id="{E931D67B-91B5-4C7E-93CE-7F01AAD756BF}"/>
                </a:ext>
              </a:extLst>
            </p:cNvPr>
            <p:cNvSpPr>
              <a:spLocks noChangeArrowheads="1"/>
            </p:cNvSpPr>
            <p:nvPr userDrawn="1"/>
          </p:nvSpPr>
          <p:spPr bwMode="auto">
            <a:xfrm>
              <a:off x="4307249"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6" name="Oval 16">
              <a:extLst>
                <a:ext uri="{FF2B5EF4-FFF2-40B4-BE49-F238E27FC236}">
                  <a16:creationId xmlns:a16="http://schemas.microsoft.com/office/drawing/2014/main" id="{FA7C7564-5FE0-491C-951E-B03628FD0EE5}"/>
                </a:ext>
              </a:extLst>
            </p:cNvPr>
            <p:cNvSpPr>
              <a:spLocks noChangeArrowheads="1"/>
            </p:cNvSpPr>
            <p:nvPr userDrawn="1"/>
          </p:nvSpPr>
          <p:spPr bwMode="auto">
            <a:xfrm>
              <a:off x="4497749"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3" name="Oval 5">
              <a:extLst>
                <a:ext uri="{FF2B5EF4-FFF2-40B4-BE49-F238E27FC236}">
                  <a16:creationId xmlns:a16="http://schemas.microsoft.com/office/drawing/2014/main" id="{7FEC2159-913A-4CE0-A9BC-E5C806BB9324}"/>
                </a:ext>
              </a:extLst>
            </p:cNvPr>
            <p:cNvSpPr>
              <a:spLocks noChangeArrowheads="1"/>
            </p:cNvSpPr>
            <p:nvPr userDrawn="1"/>
          </p:nvSpPr>
          <p:spPr bwMode="auto">
            <a:xfrm>
              <a:off x="5156553" y="2056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4" name="Oval 6">
              <a:extLst>
                <a:ext uri="{FF2B5EF4-FFF2-40B4-BE49-F238E27FC236}">
                  <a16:creationId xmlns:a16="http://schemas.microsoft.com/office/drawing/2014/main" id="{41BC069E-9989-4E56-B0E6-2DDECCA7CB3D}"/>
                </a:ext>
              </a:extLst>
            </p:cNvPr>
            <p:cNvSpPr>
              <a:spLocks noChangeArrowheads="1"/>
            </p:cNvSpPr>
            <p:nvPr userDrawn="1"/>
          </p:nvSpPr>
          <p:spPr bwMode="auto">
            <a:xfrm>
              <a:off x="4777141"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5" name="Oval 7">
              <a:extLst>
                <a:ext uri="{FF2B5EF4-FFF2-40B4-BE49-F238E27FC236}">
                  <a16:creationId xmlns:a16="http://schemas.microsoft.com/office/drawing/2014/main" id="{CF025A2C-7D8E-4502-86DC-86793264AA9B}"/>
                </a:ext>
              </a:extLst>
            </p:cNvPr>
            <p:cNvSpPr>
              <a:spLocks noChangeArrowheads="1"/>
            </p:cNvSpPr>
            <p:nvPr userDrawn="1"/>
          </p:nvSpPr>
          <p:spPr bwMode="auto">
            <a:xfrm>
              <a:off x="4967641"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6" name="Oval 8">
              <a:extLst>
                <a:ext uri="{FF2B5EF4-FFF2-40B4-BE49-F238E27FC236}">
                  <a16:creationId xmlns:a16="http://schemas.microsoft.com/office/drawing/2014/main" id="{E05B906A-B089-48F5-AE1E-1379F22A66F0}"/>
                </a:ext>
              </a:extLst>
            </p:cNvPr>
            <p:cNvSpPr>
              <a:spLocks noChangeArrowheads="1"/>
            </p:cNvSpPr>
            <p:nvPr userDrawn="1"/>
          </p:nvSpPr>
          <p:spPr bwMode="auto">
            <a:xfrm>
              <a:off x="5259741"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7" name="Oval 9">
              <a:extLst>
                <a:ext uri="{FF2B5EF4-FFF2-40B4-BE49-F238E27FC236}">
                  <a16:creationId xmlns:a16="http://schemas.microsoft.com/office/drawing/2014/main" id="{88B8695E-02C3-4220-BE49-67E9AB025BFB}"/>
                </a:ext>
              </a:extLst>
            </p:cNvPr>
            <p:cNvSpPr>
              <a:spLocks noChangeArrowheads="1"/>
            </p:cNvSpPr>
            <p:nvPr userDrawn="1"/>
          </p:nvSpPr>
          <p:spPr bwMode="auto">
            <a:xfrm>
              <a:off x="4878741"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8" name="Oval 10">
              <a:extLst>
                <a:ext uri="{FF2B5EF4-FFF2-40B4-BE49-F238E27FC236}">
                  <a16:creationId xmlns:a16="http://schemas.microsoft.com/office/drawing/2014/main" id="{4EA6496E-E579-4B8E-B11C-73BDEE136B2F}"/>
                </a:ext>
              </a:extLst>
            </p:cNvPr>
            <p:cNvSpPr>
              <a:spLocks noChangeArrowheads="1"/>
            </p:cNvSpPr>
            <p:nvPr userDrawn="1"/>
          </p:nvSpPr>
          <p:spPr bwMode="auto">
            <a:xfrm>
              <a:off x="5069241"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9" name="Oval 11">
              <a:extLst>
                <a:ext uri="{FF2B5EF4-FFF2-40B4-BE49-F238E27FC236}">
                  <a16:creationId xmlns:a16="http://schemas.microsoft.com/office/drawing/2014/main" id="{29D9A995-32C9-46F0-BC58-CFB047B09053}"/>
                </a:ext>
              </a:extLst>
            </p:cNvPr>
            <p:cNvSpPr>
              <a:spLocks noChangeArrowheads="1"/>
            </p:cNvSpPr>
            <p:nvPr userDrawn="1"/>
          </p:nvSpPr>
          <p:spPr bwMode="auto">
            <a:xfrm>
              <a:off x="5156553" y="2437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0" name="Oval 12">
              <a:extLst>
                <a:ext uri="{FF2B5EF4-FFF2-40B4-BE49-F238E27FC236}">
                  <a16:creationId xmlns:a16="http://schemas.microsoft.com/office/drawing/2014/main" id="{B2EA95FE-D0DC-4A65-A263-5A4DC88E4E7A}"/>
                </a:ext>
              </a:extLst>
            </p:cNvPr>
            <p:cNvSpPr>
              <a:spLocks noChangeArrowheads="1"/>
            </p:cNvSpPr>
            <p:nvPr userDrawn="1"/>
          </p:nvSpPr>
          <p:spPr bwMode="auto">
            <a:xfrm>
              <a:off x="4777141"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1" name="Oval 13">
              <a:extLst>
                <a:ext uri="{FF2B5EF4-FFF2-40B4-BE49-F238E27FC236}">
                  <a16:creationId xmlns:a16="http://schemas.microsoft.com/office/drawing/2014/main" id="{F47D9BEB-3CEA-4C17-AC32-B5DF97245893}"/>
                </a:ext>
              </a:extLst>
            </p:cNvPr>
            <p:cNvSpPr>
              <a:spLocks noChangeArrowheads="1"/>
            </p:cNvSpPr>
            <p:nvPr userDrawn="1"/>
          </p:nvSpPr>
          <p:spPr bwMode="auto">
            <a:xfrm>
              <a:off x="4967641"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2" name="Oval 14">
              <a:extLst>
                <a:ext uri="{FF2B5EF4-FFF2-40B4-BE49-F238E27FC236}">
                  <a16:creationId xmlns:a16="http://schemas.microsoft.com/office/drawing/2014/main" id="{2B7D332F-0381-49EA-8775-4E197A1E8779}"/>
                </a:ext>
              </a:extLst>
            </p:cNvPr>
            <p:cNvSpPr>
              <a:spLocks noChangeArrowheads="1"/>
            </p:cNvSpPr>
            <p:nvPr userDrawn="1"/>
          </p:nvSpPr>
          <p:spPr bwMode="auto">
            <a:xfrm>
              <a:off x="5259741"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3" name="Oval 15">
              <a:extLst>
                <a:ext uri="{FF2B5EF4-FFF2-40B4-BE49-F238E27FC236}">
                  <a16:creationId xmlns:a16="http://schemas.microsoft.com/office/drawing/2014/main" id="{AF0745B2-BC81-4FA2-8DB1-CE280206963C}"/>
                </a:ext>
              </a:extLst>
            </p:cNvPr>
            <p:cNvSpPr>
              <a:spLocks noChangeArrowheads="1"/>
            </p:cNvSpPr>
            <p:nvPr userDrawn="1"/>
          </p:nvSpPr>
          <p:spPr bwMode="auto">
            <a:xfrm>
              <a:off x="4878741"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4" name="Oval 16">
              <a:extLst>
                <a:ext uri="{FF2B5EF4-FFF2-40B4-BE49-F238E27FC236}">
                  <a16:creationId xmlns:a16="http://schemas.microsoft.com/office/drawing/2014/main" id="{1D5172D0-0EDF-4855-B32D-0C38B19AC008}"/>
                </a:ext>
              </a:extLst>
            </p:cNvPr>
            <p:cNvSpPr>
              <a:spLocks noChangeArrowheads="1"/>
            </p:cNvSpPr>
            <p:nvPr userDrawn="1"/>
          </p:nvSpPr>
          <p:spPr bwMode="auto">
            <a:xfrm>
              <a:off x="5069241"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1" name="Oval 5">
              <a:extLst>
                <a:ext uri="{FF2B5EF4-FFF2-40B4-BE49-F238E27FC236}">
                  <a16:creationId xmlns:a16="http://schemas.microsoft.com/office/drawing/2014/main" id="{067CD370-53E7-4321-8411-495662FA50D3}"/>
                </a:ext>
              </a:extLst>
            </p:cNvPr>
            <p:cNvSpPr>
              <a:spLocks noChangeArrowheads="1"/>
            </p:cNvSpPr>
            <p:nvPr userDrawn="1"/>
          </p:nvSpPr>
          <p:spPr bwMode="auto">
            <a:xfrm>
              <a:off x="5728045" y="2056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2" name="Oval 6">
              <a:extLst>
                <a:ext uri="{FF2B5EF4-FFF2-40B4-BE49-F238E27FC236}">
                  <a16:creationId xmlns:a16="http://schemas.microsoft.com/office/drawing/2014/main" id="{CFCAEF1A-A58A-4843-B3CB-FB31374196E7}"/>
                </a:ext>
              </a:extLst>
            </p:cNvPr>
            <p:cNvSpPr>
              <a:spLocks noChangeArrowheads="1"/>
            </p:cNvSpPr>
            <p:nvPr userDrawn="1"/>
          </p:nvSpPr>
          <p:spPr bwMode="auto">
            <a:xfrm>
              <a:off x="5348633"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3" name="Oval 7">
              <a:extLst>
                <a:ext uri="{FF2B5EF4-FFF2-40B4-BE49-F238E27FC236}">
                  <a16:creationId xmlns:a16="http://schemas.microsoft.com/office/drawing/2014/main" id="{028560A8-9688-4612-916A-7D96B2D54B77}"/>
                </a:ext>
              </a:extLst>
            </p:cNvPr>
            <p:cNvSpPr>
              <a:spLocks noChangeArrowheads="1"/>
            </p:cNvSpPr>
            <p:nvPr userDrawn="1"/>
          </p:nvSpPr>
          <p:spPr bwMode="auto">
            <a:xfrm>
              <a:off x="5539133"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4" name="Oval 8">
              <a:extLst>
                <a:ext uri="{FF2B5EF4-FFF2-40B4-BE49-F238E27FC236}">
                  <a16:creationId xmlns:a16="http://schemas.microsoft.com/office/drawing/2014/main" id="{114BA902-98E7-495F-B7D7-024932C773C4}"/>
                </a:ext>
              </a:extLst>
            </p:cNvPr>
            <p:cNvSpPr>
              <a:spLocks noChangeArrowheads="1"/>
            </p:cNvSpPr>
            <p:nvPr userDrawn="1"/>
          </p:nvSpPr>
          <p:spPr bwMode="auto">
            <a:xfrm>
              <a:off x="5831233"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5" name="Oval 9">
              <a:extLst>
                <a:ext uri="{FF2B5EF4-FFF2-40B4-BE49-F238E27FC236}">
                  <a16:creationId xmlns:a16="http://schemas.microsoft.com/office/drawing/2014/main" id="{6C1AA9A8-3CBF-4CA6-B390-8CDB3018000A}"/>
                </a:ext>
              </a:extLst>
            </p:cNvPr>
            <p:cNvSpPr>
              <a:spLocks noChangeArrowheads="1"/>
            </p:cNvSpPr>
            <p:nvPr userDrawn="1"/>
          </p:nvSpPr>
          <p:spPr bwMode="auto">
            <a:xfrm>
              <a:off x="5450233"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6" name="Oval 10">
              <a:extLst>
                <a:ext uri="{FF2B5EF4-FFF2-40B4-BE49-F238E27FC236}">
                  <a16:creationId xmlns:a16="http://schemas.microsoft.com/office/drawing/2014/main" id="{B113EE38-8C1C-454D-BC6B-74ADE7405B23}"/>
                </a:ext>
              </a:extLst>
            </p:cNvPr>
            <p:cNvSpPr>
              <a:spLocks noChangeArrowheads="1"/>
            </p:cNvSpPr>
            <p:nvPr userDrawn="1"/>
          </p:nvSpPr>
          <p:spPr bwMode="auto">
            <a:xfrm>
              <a:off x="5640733"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7" name="Oval 11">
              <a:extLst>
                <a:ext uri="{FF2B5EF4-FFF2-40B4-BE49-F238E27FC236}">
                  <a16:creationId xmlns:a16="http://schemas.microsoft.com/office/drawing/2014/main" id="{BB41BE9F-4E5B-4FAB-9E6D-B9AB249A384C}"/>
                </a:ext>
              </a:extLst>
            </p:cNvPr>
            <p:cNvSpPr>
              <a:spLocks noChangeArrowheads="1"/>
            </p:cNvSpPr>
            <p:nvPr userDrawn="1"/>
          </p:nvSpPr>
          <p:spPr bwMode="auto">
            <a:xfrm>
              <a:off x="5728045" y="2437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8" name="Oval 12">
              <a:extLst>
                <a:ext uri="{FF2B5EF4-FFF2-40B4-BE49-F238E27FC236}">
                  <a16:creationId xmlns:a16="http://schemas.microsoft.com/office/drawing/2014/main" id="{6311136F-257E-4F02-8846-B6E001ADC1A6}"/>
                </a:ext>
              </a:extLst>
            </p:cNvPr>
            <p:cNvSpPr>
              <a:spLocks noChangeArrowheads="1"/>
            </p:cNvSpPr>
            <p:nvPr userDrawn="1"/>
          </p:nvSpPr>
          <p:spPr bwMode="auto">
            <a:xfrm>
              <a:off x="5348633"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9" name="Oval 13">
              <a:extLst>
                <a:ext uri="{FF2B5EF4-FFF2-40B4-BE49-F238E27FC236}">
                  <a16:creationId xmlns:a16="http://schemas.microsoft.com/office/drawing/2014/main" id="{40CFD035-33F4-442A-A0FE-D2334F2FB415}"/>
                </a:ext>
              </a:extLst>
            </p:cNvPr>
            <p:cNvSpPr>
              <a:spLocks noChangeArrowheads="1"/>
            </p:cNvSpPr>
            <p:nvPr userDrawn="1"/>
          </p:nvSpPr>
          <p:spPr bwMode="auto">
            <a:xfrm>
              <a:off x="5539133"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0" name="Oval 14">
              <a:extLst>
                <a:ext uri="{FF2B5EF4-FFF2-40B4-BE49-F238E27FC236}">
                  <a16:creationId xmlns:a16="http://schemas.microsoft.com/office/drawing/2014/main" id="{6ACAC72B-5191-4D71-B884-346F0A820745}"/>
                </a:ext>
              </a:extLst>
            </p:cNvPr>
            <p:cNvSpPr>
              <a:spLocks noChangeArrowheads="1"/>
            </p:cNvSpPr>
            <p:nvPr userDrawn="1"/>
          </p:nvSpPr>
          <p:spPr bwMode="auto">
            <a:xfrm>
              <a:off x="5831233"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1" name="Oval 15">
              <a:extLst>
                <a:ext uri="{FF2B5EF4-FFF2-40B4-BE49-F238E27FC236}">
                  <a16:creationId xmlns:a16="http://schemas.microsoft.com/office/drawing/2014/main" id="{C50806A0-1983-40B3-A167-0005CA8D77A7}"/>
                </a:ext>
              </a:extLst>
            </p:cNvPr>
            <p:cNvSpPr>
              <a:spLocks noChangeArrowheads="1"/>
            </p:cNvSpPr>
            <p:nvPr userDrawn="1"/>
          </p:nvSpPr>
          <p:spPr bwMode="auto">
            <a:xfrm>
              <a:off x="5450233"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2" name="Oval 16">
              <a:extLst>
                <a:ext uri="{FF2B5EF4-FFF2-40B4-BE49-F238E27FC236}">
                  <a16:creationId xmlns:a16="http://schemas.microsoft.com/office/drawing/2014/main" id="{15B8C903-0E07-4F8D-9FDC-B11F6ACF927F}"/>
                </a:ext>
              </a:extLst>
            </p:cNvPr>
            <p:cNvSpPr>
              <a:spLocks noChangeArrowheads="1"/>
            </p:cNvSpPr>
            <p:nvPr userDrawn="1"/>
          </p:nvSpPr>
          <p:spPr bwMode="auto">
            <a:xfrm>
              <a:off x="5640733"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9" name="Oval 5">
              <a:extLst>
                <a:ext uri="{FF2B5EF4-FFF2-40B4-BE49-F238E27FC236}">
                  <a16:creationId xmlns:a16="http://schemas.microsoft.com/office/drawing/2014/main" id="{A4B62515-14BD-408E-9984-4EA9DD4BACD9}"/>
                </a:ext>
              </a:extLst>
            </p:cNvPr>
            <p:cNvSpPr>
              <a:spLocks noChangeArrowheads="1"/>
            </p:cNvSpPr>
            <p:nvPr userDrawn="1"/>
          </p:nvSpPr>
          <p:spPr bwMode="auto">
            <a:xfrm>
              <a:off x="6299537" y="2056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0" name="Oval 6">
              <a:extLst>
                <a:ext uri="{FF2B5EF4-FFF2-40B4-BE49-F238E27FC236}">
                  <a16:creationId xmlns:a16="http://schemas.microsoft.com/office/drawing/2014/main" id="{586C1339-2AFF-432C-9917-E51E262F9F2B}"/>
                </a:ext>
              </a:extLst>
            </p:cNvPr>
            <p:cNvSpPr>
              <a:spLocks noChangeArrowheads="1"/>
            </p:cNvSpPr>
            <p:nvPr userDrawn="1"/>
          </p:nvSpPr>
          <p:spPr bwMode="auto">
            <a:xfrm>
              <a:off x="5920125"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1" name="Oval 7">
              <a:extLst>
                <a:ext uri="{FF2B5EF4-FFF2-40B4-BE49-F238E27FC236}">
                  <a16:creationId xmlns:a16="http://schemas.microsoft.com/office/drawing/2014/main" id="{3F586128-D3A5-4B42-A0A6-966F1C26C80F}"/>
                </a:ext>
              </a:extLst>
            </p:cNvPr>
            <p:cNvSpPr>
              <a:spLocks noChangeArrowheads="1"/>
            </p:cNvSpPr>
            <p:nvPr userDrawn="1"/>
          </p:nvSpPr>
          <p:spPr bwMode="auto">
            <a:xfrm>
              <a:off x="6110625"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2" name="Oval 8">
              <a:extLst>
                <a:ext uri="{FF2B5EF4-FFF2-40B4-BE49-F238E27FC236}">
                  <a16:creationId xmlns:a16="http://schemas.microsoft.com/office/drawing/2014/main" id="{3EA439E7-A8F9-4717-B28A-9492E5BDD371}"/>
                </a:ext>
              </a:extLst>
            </p:cNvPr>
            <p:cNvSpPr>
              <a:spLocks noChangeArrowheads="1"/>
            </p:cNvSpPr>
            <p:nvPr userDrawn="1"/>
          </p:nvSpPr>
          <p:spPr bwMode="auto">
            <a:xfrm>
              <a:off x="6402725"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3" name="Oval 9">
              <a:extLst>
                <a:ext uri="{FF2B5EF4-FFF2-40B4-BE49-F238E27FC236}">
                  <a16:creationId xmlns:a16="http://schemas.microsoft.com/office/drawing/2014/main" id="{6BECE4B1-FC51-4AE5-938C-3CBD722DD1DE}"/>
                </a:ext>
              </a:extLst>
            </p:cNvPr>
            <p:cNvSpPr>
              <a:spLocks noChangeArrowheads="1"/>
            </p:cNvSpPr>
            <p:nvPr userDrawn="1"/>
          </p:nvSpPr>
          <p:spPr bwMode="auto">
            <a:xfrm>
              <a:off x="6021725"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4" name="Oval 10">
              <a:extLst>
                <a:ext uri="{FF2B5EF4-FFF2-40B4-BE49-F238E27FC236}">
                  <a16:creationId xmlns:a16="http://schemas.microsoft.com/office/drawing/2014/main" id="{B5F521FB-204A-42E6-A304-9ABA9F0082AD}"/>
                </a:ext>
              </a:extLst>
            </p:cNvPr>
            <p:cNvSpPr>
              <a:spLocks noChangeArrowheads="1"/>
            </p:cNvSpPr>
            <p:nvPr userDrawn="1"/>
          </p:nvSpPr>
          <p:spPr bwMode="auto">
            <a:xfrm>
              <a:off x="6212225"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5" name="Oval 11">
              <a:extLst>
                <a:ext uri="{FF2B5EF4-FFF2-40B4-BE49-F238E27FC236}">
                  <a16:creationId xmlns:a16="http://schemas.microsoft.com/office/drawing/2014/main" id="{6EB2D266-07FE-4459-927C-24C159355FBA}"/>
                </a:ext>
              </a:extLst>
            </p:cNvPr>
            <p:cNvSpPr>
              <a:spLocks noChangeArrowheads="1"/>
            </p:cNvSpPr>
            <p:nvPr userDrawn="1"/>
          </p:nvSpPr>
          <p:spPr bwMode="auto">
            <a:xfrm>
              <a:off x="6299537" y="2437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6" name="Oval 12">
              <a:extLst>
                <a:ext uri="{FF2B5EF4-FFF2-40B4-BE49-F238E27FC236}">
                  <a16:creationId xmlns:a16="http://schemas.microsoft.com/office/drawing/2014/main" id="{48E32285-9E4C-430A-BECC-7304EE7CBEA2}"/>
                </a:ext>
              </a:extLst>
            </p:cNvPr>
            <p:cNvSpPr>
              <a:spLocks noChangeArrowheads="1"/>
            </p:cNvSpPr>
            <p:nvPr userDrawn="1"/>
          </p:nvSpPr>
          <p:spPr bwMode="auto">
            <a:xfrm>
              <a:off x="5920125"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7" name="Oval 13">
              <a:extLst>
                <a:ext uri="{FF2B5EF4-FFF2-40B4-BE49-F238E27FC236}">
                  <a16:creationId xmlns:a16="http://schemas.microsoft.com/office/drawing/2014/main" id="{F97B6BE4-0832-4C8C-BDB7-2C7CD16314E7}"/>
                </a:ext>
              </a:extLst>
            </p:cNvPr>
            <p:cNvSpPr>
              <a:spLocks noChangeArrowheads="1"/>
            </p:cNvSpPr>
            <p:nvPr userDrawn="1"/>
          </p:nvSpPr>
          <p:spPr bwMode="auto">
            <a:xfrm>
              <a:off x="6110625"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8" name="Oval 14">
              <a:extLst>
                <a:ext uri="{FF2B5EF4-FFF2-40B4-BE49-F238E27FC236}">
                  <a16:creationId xmlns:a16="http://schemas.microsoft.com/office/drawing/2014/main" id="{CDC8BA0F-BD0F-4764-8786-58A9F4D64957}"/>
                </a:ext>
              </a:extLst>
            </p:cNvPr>
            <p:cNvSpPr>
              <a:spLocks noChangeArrowheads="1"/>
            </p:cNvSpPr>
            <p:nvPr userDrawn="1"/>
          </p:nvSpPr>
          <p:spPr bwMode="auto">
            <a:xfrm>
              <a:off x="6402725"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9" name="Oval 15">
              <a:extLst>
                <a:ext uri="{FF2B5EF4-FFF2-40B4-BE49-F238E27FC236}">
                  <a16:creationId xmlns:a16="http://schemas.microsoft.com/office/drawing/2014/main" id="{EC4E727B-61A4-4223-9576-94D7FD1119D0}"/>
                </a:ext>
              </a:extLst>
            </p:cNvPr>
            <p:cNvSpPr>
              <a:spLocks noChangeArrowheads="1"/>
            </p:cNvSpPr>
            <p:nvPr userDrawn="1"/>
          </p:nvSpPr>
          <p:spPr bwMode="auto">
            <a:xfrm>
              <a:off x="6021725"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0" name="Oval 16">
              <a:extLst>
                <a:ext uri="{FF2B5EF4-FFF2-40B4-BE49-F238E27FC236}">
                  <a16:creationId xmlns:a16="http://schemas.microsoft.com/office/drawing/2014/main" id="{B1ADE530-113C-4D6D-A34D-10A7C63A77C7}"/>
                </a:ext>
              </a:extLst>
            </p:cNvPr>
            <p:cNvSpPr>
              <a:spLocks noChangeArrowheads="1"/>
            </p:cNvSpPr>
            <p:nvPr userDrawn="1"/>
          </p:nvSpPr>
          <p:spPr bwMode="auto">
            <a:xfrm>
              <a:off x="6212225"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7" name="Oval 5">
              <a:extLst>
                <a:ext uri="{FF2B5EF4-FFF2-40B4-BE49-F238E27FC236}">
                  <a16:creationId xmlns:a16="http://schemas.microsoft.com/office/drawing/2014/main" id="{6F1D6649-251A-4919-9FB3-3A94733027C3}"/>
                </a:ext>
              </a:extLst>
            </p:cNvPr>
            <p:cNvSpPr>
              <a:spLocks noChangeArrowheads="1"/>
            </p:cNvSpPr>
            <p:nvPr userDrawn="1"/>
          </p:nvSpPr>
          <p:spPr bwMode="auto">
            <a:xfrm>
              <a:off x="6871029" y="2056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8" name="Oval 6">
              <a:extLst>
                <a:ext uri="{FF2B5EF4-FFF2-40B4-BE49-F238E27FC236}">
                  <a16:creationId xmlns:a16="http://schemas.microsoft.com/office/drawing/2014/main" id="{2AC8CD20-FF27-459C-B7EC-8A2A9D6E9919}"/>
                </a:ext>
              </a:extLst>
            </p:cNvPr>
            <p:cNvSpPr>
              <a:spLocks noChangeArrowheads="1"/>
            </p:cNvSpPr>
            <p:nvPr userDrawn="1"/>
          </p:nvSpPr>
          <p:spPr bwMode="auto">
            <a:xfrm>
              <a:off x="6491617"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9" name="Oval 7">
              <a:extLst>
                <a:ext uri="{FF2B5EF4-FFF2-40B4-BE49-F238E27FC236}">
                  <a16:creationId xmlns:a16="http://schemas.microsoft.com/office/drawing/2014/main" id="{78041C1C-4CFA-4C63-B9FC-84790A1F8A85}"/>
                </a:ext>
              </a:extLst>
            </p:cNvPr>
            <p:cNvSpPr>
              <a:spLocks noChangeArrowheads="1"/>
            </p:cNvSpPr>
            <p:nvPr userDrawn="1"/>
          </p:nvSpPr>
          <p:spPr bwMode="auto">
            <a:xfrm>
              <a:off x="6682117"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0" name="Oval 8">
              <a:extLst>
                <a:ext uri="{FF2B5EF4-FFF2-40B4-BE49-F238E27FC236}">
                  <a16:creationId xmlns:a16="http://schemas.microsoft.com/office/drawing/2014/main" id="{B19ED803-EFFF-49F8-B576-545E3585F338}"/>
                </a:ext>
              </a:extLst>
            </p:cNvPr>
            <p:cNvSpPr>
              <a:spLocks noChangeArrowheads="1"/>
            </p:cNvSpPr>
            <p:nvPr userDrawn="1"/>
          </p:nvSpPr>
          <p:spPr bwMode="auto">
            <a:xfrm>
              <a:off x="6974217"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1" name="Oval 9">
              <a:extLst>
                <a:ext uri="{FF2B5EF4-FFF2-40B4-BE49-F238E27FC236}">
                  <a16:creationId xmlns:a16="http://schemas.microsoft.com/office/drawing/2014/main" id="{68BB0014-916B-4209-992D-06CF3FE103B9}"/>
                </a:ext>
              </a:extLst>
            </p:cNvPr>
            <p:cNvSpPr>
              <a:spLocks noChangeArrowheads="1"/>
            </p:cNvSpPr>
            <p:nvPr userDrawn="1"/>
          </p:nvSpPr>
          <p:spPr bwMode="auto">
            <a:xfrm>
              <a:off x="6593217"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2" name="Oval 10">
              <a:extLst>
                <a:ext uri="{FF2B5EF4-FFF2-40B4-BE49-F238E27FC236}">
                  <a16:creationId xmlns:a16="http://schemas.microsoft.com/office/drawing/2014/main" id="{4FA4688C-F3D3-45C0-833C-41BE5A303740}"/>
                </a:ext>
              </a:extLst>
            </p:cNvPr>
            <p:cNvSpPr>
              <a:spLocks noChangeArrowheads="1"/>
            </p:cNvSpPr>
            <p:nvPr userDrawn="1"/>
          </p:nvSpPr>
          <p:spPr bwMode="auto">
            <a:xfrm>
              <a:off x="6783717"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3" name="Oval 11">
              <a:extLst>
                <a:ext uri="{FF2B5EF4-FFF2-40B4-BE49-F238E27FC236}">
                  <a16:creationId xmlns:a16="http://schemas.microsoft.com/office/drawing/2014/main" id="{EB7B7ADE-9699-4896-8696-090C023DFDEF}"/>
                </a:ext>
              </a:extLst>
            </p:cNvPr>
            <p:cNvSpPr>
              <a:spLocks noChangeArrowheads="1"/>
            </p:cNvSpPr>
            <p:nvPr userDrawn="1"/>
          </p:nvSpPr>
          <p:spPr bwMode="auto">
            <a:xfrm>
              <a:off x="6871029" y="2437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4" name="Oval 12">
              <a:extLst>
                <a:ext uri="{FF2B5EF4-FFF2-40B4-BE49-F238E27FC236}">
                  <a16:creationId xmlns:a16="http://schemas.microsoft.com/office/drawing/2014/main" id="{24482BDF-8269-4840-8C8C-07507AEACE54}"/>
                </a:ext>
              </a:extLst>
            </p:cNvPr>
            <p:cNvSpPr>
              <a:spLocks noChangeArrowheads="1"/>
            </p:cNvSpPr>
            <p:nvPr userDrawn="1"/>
          </p:nvSpPr>
          <p:spPr bwMode="auto">
            <a:xfrm>
              <a:off x="6491617"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5" name="Oval 13">
              <a:extLst>
                <a:ext uri="{FF2B5EF4-FFF2-40B4-BE49-F238E27FC236}">
                  <a16:creationId xmlns:a16="http://schemas.microsoft.com/office/drawing/2014/main" id="{05814737-2683-493E-963F-2BB4196AD2AB}"/>
                </a:ext>
              </a:extLst>
            </p:cNvPr>
            <p:cNvSpPr>
              <a:spLocks noChangeArrowheads="1"/>
            </p:cNvSpPr>
            <p:nvPr userDrawn="1"/>
          </p:nvSpPr>
          <p:spPr bwMode="auto">
            <a:xfrm>
              <a:off x="6682117"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6" name="Oval 14">
              <a:extLst>
                <a:ext uri="{FF2B5EF4-FFF2-40B4-BE49-F238E27FC236}">
                  <a16:creationId xmlns:a16="http://schemas.microsoft.com/office/drawing/2014/main" id="{430CD791-2EEF-4379-9EC5-79518720C0F9}"/>
                </a:ext>
              </a:extLst>
            </p:cNvPr>
            <p:cNvSpPr>
              <a:spLocks noChangeArrowheads="1"/>
            </p:cNvSpPr>
            <p:nvPr userDrawn="1"/>
          </p:nvSpPr>
          <p:spPr bwMode="auto">
            <a:xfrm>
              <a:off x="6974217"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7" name="Oval 15">
              <a:extLst>
                <a:ext uri="{FF2B5EF4-FFF2-40B4-BE49-F238E27FC236}">
                  <a16:creationId xmlns:a16="http://schemas.microsoft.com/office/drawing/2014/main" id="{D4BB5059-EB90-418B-9370-7F74BC7D93CA}"/>
                </a:ext>
              </a:extLst>
            </p:cNvPr>
            <p:cNvSpPr>
              <a:spLocks noChangeArrowheads="1"/>
            </p:cNvSpPr>
            <p:nvPr userDrawn="1"/>
          </p:nvSpPr>
          <p:spPr bwMode="auto">
            <a:xfrm>
              <a:off x="6593217"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8" name="Oval 16">
              <a:extLst>
                <a:ext uri="{FF2B5EF4-FFF2-40B4-BE49-F238E27FC236}">
                  <a16:creationId xmlns:a16="http://schemas.microsoft.com/office/drawing/2014/main" id="{723B9663-51BF-45FA-9D50-4E136F9148D8}"/>
                </a:ext>
              </a:extLst>
            </p:cNvPr>
            <p:cNvSpPr>
              <a:spLocks noChangeArrowheads="1"/>
            </p:cNvSpPr>
            <p:nvPr userDrawn="1"/>
          </p:nvSpPr>
          <p:spPr bwMode="auto">
            <a:xfrm>
              <a:off x="6783717"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85" name="Oval 5">
              <a:extLst>
                <a:ext uri="{FF2B5EF4-FFF2-40B4-BE49-F238E27FC236}">
                  <a16:creationId xmlns:a16="http://schemas.microsoft.com/office/drawing/2014/main" id="{534F4D34-FF9D-4BB7-A06C-85D6B956A31F}"/>
                </a:ext>
              </a:extLst>
            </p:cNvPr>
            <p:cNvSpPr>
              <a:spLocks noChangeArrowheads="1"/>
            </p:cNvSpPr>
            <p:nvPr userDrawn="1"/>
          </p:nvSpPr>
          <p:spPr bwMode="auto">
            <a:xfrm>
              <a:off x="7442521" y="2056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86" name="Oval 6">
              <a:extLst>
                <a:ext uri="{FF2B5EF4-FFF2-40B4-BE49-F238E27FC236}">
                  <a16:creationId xmlns:a16="http://schemas.microsoft.com/office/drawing/2014/main" id="{796DCBCB-983C-4904-BEB8-1396F2E42417}"/>
                </a:ext>
              </a:extLst>
            </p:cNvPr>
            <p:cNvSpPr>
              <a:spLocks noChangeArrowheads="1"/>
            </p:cNvSpPr>
            <p:nvPr userDrawn="1"/>
          </p:nvSpPr>
          <p:spPr bwMode="auto">
            <a:xfrm>
              <a:off x="7063109"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87" name="Oval 7">
              <a:extLst>
                <a:ext uri="{FF2B5EF4-FFF2-40B4-BE49-F238E27FC236}">
                  <a16:creationId xmlns:a16="http://schemas.microsoft.com/office/drawing/2014/main" id="{0F6E66A7-FAA5-41DD-9788-5E3EA85A3DA0}"/>
                </a:ext>
              </a:extLst>
            </p:cNvPr>
            <p:cNvSpPr>
              <a:spLocks noChangeArrowheads="1"/>
            </p:cNvSpPr>
            <p:nvPr userDrawn="1"/>
          </p:nvSpPr>
          <p:spPr bwMode="auto">
            <a:xfrm>
              <a:off x="7253609"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88" name="Oval 8">
              <a:extLst>
                <a:ext uri="{FF2B5EF4-FFF2-40B4-BE49-F238E27FC236}">
                  <a16:creationId xmlns:a16="http://schemas.microsoft.com/office/drawing/2014/main" id="{55AB4E4B-8C0E-4C99-902B-4F2B08D98080}"/>
                </a:ext>
              </a:extLst>
            </p:cNvPr>
            <p:cNvSpPr>
              <a:spLocks noChangeArrowheads="1"/>
            </p:cNvSpPr>
            <p:nvPr userDrawn="1"/>
          </p:nvSpPr>
          <p:spPr bwMode="auto">
            <a:xfrm>
              <a:off x="7545709"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89" name="Oval 9">
              <a:extLst>
                <a:ext uri="{FF2B5EF4-FFF2-40B4-BE49-F238E27FC236}">
                  <a16:creationId xmlns:a16="http://schemas.microsoft.com/office/drawing/2014/main" id="{6B8A8066-F285-44DB-8A22-3DE8DFD7FD67}"/>
                </a:ext>
              </a:extLst>
            </p:cNvPr>
            <p:cNvSpPr>
              <a:spLocks noChangeArrowheads="1"/>
            </p:cNvSpPr>
            <p:nvPr userDrawn="1"/>
          </p:nvSpPr>
          <p:spPr bwMode="auto">
            <a:xfrm>
              <a:off x="7164709"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0" name="Oval 10">
              <a:extLst>
                <a:ext uri="{FF2B5EF4-FFF2-40B4-BE49-F238E27FC236}">
                  <a16:creationId xmlns:a16="http://schemas.microsoft.com/office/drawing/2014/main" id="{CF2686E9-7D21-4063-AE48-4257823C43A3}"/>
                </a:ext>
              </a:extLst>
            </p:cNvPr>
            <p:cNvSpPr>
              <a:spLocks noChangeArrowheads="1"/>
            </p:cNvSpPr>
            <p:nvPr userDrawn="1"/>
          </p:nvSpPr>
          <p:spPr bwMode="auto">
            <a:xfrm>
              <a:off x="7355209"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1" name="Oval 11">
              <a:extLst>
                <a:ext uri="{FF2B5EF4-FFF2-40B4-BE49-F238E27FC236}">
                  <a16:creationId xmlns:a16="http://schemas.microsoft.com/office/drawing/2014/main" id="{78FD0E39-D3FB-47B4-9F67-238B037D3AC7}"/>
                </a:ext>
              </a:extLst>
            </p:cNvPr>
            <p:cNvSpPr>
              <a:spLocks noChangeArrowheads="1"/>
            </p:cNvSpPr>
            <p:nvPr userDrawn="1"/>
          </p:nvSpPr>
          <p:spPr bwMode="auto">
            <a:xfrm>
              <a:off x="7442521" y="2437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2" name="Oval 12">
              <a:extLst>
                <a:ext uri="{FF2B5EF4-FFF2-40B4-BE49-F238E27FC236}">
                  <a16:creationId xmlns:a16="http://schemas.microsoft.com/office/drawing/2014/main" id="{49242820-2E63-4DF6-82EE-33FCCA7FD697}"/>
                </a:ext>
              </a:extLst>
            </p:cNvPr>
            <p:cNvSpPr>
              <a:spLocks noChangeArrowheads="1"/>
            </p:cNvSpPr>
            <p:nvPr userDrawn="1"/>
          </p:nvSpPr>
          <p:spPr bwMode="auto">
            <a:xfrm>
              <a:off x="7063109"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3" name="Oval 13">
              <a:extLst>
                <a:ext uri="{FF2B5EF4-FFF2-40B4-BE49-F238E27FC236}">
                  <a16:creationId xmlns:a16="http://schemas.microsoft.com/office/drawing/2014/main" id="{1E1EE696-5E13-4426-A368-ED0DF3116629}"/>
                </a:ext>
              </a:extLst>
            </p:cNvPr>
            <p:cNvSpPr>
              <a:spLocks noChangeArrowheads="1"/>
            </p:cNvSpPr>
            <p:nvPr userDrawn="1"/>
          </p:nvSpPr>
          <p:spPr bwMode="auto">
            <a:xfrm>
              <a:off x="7253609"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4" name="Oval 14">
              <a:extLst>
                <a:ext uri="{FF2B5EF4-FFF2-40B4-BE49-F238E27FC236}">
                  <a16:creationId xmlns:a16="http://schemas.microsoft.com/office/drawing/2014/main" id="{E4A76344-4397-4486-955A-0ADD5CC4761C}"/>
                </a:ext>
              </a:extLst>
            </p:cNvPr>
            <p:cNvSpPr>
              <a:spLocks noChangeArrowheads="1"/>
            </p:cNvSpPr>
            <p:nvPr userDrawn="1"/>
          </p:nvSpPr>
          <p:spPr bwMode="auto">
            <a:xfrm>
              <a:off x="7545709"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5" name="Oval 15">
              <a:extLst>
                <a:ext uri="{FF2B5EF4-FFF2-40B4-BE49-F238E27FC236}">
                  <a16:creationId xmlns:a16="http://schemas.microsoft.com/office/drawing/2014/main" id="{097CE59E-CB7E-403B-A9B7-20010F401C61}"/>
                </a:ext>
              </a:extLst>
            </p:cNvPr>
            <p:cNvSpPr>
              <a:spLocks noChangeArrowheads="1"/>
            </p:cNvSpPr>
            <p:nvPr userDrawn="1"/>
          </p:nvSpPr>
          <p:spPr bwMode="auto">
            <a:xfrm>
              <a:off x="7164709"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6" name="Oval 16">
              <a:extLst>
                <a:ext uri="{FF2B5EF4-FFF2-40B4-BE49-F238E27FC236}">
                  <a16:creationId xmlns:a16="http://schemas.microsoft.com/office/drawing/2014/main" id="{DD736E5B-0043-4803-9FA2-50EA40A29590}"/>
                </a:ext>
              </a:extLst>
            </p:cNvPr>
            <p:cNvSpPr>
              <a:spLocks noChangeArrowheads="1"/>
            </p:cNvSpPr>
            <p:nvPr userDrawn="1"/>
          </p:nvSpPr>
          <p:spPr bwMode="auto">
            <a:xfrm>
              <a:off x="7355209"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73" name="Oval 5">
              <a:extLst>
                <a:ext uri="{FF2B5EF4-FFF2-40B4-BE49-F238E27FC236}">
                  <a16:creationId xmlns:a16="http://schemas.microsoft.com/office/drawing/2014/main" id="{5958CB99-0424-4B7C-830E-783F9E5E59F2}"/>
                </a:ext>
              </a:extLst>
            </p:cNvPr>
            <p:cNvSpPr>
              <a:spLocks noChangeArrowheads="1"/>
            </p:cNvSpPr>
            <p:nvPr userDrawn="1"/>
          </p:nvSpPr>
          <p:spPr bwMode="auto">
            <a:xfrm>
              <a:off x="8014013" y="2056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74" name="Oval 6">
              <a:extLst>
                <a:ext uri="{FF2B5EF4-FFF2-40B4-BE49-F238E27FC236}">
                  <a16:creationId xmlns:a16="http://schemas.microsoft.com/office/drawing/2014/main" id="{CDB9AFB5-E523-41D4-9D8E-383CC64BDA80}"/>
                </a:ext>
              </a:extLst>
            </p:cNvPr>
            <p:cNvSpPr>
              <a:spLocks noChangeArrowheads="1"/>
            </p:cNvSpPr>
            <p:nvPr userDrawn="1"/>
          </p:nvSpPr>
          <p:spPr bwMode="auto">
            <a:xfrm>
              <a:off x="7634601"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75" name="Oval 7">
              <a:extLst>
                <a:ext uri="{FF2B5EF4-FFF2-40B4-BE49-F238E27FC236}">
                  <a16:creationId xmlns:a16="http://schemas.microsoft.com/office/drawing/2014/main" id="{63683C92-F671-4337-B38B-5898E6F49A6A}"/>
                </a:ext>
              </a:extLst>
            </p:cNvPr>
            <p:cNvSpPr>
              <a:spLocks noChangeArrowheads="1"/>
            </p:cNvSpPr>
            <p:nvPr userDrawn="1"/>
          </p:nvSpPr>
          <p:spPr bwMode="auto">
            <a:xfrm>
              <a:off x="7825101"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76" name="Oval 8">
              <a:extLst>
                <a:ext uri="{FF2B5EF4-FFF2-40B4-BE49-F238E27FC236}">
                  <a16:creationId xmlns:a16="http://schemas.microsoft.com/office/drawing/2014/main" id="{499F7743-BC77-4740-924A-A46E6A1831F9}"/>
                </a:ext>
              </a:extLst>
            </p:cNvPr>
            <p:cNvSpPr>
              <a:spLocks noChangeArrowheads="1"/>
            </p:cNvSpPr>
            <p:nvPr userDrawn="1"/>
          </p:nvSpPr>
          <p:spPr bwMode="auto">
            <a:xfrm>
              <a:off x="8117201"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77" name="Oval 9">
              <a:extLst>
                <a:ext uri="{FF2B5EF4-FFF2-40B4-BE49-F238E27FC236}">
                  <a16:creationId xmlns:a16="http://schemas.microsoft.com/office/drawing/2014/main" id="{3E6961A9-D4C8-407D-91D5-6E7C97E8B92F}"/>
                </a:ext>
              </a:extLst>
            </p:cNvPr>
            <p:cNvSpPr>
              <a:spLocks noChangeArrowheads="1"/>
            </p:cNvSpPr>
            <p:nvPr userDrawn="1"/>
          </p:nvSpPr>
          <p:spPr bwMode="auto">
            <a:xfrm>
              <a:off x="7736201"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78" name="Oval 10">
              <a:extLst>
                <a:ext uri="{FF2B5EF4-FFF2-40B4-BE49-F238E27FC236}">
                  <a16:creationId xmlns:a16="http://schemas.microsoft.com/office/drawing/2014/main" id="{1E2C07CC-8C9A-486C-AF57-463BFBF4481D}"/>
                </a:ext>
              </a:extLst>
            </p:cNvPr>
            <p:cNvSpPr>
              <a:spLocks noChangeArrowheads="1"/>
            </p:cNvSpPr>
            <p:nvPr userDrawn="1"/>
          </p:nvSpPr>
          <p:spPr bwMode="auto">
            <a:xfrm>
              <a:off x="7926701"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79" name="Oval 11">
              <a:extLst>
                <a:ext uri="{FF2B5EF4-FFF2-40B4-BE49-F238E27FC236}">
                  <a16:creationId xmlns:a16="http://schemas.microsoft.com/office/drawing/2014/main" id="{273E2DEC-79F1-41F8-BA71-C158E2EAA644}"/>
                </a:ext>
              </a:extLst>
            </p:cNvPr>
            <p:cNvSpPr>
              <a:spLocks noChangeArrowheads="1"/>
            </p:cNvSpPr>
            <p:nvPr userDrawn="1"/>
          </p:nvSpPr>
          <p:spPr bwMode="auto">
            <a:xfrm>
              <a:off x="8014013" y="2437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80" name="Oval 12">
              <a:extLst>
                <a:ext uri="{FF2B5EF4-FFF2-40B4-BE49-F238E27FC236}">
                  <a16:creationId xmlns:a16="http://schemas.microsoft.com/office/drawing/2014/main" id="{2DEC891D-0F7D-4A87-8C0A-6B10111C4CC1}"/>
                </a:ext>
              </a:extLst>
            </p:cNvPr>
            <p:cNvSpPr>
              <a:spLocks noChangeArrowheads="1"/>
            </p:cNvSpPr>
            <p:nvPr userDrawn="1"/>
          </p:nvSpPr>
          <p:spPr bwMode="auto">
            <a:xfrm>
              <a:off x="7634601"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81" name="Oval 13">
              <a:extLst>
                <a:ext uri="{FF2B5EF4-FFF2-40B4-BE49-F238E27FC236}">
                  <a16:creationId xmlns:a16="http://schemas.microsoft.com/office/drawing/2014/main" id="{43E55CC9-E4F0-410E-BD4D-95094EEF0E0F}"/>
                </a:ext>
              </a:extLst>
            </p:cNvPr>
            <p:cNvSpPr>
              <a:spLocks noChangeArrowheads="1"/>
            </p:cNvSpPr>
            <p:nvPr userDrawn="1"/>
          </p:nvSpPr>
          <p:spPr bwMode="auto">
            <a:xfrm>
              <a:off x="7825101"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82" name="Oval 14">
              <a:extLst>
                <a:ext uri="{FF2B5EF4-FFF2-40B4-BE49-F238E27FC236}">
                  <a16:creationId xmlns:a16="http://schemas.microsoft.com/office/drawing/2014/main" id="{D6B79F08-01C7-406A-A480-EFE053F4ACCA}"/>
                </a:ext>
              </a:extLst>
            </p:cNvPr>
            <p:cNvSpPr>
              <a:spLocks noChangeArrowheads="1"/>
            </p:cNvSpPr>
            <p:nvPr userDrawn="1"/>
          </p:nvSpPr>
          <p:spPr bwMode="auto">
            <a:xfrm>
              <a:off x="8117201"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83" name="Oval 15">
              <a:extLst>
                <a:ext uri="{FF2B5EF4-FFF2-40B4-BE49-F238E27FC236}">
                  <a16:creationId xmlns:a16="http://schemas.microsoft.com/office/drawing/2014/main" id="{2079B9F7-2F38-4D41-87F5-AA254C592727}"/>
                </a:ext>
              </a:extLst>
            </p:cNvPr>
            <p:cNvSpPr>
              <a:spLocks noChangeArrowheads="1"/>
            </p:cNvSpPr>
            <p:nvPr userDrawn="1"/>
          </p:nvSpPr>
          <p:spPr bwMode="auto">
            <a:xfrm>
              <a:off x="7736201"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84" name="Oval 16">
              <a:extLst>
                <a:ext uri="{FF2B5EF4-FFF2-40B4-BE49-F238E27FC236}">
                  <a16:creationId xmlns:a16="http://schemas.microsoft.com/office/drawing/2014/main" id="{5C6B48BA-5416-4CFF-98EE-1FDED2082564}"/>
                </a:ext>
              </a:extLst>
            </p:cNvPr>
            <p:cNvSpPr>
              <a:spLocks noChangeArrowheads="1"/>
            </p:cNvSpPr>
            <p:nvPr userDrawn="1"/>
          </p:nvSpPr>
          <p:spPr bwMode="auto">
            <a:xfrm>
              <a:off x="7926701"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61" name="Oval 5">
              <a:extLst>
                <a:ext uri="{FF2B5EF4-FFF2-40B4-BE49-F238E27FC236}">
                  <a16:creationId xmlns:a16="http://schemas.microsoft.com/office/drawing/2014/main" id="{75EEB723-46EE-4B80-9576-779E613458C3}"/>
                </a:ext>
              </a:extLst>
            </p:cNvPr>
            <p:cNvSpPr>
              <a:spLocks noChangeArrowheads="1"/>
            </p:cNvSpPr>
            <p:nvPr userDrawn="1"/>
          </p:nvSpPr>
          <p:spPr bwMode="auto">
            <a:xfrm>
              <a:off x="8585505" y="2056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62" name="Oval 6">
              <a:extLst>
                <a:ext uri="{FF2B5EF4-FFF2-40B4-BE49-F238E27FC236}">
                  <a16:creationId xmlns:a16="http://schemas.microsoft.com/office/drawing/2014/main" id="{64860F7F-EEF7-474E-A3E1-7205D4430481}"/>
                </a:ext>
              </a:extLst>
            </p:cNvPr>
            <p:cNvSpPr>
              <a:spLocks noChangeArrowheads="1"/>
            </p:cNvSpPr>
            <p:nvPr userDrawn="1"/>
          </p:nvSpPr>
          <p:spPr bwMode="auto">
            <a:xfrm>
              <a:off x="8206093"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63" name="Oval 7">
              <a:extLst>
                <a:ext uri="{FF2B5EF4-FFF2-40B4-BE49-F238E27FC236}">
                  <a16:creationId xmlns:a16="http://schemas.microsoft.com/office/drawing/2014/main" id="{C16C3327-DF38-4E53-9808-EE7F7CC7D0E8}"/>
                </a:ext>
              </a:extLst>
            </p:cNvPr>
            <p:cNvSpPr>
              <a:spLocks noChangeArrowheads="1"/>
            </p:cNvSpPr>
            <p:nvPr userDrawn="1"/>
          </p:nvSpPr>
          <p:spPr bwMode="auto">
            <a:xfrm>
              <a:off x="8396593"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64" name="Oval 8">
              <a:extLst>
                <a:ext uri="{FF2B5EF4-FFF2-40B4-BE49-F238E27FC236}">
                  <a16:creationId xmlns:a16="http://schemas.microsoft.com/office/drawing/2014/main" id="{E6D00E32-C8B3-4722-9A9E-03089DE3B405}"/>
                </a:ext>
              </a:extLst>
            </p:cNvPr>
            <p:cNvSpPr>
              <a:spLocks noChangeArrowheads="1"/>
            </p:cNvSpPr>
            <p:nvPr userDrawn="1"/>
          </p:nvSpPr>
          <p:spPr bwMode="auto">
            <a:xfrm>
              <a:off x="8688693"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65" name="Oval 9">
              <a:extLst>
                <a:ext uri="{FF2B5EF4-FFF2-40B4-BE49-F238E27FC236}">
                  <a16:creationId xmlns:a16="http://schemas.microsoft.com/office/drawing/2014/main" id="{2484EBE5-25AF-4012-B277-1D314797394C}"/>
                </a:ext>
              </a:extLst>
            </p:cNvPr>
            <p:cNvSpPr>
              <a:spLocks noChangeArrowheads="1"/>
            </p:cNvSpPr>
            <p:nvPr userDrawn="1"/>
          </p:nvSpPr>
          <p:spPr bwMode="auto">
            <a:xfrm>
              <a:off x="8307693"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66" name="Oval 10">
              <a:extLst>
                <a:ext uri="{FF2B5EF4-FFF2-40B4-BE49-F238E27FC236}">
                  <a16:creationId xmlns:a16="http://schemas.microsoft.com/office/drawing/2014/main" id="{9559D9D0-86AE-43C7-80F1-CD7376A80DCE}"/>
                </a:ext>
              </a:extLst>
            </p:cNvPr>
            <p:cNvSpPr>
              <a:spLocks noChangeArrowheads="1"/>
            </p:cNvSpPr>
            <p:nvPr userDrawn="1"/>
          </p:nvSpPr>
          <p:spPr bwMode="auto">
            <a:xfrm>
              <a:off x="8498193"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67" name="Oval 11">
              <a:extLst>
                <a:ext uri="{FF2B5EF4-FFF2-40B4-BE49-F238E27FC236}">
                  <a16:creationId xmlns:a16="http://schemas.microsoft.com/office/drawing/2014/main" id="{87C35B8D-23A6-4F12-815E-F32588A6458B}"/>
                </a:ext>
              </a:extLst>
            </p:cNvPr>
            <p:cNvSpPr>
              <a:spLocks noChangeArrowheads="1"/>
            </p:cNvSpPr>
            <p:nvPr userDrawn="1"/>
          </p:nvSpPr>
          <p:spPr bwMode="auto">
            <a:xfrm>
              <a:off x="8585505" y="2437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68" name="Oval 12">
              <a:extLst>
                <a:ext uri="{FF2B5EF4-FFF2-40B4-BE49-F238E27FC236}">
                  <a16:creationId xmlns:a16="http://schemas.microsoft.com/office/drawing/2014/main" id="{03185896-8A45-46F8-BF10-22ACF72FA262}"/>
                </a:ext>
              </a:extLst>
            </p:cNvPr>
            <p:cNvSpPr>
              <a:spLocks noChangeArrowheads="1"/>
            </p:cNvSpPr>
            <p:nvPr userDrawn="1"/>
          </p:nvSpPr>
          <p:spPr bwMode="auto">
            <a:xfrm>
              <a:off x="8206093"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69" name="Oval 13">
              <a:extLst>
                <a:ext uri="{FF2B5EF4-FFF2-40B4-BE49-F238E27FC236}">
                  <a16:creationId xmlns:a16="http://schemas.microsoft.com/office/drawing/2014/main" id="{1FF9DA3B-5807-4CA7-88CE-63F65EE203F6}"/>
                </a:ext>
              </a:extLst>
            </p:cNvPr>
            <p:cNvSpPr>
              <a:spLocks noChangeArrowheads="1"/>
            </p:cNvSpPr>
            <p:nvPr userDrawn="1"/>
          </p:nvSpPr>
          <p:spPr bwMode="auto">
            <a:xfrm>
              <a:off x="8396593"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70" name="Oval 14">
              <a:extLst>
                <a:ext uri="{FF2B5EF4-FFF2-40B4-BE49-F238E27FC236}">
                  <a16:creationId xmlns:a16="http://schemas.microsoft.com/office/drawing/2014/main" id="{A8B506F5-601B-4CDF-8B58-5F16EA6C0A76}"/>
                </a:ext>
              </a:extLst>
            </p:cNvPr>
            <p:cNvSpPr>
              <a:spLocks noChangeArrowheads="1"/>
            </p:cNvSpPr>
            <p:nvPr userDrawn="1"/>
          </p:nvSpPr>
          <p:spPr bwMode="auto">
            <a:xfrm>
              <a:off x="8688693"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71" name="Oval 15">
              <a:extLst>
                <a:ext uri="{FF2B5EF4-FFF2-40B4-BE49-F238E27FC236}">
                  <a16:creationId xmlns:a16="http://schemas.microsoft.com/office/drawing/2014/main" id="{EC5F7286-5F1A-40B9-94BF-DBAE9698DF71}"/>
                </a:ext>
              </a:extLst>
            </p:cNvPr>
            <p:cNvSpPr>
              <a:spLocks noChangeArrowheads="1"/>
            </p:cNvSpPr>
            <p:nvPr userDrawn="1"/>
          </p:nvSpPr>
          <p:spPr bwMode="auto">
            <a:xfrm>
              <a:off x="8307693"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72" name="Oval 16">
              <a:extLst>
                <a:ext uri="{FF2B5EF4-FFF2-40B4-BE49-F238E27FC236}">
                  <a16:creationId xmlns:a16="http://schemas.microsoft.com/office/drawing/2014/main" id="{4E490740-140A-4701-A066-8766DDA224C3}"/>
                </a:ext>
              </a:extLst>
            </p:cNvPr>
            <p:cNvSpPr>
              <a:spLocks noChangeArrowheads="1"/>
            </p:cNvSpPr>
            <p:nvPr userDrawn="1"/>
          </p:nvSpPr>
          <p:spPr bwMode="auto">
            <a:xfrm>
              <a:off x="8498193"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49" name="Oval 5">
              <a:extLst>
                <a:ext uri="{FF2B5EF4-FFF2-40B4-BE49-F238E27FC236}">
                  <a16:creationId xmlns:a16="http://schemas.microsoft.com/office/drawing/2014/main" id="{7EAB1B85-BE00-479D-A93B-2EAB0E070208}"/>
                </a:ext>
              </a:extLst>
            </p:cNvPr>
            <p:cNvSpPr>
              <a:spLocks noChangeArrowheads="1"/>
            </p:cNvSpPr>
            <p:nvPr userDrawn="1"/>
          </p:nvSpPr>
          <p:spPr bwMode="auto">
            <a:xfrm>
              <a:off x="9156997" y="2056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50" name="Oval 6">
              <a:extLst>
                <a:ext uri="{FF2B5EF4-FFF2-40B4-BE49-F238E27FC236}">
                  <a16:creationId xmlns:a16="http://schemas.microsoft.com/office/drawing/2014/main" id="{BBEC5AC0-5E29-4E91-BD35-C4EDC1A6D03B}"/>
                </a:ext>
              </a:extLst>
            </p:cNvPr>
            <p:cNvSpPr>
              <a:spLocks noChangeArrowheads="1"/>
            </p:cNvSpPr>
            <p:nvPr userDrawn="1"/>
          </p:nvSpPr>
          <p:spPr bwMode="auto">
            <a:xfrm>
              <a:off x="8777585"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51" name="Oval 7">
              <a:extLst>
                <a:ext uri="{FF2B5EF4-FFF2-40B4-BE49-F238E27FC236}">
                  <a16:creationId xmlns:a16="http://schemas.microsoft.com/office/drawing/2014/main" id="{CF64C411-60CF-4032-81E8-F3049BFC4435}"/>
                </a:ext>
              </a:extLst>
            </p:cNvPr>
            <p:cNvSpPr>
              <a:spLocks noChangeArrowheads="1"/>
            </p:cNvSpPr>
            <p:nvPr userDrawn="1"/>
          </p:nvSpPr>
          <p:spPr bwMode="auto">
            <a:xfrm>
              <a:off x="8968085"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52" name="Oval 8">
              <a:extLst>
                <a:ext uri="{FF2B5EF4-FFF2-40B4-BE49-F238E27FC236}">
                  <a16:creationId xmlns:a16="http://schemas.microsoft.com/office/drawing/2014/main" id="{E83D3326-6825-47DF-A6CF-C14AA8A89B70}"/>
                </a:ext>
              </a:extLst>
            </p:cNvPr>
            <p:cNvSpPr>
              <a:spLocks noChangeArrowheads="1"/>
            </p:cNvSpPr>
            <p:nvPr userDrawn="1"/>
          </p:nvSpPr>
          <p:spPr bwMode="auto">
            <a:xfrm>
              <a:off x="9260185"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53" name="Oval 9">
              <a:extLst>
                <a:ext uri="{FF2B5EF4-FFF2-40B4-BE49-F238E27FC236}">
                  <a16:creationId xmlns:a16="http://schemas.microsoft.com/office/drawing/2014/main" id="{1906D5A5-1C0F-47DC-8AC9-E27650B3D633}"/>
                </a:ext>
              </a:extLst>
            </p:cNvPr>
            <p:cNvSpPr>
              <a:spLocks noChangeArrowheads="1"/>
            </p:cNvSpPr>
            <p:nvPr userDrawn="1"/>
          </p:nvSpPr>
          <p:spPr bwMode="auto">
            <a:xfrm>
              <a:off x="8879185"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54" name="Oval 10">
              <a:extLst>
                <a:ext uri="{FF2B5EF4-FFF2-40B4-BE49-F238E27FC236}">
                  <a16:creationId xmlns:a16="http://schemas.microsoft.com/office/drawing/2014/main" id="{F123A39F-49F4-4012-8570-356CB0387F68}"/>
                </a:ext>
              </a:extLst>
            </p:cNvPr>
            <p:cNvSpPr>
              <a:spLocks noChangeArrowheads="1"/>
            </p:cNvSpPr>
            <p:nvPr userDrawn="1"/>
          </p:nvSpPr>
          <p:spPr bwMode="auto">
            <a:xfrm>
              <a:off x="9069685"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55" name="Oval 11">
              <a:extLst>
                <a:ext uri="{FF2B5EF4-FFF2-40B4-BE49-F238E27FC236}">
                  <a16:creationId xmlns:a16="http://schemas.microsoft.com/office/drawing/2014/main" id="{1B24D10A-B0FC-4DDF-8DA0-4997DC1629A7}"/>
                </a:ext>
              </a:extLst>
            </p:cNvPr>
            <p:cNvSpPr>
              <a:spLocks noChangeArrowheads="1"/>
            </p:cNvSpPr>
            <p:nvPr userDrawn="1"/>
          </p:nvSpPr>
          <p:spPr bwMode="auto">
            <a:xfrm>
              <a:off x="9156997" y="2437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56" name="Oval 12">
              <a:extLst>
                <a:ext uri="{FF2B5EF4-FFF2-40B4-BE49-F238E27FC236}">
                  <a16:creationId xmlns:a16="http://schemas.microsoft.com/office/drawing/2014/main" id="{E2A0BC55-45E6-4645-B8E6-B5A63599D184}"/>
                </a:ext>
              </a:extLst>
            </p:cNvPr>
            <p:cNvSpPr>
              <a:spLocks noChangeArrowheads="1"/>
            </p:cNvSpPr>
            <p:nvPr userDrawn="1"/>
          </p:nvSpPr>
          <p:spPr bwMode="auto">
            <a:xfrm>
              <a:off x="8777585"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57" name="Oval 13">
              <a:extLst>
                <a:ext uri="{FF2B5EF4-FFF2-40B4-BE49-F238E27FC236}">
                  <a16:creationId xmlns:a16="http://schemas.microsoft.com/office/drawing/2014/main" id="{579EB3DA-BF4D-407C-9D1F-3136A626F74D}"/>
                </a:ext>
              </a:extLst>
            </p:cNvPr>
            <p:cNvSpPr>
              <a:spLocks noChangeArrowheads="1"/>
            </p:cNvSpPr>
            <p:nvPr userDrawn="1"/>
          </p:nvSpPr>
          <p:spPr bwMode="auto">
            <a:xfrm>
              <a:off x="8968085"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58" name="Oval 14">
              <a:extLst>
                <a:ext uri="{FF2B5EF4-FFF2-40B4-BE49-F238E27FC236}">
                  <a16:creationId xmlns:a16="http://schemas.microsoft.com/office/drawing/2014/main" id="{7A298F02-A17B-449B-871D-D36FA70C7BFF}"/>
                </a:ext>
              </a:extLst>
            </p:cNvPr>
            <p:cNvSpPr>
              <a:spLocks noChangeArrowheads="1"/>
            </p:cNvSpPr>
            <p:nvPr userDrawn="1"/>
          </p:nvSpPr>
          <p:spPr bwMode="auto">
            <a:xfrm>
              <a:off x="9260185"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59" name="Oval 15">
              <a:extLst>
                <a:ext uri="{FF2B5EF4-FFF2-40B4-BE49-F238E27FC236}">
                  <a16:creationId xmlns:a16="http://schemas.microsoft.com/office/drawing/2014/main" id="{6FBC9C8C-D193-4AB8-B144-2E5F7F25758C}"/>
                </a:ext>
              </a:extLst>
            </p:cNvPr>
            <p:cNvSpPr>
              <a:spLocks noChangeArrowheads="1"/>
            </p:cNvSpPr>
            <p:nvPr userDrawn="1"/>
          </p:nvSpPr>
          <p:spPr bwMode="auto">
            <a:xfrm>
              <a:off x="8879185"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60" name="Oval 16">
              <a:extLst>
                <a:ext uri="{FF2B5EF4-FFF2-40B4-BE49-F238E27FC236}">
                  <a16:creationId xmlns:a16="http://schemas.microsoft.com/office/drawing/2014/main" id="{9B88B73D-EAD0-4055-A476-92335CB0FD3B}"/>
                </a:ext>
              </a:extLst>
            </p:cNvPr>
            <p:cNvSpPr>
              <a:spLocks noChangeArrowheads="1"/>
            </p:cNvSpPr>
            <p:nvPr userDrawn="1"/>
          </p:nvSpPr>
          <p:spPr bwMode="auto">
            <a:xfrm>
              <a:off x="9069685"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37" name="Oval 5">
              <a:extLst>
                <a:ext uri="{FF2B5EF4-FFF2-40B4-BE49-F238E27FC236}">
                  <a16:creationId xmlns:a16="http://schemas.microsoft.com/office/drawing/2014/main" id="{0003CBB6-13AF-4A76-AAF9-B9B5BBAC0806}"/>
                </a:ext>
              </a:extLst>
            </p:cNvPr>
            <p:cNvSpPr>
              <a:spLocks noChangeArrowheads="1"/>
            </p:cNvSpPr>
            <p:nvPr userDrawn="1"/>
          </p:nvSpPr>
          <p:spPr bwMode="auto">
            <a:xfrm>
              <a:off x="9728489" y="2056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38" name="Oval 6">
              <a:extLst>
                <a:ext uri="{FF2B5EF4-FFF2-40B4-BE49-F238E27FC236}">
                  <a16:creationId xmlns:a16="http://schemas.microsoft.com/office/drawing/2014/main" id="{6A24AADC-8B48-4D8F-91F9-4D6B58577242}"/>
                </a:ext>
              </a:extLst>
            </p:cNvPr>
            <p:cNvSpPr>
              <a:spLocks noChangeArrowheads="1"/>
            </p:cNvSpPr>
            <p:nvPr userDrawn="1"/>
          </p:nvSpPr>
          <p:spPr bwMode="auto">
            <a:xfrm>
              <a:off x="9349077"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39" name="Oval 7">
              <a:extLst>
                <a:ext uri="{FF2B5EF4-FFF2-40B4-BE49-F238E27FC236}">
                  <a16:creationId xmlns:a16="http://schemas.microsoft.com/office/drawing/2014/main" id="{40E2AC8D-928B-4AEB-BCB7-B7C2C312722C}"/>
                </a:ext>
              </a:extLst>
            </p:cNvPr>
            <p:cNvSpPr>
              <a:spLocks noChangeArrowheads="1"/>
            </p:cNvSpPr>
            <p:nvPr userDrawn="1"/>
          </p:nvSpPr>
          <p:spPr bwMode="auto">
            <a:xfrm>
              <a:off x="9539577"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40" name="Oval 8">
              <a:extLst>
                <a:ext uri="{FF2B5EF4-FFF2-40B4-BE49-F238E27FC236}">
                  <a16:creationId xmlns:a16="http://schemas.microsoft.com/office/drawing/2014/main" id="{7F9DB20A-DF9E-467E-A47D-A6F4244AAE8C}"/>
                </a:ext>
              </a:extLst>
            </p:cNvPr>
            <p:cNvSpPr>
              <a:spLocks noChangeArrowheads="1"/>
            </p:cNvSpPr>
            <p:nvPr userDrawn="1"/>
          </p:nvSpPr>
          <p:spPr bwMode="auto">
            <a:xfrm>
              <a:off x="9831677"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41" name="Oval 9">
              <a:extLst>
                <a:ext uri="{FF2B5EF4-FFF2-40B4-BE49-F238E27FC236}">
                  <a16:creationId xmlns:a16="http://schemas.microsoft.com/office/drawing/2014/main" id="{DEC7008F-BC63-463A-9A65-55163BCD8486}"/>
                </a:ext>
              </a:extLst>
            </p:cNvPr>
            <p:cNvSpPr>
              <a:spLocks noChangeArrowheads="1"/>
            </p:cNvSpPr>
            <p:nvPr userDrawn="1"/>
          </p:nvSpPr>
          <p:spPr bwMode="auto">
            <a:xfrm>
              <a:off x="9450677"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42" name="Oval 10">
              <a:extLst>
                <a:ext uri="{FF2B5EF4-FFF2-40B4-BE49-F238E27FC236}">
                  <a16:creationId xmlns:a16="http://schemas.microsoft.com/office/drawing/2014/main" id="{1FB6225B-D5EB-4B1D-AAB4-4D5F37EBDE32}"/>
                </a:ext>
              </a:extLst>
            </p:cNvPr>
            <p:cNvSpPr>
              <a:spLocks noChangeArrowheads="1"/>
            </p:cNvSpPr>
            <p:nvPr userDrawn="1"/>
          </p:nvSpPr>
          <p:spPr bwMode="auto">
            <a:xfrm>
              <a:off x="9641177"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43" name="Oval 11">
              <a:extLst>
                <a:ext uri="{FF2B5EF4-FFF2-40B4-BE49-F238E27FC236}">
                  <a16:creationId xmlns:a16="http://schemas.microsoft.com/office/drawing/2014/main" id="{36F6C8B4-CDF3-412D-8482-2BBA1CD9E2C4}"/>
                </a:ext>
              </a:extLst>
            </p:cNvPr>
            <p:cNvSpPr>
              <a:spLocks noChangeArrowheads="1"/>
            </p:cNvSpPr>
            <p:nvPr userDrawn="1"/>
          </p:nvSpPr>
          <p:spPr bwMode="auto">
            <a:xfrm>
              <a:off x="9728489" y="2437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44" name="Oval 12">
              <a:extLst>
                <a:ext uri="{FF2B5EF4-FFF2-40B4-BE49-F238E27FC236}">
                  <a16:creationId xmlns:a16="http://schemas.microsoft.com/office/drawing/2014/main" id="{8DFD3DA0-8067-423D-8AC9-0711685C816E}"/>
                </a:ext>
              </a:extLst>
            </p:cNvPr>
            <p:cNvSpPr>
              <a:spLocks noChangeArrowheads="1"/>
            </p:cNvSpPr>
            <p:nvPr userDrawn="1"/>
          </p:nvSpPr>
          <p:spPr bwMode="auto">
            <a:xfrm>
              <a:off x="9349077"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45" name="Oval 13">
              <a:extLst>
                <a:ext uri="{FF2B5EF4-FFF2-40B4-BE49-F238E27FC236}">
                  <a16:creationId xmlns:a16="http://schemas.microsoft.com/office/drawing/2014/main" id="{BF822232-678B-4A84-9CCB-B43914A96AB1}"/>
                </a:ext>
              </a:extLst>
            </p:cNvPr>
            <p:cNvSpPr>
              <a:spLocks noChangeArrowheads="1"/>
            </p:cNvSpPr>
            <p:nvPr userDrawn="1"/>
          </p:nvSpPr>
          <p:spPr bwMode="auto">
            <a:xfrm>
              <a:off x="9539577"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46" name="Oval 14">
              <a:extLst>
                <a:ext uri="{FF2B5EF4-FFF2-40B4-BE49-F238E27FC236}">
                  <a16:creationId xmlns:a16="http://schemas.microsoft.com/office/drawing/2014/main" id="{EFD5CE40-DC0B-434D-9E74-320B9E0D2697}"/>
                </a:ext>
              </a:extLst>
            </p:cNvPr>
            <p:cNvSpPr>
              <a:spLocks noChangeArrowheads="1"/>
            </p:cNvSpPr>
            <p:nvPr userDrawn="1"/>
          </p:nvSpPr>
          <p:spPr bwMode="auto">
            <a:xfrm>
              <a:off x="9831677"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47" name="Oval 15">
              <a:extLst>
                <a:ext uri="{FF2B5EF4-FFF2-40B4-BE49-F238E27FC236}">
                  <a16:creationId xmlns:a16="http://schemas.microsoft.com/office/drawing/2014/main" id="{E4FFB9F0-6983-4DCC-B5E2-E992FB9546D0}"/>
                </a:ext>
              </a:extLst>
            </p:cNvPr>
            <p:cNvSpPr>
              <a:spLocks noChangeArrowheads="1"/>
            </p:cNvSpPr>
            <p:nvPr userDrawn="1"/>
          </p:nvSpPr>
          <p:spPr bwMode="auto">
            <a:xfrm>
              <a:off x="9450677"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48" name="Oval 16">
              <a:extLst>
                <a:ext uri="{FF2B5EF4-FFF2-40B4-BE49-F238E27FC236}">
                  <a16:creationId xmlns:a16="http://schemas.microsoft.com/office/drawing/2014/main" id="{178652CF-747E-4B3C-A0DE-350462EE04E7}"/>
                </a:ext>
              </a:extLst>
            </p:cNvPr>
            <p:cNvSpPr>
              <a:spLocks noChangeArrowheads="1"/>
            </p:cNvSpPr>
            <p:nvPr userDrawn="1"/>
          </p:nvSpPr>
          <p:spPr bwMode="auto">
            <a:xfrm>
              <a:off x="9641177"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25" name="Oval 5">
              <a:extLst>
                <a:ext uri="{FF2B5EF4-FFF2-40B4-BE49-F238E27FC236}">
                  <a16:creationId xmlns:a16="http://schemas.microsoft.com/office/drawing/2014/main" id="{010F1DF7-0465-4D16-8B75-E73C24F23DF8}"/>
                </a:ext>
              </a:extLst>
            </p:cNvPr>
            <p:cNvSpPr>
              <a:spLocks noChangeArrowheads="1"/>
            </p:cNvSpPr>
            <p:nvPr userDrawn="1"/>
          </p:nvSpPr>
          <p:spPr bwMode="auto">
            <a:xfrm>
              <a:off x="10299981" y="2056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26" name="Oval 6">
              <a:extLst>
                <a:ext uri="{FF2B5EF4-FFF2-40B4-BE49-F238E27FC236}">
                  <a16:creationId xmlns:a16="http://schemas.microsoft.com/office/drawing/2014/main" id="{DD5A92FB-01F2-40E9-B391-2E97E769DF01}"/>
                </a:ext>
              </a:extLst>
            </p:cNvPr>
            <p:cNvSpPr>
              <a:spLocks noChangeArrowheads="1"/>
            </p:cNvSpPr>
            <p:nvPr userDrawn="1"/>
          </p:nvSpPr>
          <p:spPr bwMode="auto">
            <a:xfrm>
              <a:off x="9920569"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27" name="Oval 7">
              <a:extLst>
                <a:ext uri="{FF2B5EF4-FFF2-40B4-BE49-F238E27FC236}">
                  <a16:creationId xmlns:a16="http://schemas.microsoft.com/office/drawing/2014/main" id="{5E7D2076-A206-4D04-BDB7-32A713927B2F}"/>
                </a:ext>
              </a:extLst>
            </p:cNvPr>
            <p:cNvSpPr>
              <a:spLocks noChangeArrowheads="1"/>
            </p:cNvSpPr>
            <p:nvPr userDrawn="1"/>
          </p:nvSpPr>
          <p:spPr bwMode="auto">
            <a:xfrm>
              <a:off x="10111069"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28" name="Oval 8">
              <a:extLst>
                <a:ext uri="{FF2B5EF4-FFF2-40B4-BE49-F238E27FC236}">
                  <a16:creationId xmlns:a16="http://schemas.microsoft.com/office/drawing/2014/main" id="{31D67495-30DD-4D26-A0FC-150941918B58}"/>
                </a:ext>
              </a:extLst>
            </p:cNvPr>
            <p:cNvSpPr>
              <a:spLocks noChangeArrowheads="1"/>
            </p:cNvSpPr>
            <p:nvPr userDrawn="1"/>
          </p:nvSpPr>
          <p:spPr bwMode="auto">
            <a:xfrm>
              <a:off x="10403169"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29" name="Oval 9">
              <a:extLst>
                <a:ext uri="{FF2B5EF4-FFF2-40B4-BE49-F238E27FC236}">
                  <a16:creationId xmlns:a16="http://schemas.microsoft.com/office/drawing/2014/main" id="{6545BB04-04D4-4F95-8AC2-FCE59C10BE23}"/>
                </a:ext>
              </a:extLst>
            </p:cNvPr>
            <p:cNvSpPr>
              <a:spLocks noChangeArrowheads="1"/>
            </p:cNvSpPr>
            <p:nvPr userDrawn="1"/>
          </p:nvSpPr>
          <p:spPr bwMode="auto">
            <a:xfrm>
              <a:off x="10022169"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30" name="Oval 10">
              <a:extLst>
                <a:ext uri="{FF2B5EF4-FFF2-40B4-BE49-F238E27FC236}">
                  <a16:creationId xmlns:a16="http://schemas.microsoft.com/office/drawing/2014/main" id="{F23563E3-15DF-4A60-B4E7-905851974242}"/>
                </a:ext>
              </a:extLst>
            </p:cNvPr>
            <p:cNvSpPr>
              <a:spLocks noChangeArrowheads="1"/>
            </p:cNvSpPr>
            <p:nvPr userDrawn="1"/>
          </p:nvSpPr>
          <p:spPr bwMode="auto">
            <a:xfrm>
              <a:off x="10212669"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31" name="Oval 11">
              <a:extLst>
                <a:ext uri="{FF2B5EF4-FFF2-40B4-BE49-F238E27FC236}">
                  <a16:creationId xmlns:a16="http://schemas.microsoft.com/office/drawing/2014/main" id="{CF6F5C3B-BE6B-493E-A62A-17EE236CE9E8}"/>
                </a:ext>
              </a:extLst>
            </p:cNvPr>
            <p:cNvSpPr>
              <a:spLocks noChangeArrowheads="1"/>
            </p:cNvSpPr>
            <p:nvPr userDrawn="1"/>
          </p:nvSpPr>
          <p:spPr bwMode="auto">
            <a:xfrm>
              <a:off x="10299981" y="2437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32" name="Oval 12">
              <a:extLst>
                <a:ext uri="{FF2B5EF4-FFF2-40B4-BE49-F238E27FC236}">
                  <a16:creationId xmlns:a16="http://schemas.microsoft.com/office/drawing/2014/main" id="{A829E386-10A5-44AB-93B7-6589911463C3}"/>
                </a:ext>
              </a:extLst>
            </p:cNvPr>
            <p:cNvSpPr>
              <a:spLocks noChangeArrowheads="1"/>
            </p:cNvSpPr>
            <p:nvPr userDrawn="1"/>
          </p:nvSpPr>
          <p:spPr bwMode="auto">
            <a:xfrm>
              <a:off x="9920569"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33" name="Oval 13">
              <a:extLst>
                <a:ext uri="{FF2B5EF4-FFF2-40B4-BE49-F238E27FC236}">
                  <a16:creationId xmlns:a16="http://schemas.microsoft.com/office/drawing/2014/main" id="{81E83CFF-EE49-48C9-B495-6BCB86CE9164}"/>
                </a:ext>
              </a:extLst>
            </p:cNvPr>
            <p:cNvSpPr>
              <a:spLocks noChangeArrowheads="1"/>
            </p:cNvSpPr>
            <p:nvPr userDrawn="1"/>
          </p:nvSpPr>
          <p:spPr bwMode="auto">
            <a:xfrm>
              <a:off x="10111069"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34" name="Oval 14">
              <a:extLst>
                <a:ext uri="{FF2B5EF4-FFF2-40B4-BE49-F238E27FC236}">
                  <a16:creationId xmlns:a16="http://schemas.microsoft.com/office/drawing/2014/main" id="{BD63D740-A34E-4F00-B329-5B8F325E5A54}"/>
                </a:ext>
              </a:extLst>
            </p:cNvPr>
            <p:cNvSpPr>
              <a:spLocks noChangeArrowheads="1"/>
            </p:cNvSpPr>
            <p:nvPr userDrawn="1"/>
          </p:nvSpPr>
          <p:spPr bwMode="auto">
            <a:xfrm>
              <a:off x="10403169"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35" name="Oval 15">
              <a:extLst>
                <a:ext uri="{FF2B5EF4-FFF2-40B4-BE49-F238E27FC236}">
                  <a16:creationId xmlns:a16="http://schemas.microsoft.com/office/drawing/2014/main" id="{62DA8875-5277-48E2-B7F9-D3E495DF3549}"/>
                </a:ext>
              </a:extLst>
            </p:cNvPr>
            <p:cNvSpPr>
              <a:spLocks noChangeArrowheads="1"/>
            </p:cNvSpPr>
            <p:nvPr userDrawn="1"/>
          </p:nvSpPr>
          <p:spPr bwMode="auto">
            <a:xfrm>
              <a:off x="10022169"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36" name="Oval 16">
              <a:extLst>
                <a:ext uri="{FF2B5EF4-FFF2-40B4-BE49-F238E27FC236}">
                  <a16:creationId xmlns:a16="http://schemas.microsoft.com/office/drawing/2014/main" id="{BC5AF5F6-6EFC-4880-B81D-188E69BF001E}"/>
                </a:ext>
              </a:extLst>
            </p:cNvPr>
            <p:cNvSpPr>
              <a:spLocks noChangeArrowheads="1"/>
            </p:cNvSpPr>
            <p:nvPr userDrawn="1"/>
          </p:nvSpPr>
          <p:spPr bwMode="auto">
            <a:xfrm>
              <a:off x="10212669"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13" name="Oval 5">
              <a:extLst>
                <a:ext uri="{FF2B5EF4-FFF2-40B4-BE49-F238E27FC236}">
                  <a16:creationId xmlns:a16="http://schemas.microsoft.com/office/drawing/2014/main" id="{EB3D6679-EFFD-4609-8C74-0367F1A7E606}"/>
                </a:ext>
              </a:extLst>
            </p:cNvPr>
            <p:cNvSpPr>
              <a:spLocks noChangeArrowheads="1"/>
            </p:cNvSpPr>
            <p:nvPr userDrawn="1"/>
          </p:nvSpPr>
          <p:spPr bwMode="auto">
            <a:xfrm>
              <a:off x="10871473" y="2056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14" name="Oval 6">
              <a:extLst>
                <a:ext uri="{FF2B5EF4-FFF2-40B4-BE49-F238E27FC236}">
                  <a16:creationId xmlns:a16="http://schemas.microsoft.com/office/drawing/2014/main" id="{4C04F51F-DA6D-4A4E-905B-25BAACD4625F}"/>
                </a:ext>
              </a:extLst>
            </p:cNvPr>
            <p:cNvSpPr>
              <a:spLocks noChangeArrowheads="1"/>
            </p:cNvSpPr>
            <p:nvPr userDrawn="1"/>
          </p:nvSpPr>
          <p:spPr bwMode="auto">
            <a:xfrm>
              <a:off x="10492061"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15" name="Oval 7">
              <a:extLst>
                <a:ext uri="{FF2B5EF4-FFF2-40B4-BE49-F238E27FC236}">
                  <a16:creationId xmlns:a16="http://schemas.microsoft.com/office/drawing/2014/main" id="{413B39E7-993E-4F8B-9B83-0F4DC04AE115}"/>
                </a:ext>
              </a:extLst>
            </p:cNvPr>
            <p:cNvSpPr>
              <a:spLocks noChangeArrowheads="1"/>
            </p:cNvSpPr>
            <p:nvPr userDrawn="1"/>
          </p:nvSpPr>
          <p:spPr bwMode="auto">
            <a:xfrm>
              <a:off x="10682561"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16" name="Oval 8">
              <a:extLst>
                <a:ext uri="{FF2B5EF4-FFF2-40B4-BE49-F238E27FC236}">
                  <a16:creationId xmlns:a16="http://schemas.microsoft.com/office/drawing/2014/main" id="{1ECB8721-4E1E-431A-8A8A-72C3CDC6E01D}"/>
                </a:ext>
              </a:extLst>
            </p:cNvPr>
            <p:cNvSpPr>
              <a:spLocks noChangeArrowheads="1"/>
            </p:cNvSpPr>
            <p:nvPr userDrawn="1"/>
          </p:nvSpPr>
          <p:spPr bwMode="auto">
            <a:xfrm>
              <a:off x="10974661"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17" name="Oval 9">
              <a:extLst>
                <a:ext uri="{FF2B5EF4-FFF2-40B4-BE49-F238E27FC236}">
                  <a16:creationId xmlns:a16="http://schemas.microsoft.com/office/drawing/2014/main" id="{411FD688-314A-4149-B3E2-FBBA485252C4}"/>
                </a:ext>
              </a:extLst>
            </p:cNvPr>
            <p:cNvSpPr>
              <a:spLocks noChangeArrowheads="1"/>
            </p:cNvSpPr>
            <p:nvPr userDrawn="1"/>
          </p:nvSpPr>
          <p:spPr bwMode="auto">
            <a:xfrm>
              <a:off x="10593661"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18" name="Oval 10">
              <a:extLst>
                <a:ext uri="{FF2B5EF4-FFF2-40B4-BE49-F238E27FC236}">
                  <a16:creationId xmlns:a16="http://schemas.microsoft.com/office/drawing/2014/main" id="{6B1383BE-D8F0-4708-BAE9-1F446BF9146B}"/>
                </a:ext>
              </a:extLst>
            </p:cNvPr>
            <p:cNvSpPr>
              <a:spLocks noChangeArrowheads="1"/>
            </p:cNvSpPr>
            <p:nvPr userDrawn="1"/>
          </p:nvSpPr>
          <p:spPr bwMode="auto">
            <a:xfrm>
              <a:off x="10784161"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19" name="Oval 11">
              <a:extLst>
                <a:ext uri="{FF2B5EF4-FFF2-40B4-BE49-F238E27FC236}">
                  <a16:creationId xmlns:a16="http://schemas.microsoft.com/office/drawing/2014/main" id="{209C0904-86E7-4234-A109-D7D77DCD2342}"/>
                </a:ext>
              </a:extLst>
            </p:cNvPr>
            <p:cNvSpPr>
              <a:spLocks noChangeArrowheads="1"/>
            </p:cNvSpPr>
            <p:nvPr userDrawn="1"/>
          </p:nvSpPr>
          <p:spPr bwMode="auto">
            <a:xfrm>
              <a:off x="10871473" y="2437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20" name="Oval 12">
              <a:extLst>
                <a:ext uri="{FF2B5EF4-FFF2-40B4-BE49-F238E27FC236}">
                  <a16:creationId xmlns:a16="http://schemas.microsoft.com/office/drawing/2014/main" id="{EC561FDF-3630-4E6C-BDCC-622567D30ABC}"/>
                </a:ext>
              </a:extLst>
            </p:cNvPr>
            <p:cNvSpPr>
              <a:spLocks noChangeArrowheads="1"/>
            </p:cNvSpPr>
            <p:nvPr userDrawn="1"/>
          </p:nvSpPr>
          <p:spPr bwMode="auto">
            <a:xfrm>
              <a:off x="10492061"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21" name="Oval 13">
              <a:extLst>
                <a:ext uri="{FF2B5EF4-FFF2-40B4-BE49-F238E27FC236}">
                  <a16:creationId xmlns:a16="http://schemas.microsoft.com/office/drawing/2014/main" id="{FAFA316C-B6E2-43BF-AFD8-3CF9972E08A8}"/>
                </a:ext>
              </a:extLst>
            </p:cNvPr>
            <p:cNvSpPr>
              <a:spLocks noChangeArrowheads="1"/>
            </p:cNvSpPr>
            <p:nvPr userDrawn="1"/>
          </p:nvSpPr>
          <p:spPr bwMode="auto">
            <a:xfrm>
              <a:off x="10682561"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22" name="Oval 14">
              <a:extLst>
                <a:ext uri="{FF2B5EF4-FFF2-40B4-BE49-F238E27FC236}">
                  <a16:creationId xmlns:a16="http://schemas.microsoft.com/office/drawing/2014/main" id="{3AABDB6C-75F8-4744-BEA5-BEDD1894F123}"/>
                </a:ext>
              </a:extLst>
            </p:cNvPr>
            <p:cNvSpPr>
              <a:spLocks noChangeArrowheads="1"/>
            </p:cNvSpPr>
            <p:nvPr userDrawn="1"/>
          </p:nvSpPr>
          <p:spPr bwMode="auto">
            <a:xfrm>
              <a:off x="10974661"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23" name="Oval 15">
              <a:extLst>
                <a:ext uri="{FF2B5EF4-FFF2-40B4-BE49-F238E27FC236}">
                  <a16:creationId xmlns:a16="http://schemas.microsoft.com/office/drawing/2014/main" id="{F7AA5EBB-65C7-4F82-AE76-15BAEACA84BB}"/>
                </a:ext>
              </a:extLst>
            </p:cNvPr>
            <p:cNvSpPr>
              <a:spLocks noChangeArrowheads="1"/>
            </p:cNvSpPr>
            <p:nvPr userDrawn="1"/>
          </p:nvSpPr>
          <p:spPr bwMode="auto">
            <a:xfrm>
              <a:off x="10593661"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24" name="Oval 16">
              <a:extLst>
                <a:ext uri="{FF2B5EF4-FFF2-40B4-BE49-F238E27FC236}">
                  <a16:creationId xmlns:a16="http://schemas.microsoft.com/office/drawing/2014/main" id="{800661A6-5D32-4A91-87E9-2F197670DDEB}"/>
                </a:ext>
              </a:extLst>
            </p:cNvPr>
            <p:cNvSpPr>
              <a:spLocks noChangeArrowheads="1"/>
            </p:cNvSpPr>
            <p:nvPr userDrawn="1"/>
          </p:nvSpPr>
          <p:spPr bwMode="auto">
            <a:xfrm>
              <a:off x="10784161"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1" name="Oval 5">
              <a:extLst>
                <a:ext uri="{FF2B5EF4-FFF2-40B4-BE49-F238E27FC236}">
                  <a16:creationId xmlns:a16="http://schemas.microsoft.com/office/drawing/2014/main" id="{4E771AD9-116C-4290-A59C-AE98C8D6A74E}"/>
                </a:ext>
              </a:extLst>
            </p:cNvPr>
            <p:cNvSpPr>
              <a:spLocks noChangeArrowheads="1"/>
            </p:cNvSpPr>
            <p:nvPr userDrawn="1"/>
          </p:nvSpPr>
          <p:spPr bwMode="auto">
            <a:xfrm>
              <a:off x="11442965" y="2056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2" name="Oval 6">
              <a:extLst>
                <a:ext uri="{FF2B5EF4-FFF2-40B4-BE49-F238E27FC236}">
                  <a16:creationId xmlns:a16="http://schemas.microsoft.com/office/drawing/2014/main" id="{2C41FF5B-CCC1-4DF7-BAF9-BA47E6602042}"/>
                </a:ext>
              </a:extLst>
            </p:cNvPr>
            <p:cNvSpPr>
              <a:spLocks noChangeArrowheads="1"/>
            </p:cNvSpPr>
            <p:nvPr userDrawn="1"/>
          </p:nvSpPr>
          <p:spPr bwMode="auto">
            <a:xfrm>
              <a:off x="11063553"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3" name="Oval 7">
              <a:extLst>
                <a:ext uri="{FF2B5EF4-FFF2-40B4-BE49-F238E27FC236}">
                  <a16:creationId xmlns:a16="http://schemas.microsoft.com/office/drawing/2014/main" id="{0DF6D37E-A176-4523-9688-594242FF8588}"/>
                </a:ext>
              </a:extLst>
            </p:cNvPr>
            <p:cNvSpPr>
              <a:spLocks noChangeArrowheads="1"/>
            </p:cNvSpPr>
            <p:nvPr userDrawn="1"/>
          </p:nvSpPr>
          <p:spPr bwMode="auto">
            <a:xfrm>
              <a:off x="11254053"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4" name="Oval 8">
              <a:extLst>
                <a:ext uri="{FF2B5EF4-FFF2-40B4-BE49-F238E27FC236}">
                  <a16:creationId xmlns:a16="http://schemas.microsoft.com/office/drawing/2014/main" id="{DCA48AC4-BD75-4152-9DC1-42BDABC75539}"/>
                </a:ext>
              </a:extLst>
            </p:cNvPr>
            <p:cNvSpPr>
              <a:spLocks noChangeArrowheads="1"/>
            </p:cNvSpPr>
            <p:nvPr userDrawn="1"/>
          </p:nvSpPr>
          <p:spPr bwMode="auto">
            <a:xfrm>
              <a:off x="11546153"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5" name="Oval 9">
              <a:extLst>
                <a:ext uri="{FF2B5EF4-FFF2-40B4-BE49-F238E27FC236}">
                  <a16:creationId xmlns:a16="http://schemas.microsoft.com/office/drawing/2014/main" id="{E068615D-0869-4CE7-B0F7-F6A446C96073}"/>
                </a:ext>
              </a:extLst>
            </p:cNvPr>
            <p:cNvSpPr>
              <a:spLocks noChangeArrowheads="1"/>
            </p:cNvSpPr>
            <p:nvPr userDrawn="1"/>
          </p:nvSpPr>
          <p:spPr bwMode="auto">
            <a:xfrm>
              <a:off x="11165153"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6" name="Oval 10">
              <a:extLst>
                <a:ext uri="{FF2B5EF4-FFF2-40B4-BE49-F238E27FC236}">
                  <a16:creationId xmlns:a16="http://schemas.microsoft.com/office/drawing/2014/main" id="{BF23335B-99FD-4D7D-ACE8-FD0F8FA59219}"/>
                </a:ext>
              </a:extLst>
            </p:cNvPr>
            <p:cNvSpPr>
              <a:spLocks noChangeArrowheads="1"/>
            </p:cNvSpPr>
            <p:nvPr userDrawn="1"/>
          </p:nvSpPr>
          <p:spPr bwMode="auto">
            <a:xfrm>
              <a:off x="11355653"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7" name="Oval 11">
              <a:extLst>
                <a:ext uri="{FF2B5EF4-FFF2-40B4-BE49-F238E27FC236}">
                  <a16:creationId xmlns:a16="http://schemas.microsoft.com/office/drawing/2014/main" id="{D5A40CEA-EAC8-4C41-83F8-948865FB280A}"/>
                </a:ext>
              </a:extLst>
            </p:cNvPr>
            <p:cNvSpPr>
              <a:spLocks noChangeArrowheads="1"/>
            </p:cNvSpPr>
            <p:nvPr userDrawn="1"/>
          </p:nvSpPr>
          <p:spPr bwMode="auto">
            <a:xfrm>
              <a:off x="11442965" y="2437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8" name="Oval 12">
              <a:extLst>
                <a:ext uri="{FF2B5EF4-FFF2-40B4-BE49-F238E27FC236}">
                  <a16:creationId xmlns:a16="http://schemas.microsoft.com/office/drawing/2014/main" id="{122FA2B1-69E0-4BFE-ACB6-2F964A4A8D84}"/>
                </a:ext>
              </a:extLst>
            </p:cNvPr>
            <p:cNvSpPr>
              <a:spLocks noChangeArrowheads="1"/>
            </p:cNvSpPr>
            <p:nvPr userDrawn="1"/>
          </p:nvSpPr>
          <p:spPr bwMode="auto">
            <a:xfrm>
              <a:off x="11063553"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9" name="Oval 13">
              <a:extLst>
                <a:ext uri="{FF2B5EF4-FFF2-40B4-BE49-F238E27FC236}">
                  <a16:creationId xmlns:a16="http://schemas.microsoft.com/office/drawing/2014/main" id="{1C19A06F-37C0-4729-BDCF-3CBC77904DFA}"/>
                </a:ext>
              </a:extLst>
            </p:cNvPr>
            <p:cNvSpPr>
              <a:spLocks noChangeArrowheads="1"/>
            </p:cNvSpPr>
            <p:nvPr userDrawn="1"/>
          </p:nvSpPr>
          <p:spPr bwMode="auto">
            <a:xfrm>
              <a:off x="11254053"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10" name="Oval 14">
              <a:extLst>
                <a:ext uri="{FF2B5EF4-FFF2-40B4-BE49-F238E27FC236}">
                  <a16:creationId xmlns:a16="http://schemas.microsoft.com/office/drawing/2014/main" id="{1B2C7B55-E442-4C26-9206-045735E6BA87}"/>
                </a:ext>
              </a:extLst>
            </p:cNvPr>
            <p:cNvSpPr>
              <a:spLocks noChangeArrowheads="1"/>
            </p:cNvSpPr>
            <p:nvPr userDrawn="1"/>
          </p:nvSpPr>
          <p:spPr bwMode="auto">
            <a:xfrm>
              <a:off x="11546153"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11" name="Oval 15">
              <a:extLst>
                <a:ext uri="{FF2B5EF4-FFF2-40B4-BE49-F238E27FC236}">
                  <a16:creationId xmlns:a16="http://schemas.microsoft.com/office/drawing/2014/main" id="{AC5E43A8-DC64-4633-AAA9-4285A413A538}"/>
                </a:ext>
              </a:extLst>
            </p:cNvPr>
            <p:cNvSpPr>
              <a:spLocks noChangeArrowheads="1"/>
            </p:cNvSpPr>
            <p:nvPr userDrawn="1"/>
          </p:nvSpPr>
          <p:spPr bwMode="auto">
            <a:xfrm>
              <a:off x="11165153"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12" name="Oval 16">
              <a:extLst>
                <a:ext uri="{FF2B5EF4-FFF2-40B4-BE49-F238E27FC236}">
                  <a16:creationId xmlns:a16="http://schemas.microsoft.com/office/drawing/2014/main" id="{13C4C849-274A-4E17-A2D4-4B156E5FE0F7}"/>
                </a:ext>
              </a:extLst>
            </p:cNvPr>
            <p:cNvSpPr>
              <a:spLocks noChangeArrowheads="1"/>
            </p:cNvSpPr>
            <p:nvPr userDrawn="1"/>
          </p:nvSpPr>
          <p:spPr bwMode="auto">
            <a:xfrm>
              <a:off x="11355653"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89" name="Oval 5">
              <a:extLst>
                <a:ext uri="{FF2B5EF4-FFF2-40B4-BE49-F238E27FC236}">
                  <a16:creationId xmlns:a16="http://schemas.microsoft.com/office/drawing/2014/main" id="{9FFEC5CF-F18A-4070-A508-113D59E6FA1A}"/>
                </a:ext>
              </a:extLst>
            </p:cNvPr>
            <p:cNvSpPr>
              <a:spLocks noChangeArrowheads="1"/>
            </p:cNvSpPr>
            <p:nvPr userDrawn="1"/>
          </p:nvSpPr>
          <p:spPr bwMode="auto">
            <a:xfrm>
              <a:off x="12014452" y="2056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90" name="Oval 6">
              <a:extLst>
                <a:ext uri="{FF2B5EF4-FFF2-40B4-BE49-F238E27FC236}">
                  <a16:creationId xmlns:a16="http://schemas.microsoft.com/office/drawing/2014/main" id="{979E6E0F-AE69-46EA-BFBF-2E28F84FFA2C}"/>
                </a:ext>
              </a:extLst>
            </p:cNvPr>
            <p:cNvSpPr>
              <a:spLocks noChangeArrowheads="1"/>
            </p:cNvSpPr>
            <p:nvPr userDrawn="1"/>
          </p:nvSpPr>
          <p:spPr bwMode="auto">
            <a:xfrm>
              <a:off x="11635040"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91" name="Oval 7">
              <a:extLst>
                <a:ext uri="{FF2B5EF4-FFF2-40B4-BE49-F238E27FC236}">
                  <a16:creationId xmlns:a16="http://schemas.microsoft.com/office/drawing/2014/main" id="{7FD52847-7E7D-40C6-86F9-05787155E8E2}"/>
                </a:ext>
              </a:extLst>
            </p:cNvPr>
            <p:cNvSpPr>
              <a:spLocks noChangeArrowheads="1"/>
            </p:cNvSpPr>
            <p:nvPr userDrawn="1"/>
          </p:nvSpPr>
          <p:spPr bwMode="auto">
            <a:xfrm>
              <a:off x="11825540"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92" name="Oval 8">
              <a:extLst>
                <a:ext uri="{FF2B5EF4-FFF2-40B4-BE49-F238E27FC236}">
                  <a16:creationId xmlns:a16="http://schemas.microsoft.com/office/drawing/2014/main" id="{B0F6D442-46B3-490B-B8A8-D643345CCE9A}"/>
                </a:ext>
              </a:extLst>
            </p:cNvPr>
            <p:cNvSpPr>
              <a:spLocks noChangeArrowheads="1"/>
            </p:cNvSpPr>
            <p:nvPr userDrawn="1"/>
          </p:nvSpPr>
          <p:spPr bwMode="auto">
            <a:xfrm>
              <a:off x="12117640"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93" name="Oval 9">
              <a:extLst>
                <a:ext uri="{FF2B5EF4-FFF2-40B4-BE49-F238E27FC236}">
                  <a16:creationId xmlns:a16="http://schemas.microsoft.com/office/drawing/2014/main" id="{5246751C-B66D-46E0-A2FE-3E6163DBD78C}"/>
                </a:ext>
              </a:extLst>
            </p:cNvPr>
            <p:cNvSpPr>
              <a:spLocks noChangeArrowheads="1"/>
            </p:cNvSpPr>
            <p:nvPr userDrawn="1"/>
          </p:nvSpPr>
          <p:spPr bwMode="auto">
            <a:xfrm>
              <a:off x="11736640"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94" name="Oval 10">
              <a:extLst>
                <a:ext uri="{FF2B5EF4-FFF2-40B4-BE49-F238E27FC236}">
                  <a16:creationId xmlns:a16="http://schemas.microsoft.com/office/drawing/2014/main" id="{32F5C3BF-5A6A-4655-BCD1-CE761A41E37B}"/>
                </a:ext>
              </a:extLst>
            </p:cNvPr>
            <p:cNvSpPr>
              <a:spLocks noChangeArrowheads="1"/>
            </p:cNvSpPr>
            <p:nvPr userDrawn="1"/>
          </p:nvSpPr>
          <p:spPr bwMode="auto">
            <a:xfrm>
              <a:off x="11927140"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95" name="Oval 11">
              <a:extLst>
                <a:ext uri="{FF2B5EF4-FFF2-40B4-BE49-F238E27FC236}">
                  <a16:creationId xmlns:a16="http://schemas.microsoft.com/office/drawing/2014/main" id="{03B1D4AA-F9F2-4B54-B1AB-AE0B233517D6}"/>
                </a:ext>
              </a:extLst>
            </p:cNvPr>
            <p:cNvSpPr>
              <a:spLocks noChangeArrowheads="1"/>
            </p:cNvSpPr>
            <p:nvPr userDrawn="1"/>
          </p:nvSpPr>
          <p:spPr bwMode="auto">
            <a:xfrm>
              <a:off x="12014452" y="2437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96" name="Oval 12">
              <a:extLst>
                <a:ext uri="{FF2B5EF4-FFF2-40B4-BE49-F238E27FC236}">
                  <a16:creationId xmlns:a16="http://schemas.microsoft.com/office/drawing/2014/main" id="{950DC8FF-EC25-4F92-A167-0721CCDE5432}"/>
                </a:ext>
              </a:extLst>
            </p:cNvPr>
            <p:cNvSpPr>
              <a:spLocks noChangeArrowheads="1"/>
            </p:cNvSpPr>
            <p:nvPr userDrawn="1"/>
          </p:nvSpPr>
          <p:spPr bwMode="auto">
            <a:xfrm>
              <a:off x="11635040"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97" name="Oval 13">
              <a:extLst>
                <a:ext uri="{FF2B5EF4-FFF2-40B4-BE49-F238E27FC236}">
                  <a16:creationId xmlns:a16="http://schemas.microsoft.com/office/drawing/2014/main" id="{E4C6339B-D6EF-4135-8D7D-447DE59D17B1}"/>
                </a:ext>
              </a:extLst>
            </p:cNvPr>
            <p:cNvSpPr>
              <a:spLocks noChangeArrowheads="1"/>
            </p:cNvSpPr>
            <p:nvPr userDrawn="1"/>
          </p:nvSpPr>
          <p:spPr bwMode="auto">
            <a:xfrm>
              <a:off x="11825540"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98" name="Oval 14">
              <a:extLst>
                <a:ext uri="{FF2B5EF4-FFF2-40B4-BE49-F238E27FC236}">
                  <a16:creationId xmlns:a16="http://schemas.microsoft.com/office/drawing/2014/main" id="{CAE693AE-928A-40A6-A2A2-1164D7F08962}"/>
                </a:ext>
              </a:extLst>
            </p:cNvPr>
            <p:cNvSpPr>
              <a:spLocks noChangeArrowheads="1"/>
            </p:cNvSpPr>
            <p:nvPr userDrawn="1"/>
          </p:nvSpPr>
          <p:spPr bwMode="auto">
            <a:xfrm>
              <a:off x="12117640"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99" name="Oval 15">
              <a:extLst>
                <a:ext uri="{FF2B5EF4-FFF2-40B4-BE49-F238E27FC236}">
                  <a16:creationId xmlns:a16="http://schemas.microsoft.com/office/drawing/2014/main" id="{5DE9428F-09C5-4844-AAA6-24490679FF17}"/>
                </a:ext>
              </a:extLst>
            </p:cNvPr>
            <p:cNvSpPr>
              <a:spLocks noChangeArrowheads="1"/>
            </p:cNvSpPr>
            <p:nvPr userDrawn="1"/>
          </p:nvSpPr>
          <p:spPr bwMode="auto">
            <a:xfrm>
              <a:off x="11736640"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0" name="Oval 16">
              <a:extLst>
                <a:ext uri="{FF2B5EF4-FFF2-40B4-BE49-F238E27FC236}">
                  <a16:creationId xmlns:a16="http://schemas.microsoft.com/office/drawing/2014/main" id="{1E16D760-EF47-46DD-8D4B-9E0C35CCBAE8}"/>
                </a:ext>
              </a:extLst>
            </p:cNvPr>
            <p:cNvSpPr>
              <a:spLocks noChangeArrowheads="1"/>
            </p:cNvSpPr>
            <p:nvPr userDrawn="1"/>
          </p:nvSpPr>
          <p:spPr bwMode="auto">
            <a:xfrm>
              <a:off x="11927140"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77" name="Oval 5">
              <a:extLst>
                <a:ext uri="{FF2B5EF4-FFF2-40B4-BE49-F238E27FC236}">
                  <a16:creationId xmlns:a16="http://schemas.microsoft.com/office/drawing/2014/main" id="{9D9131BF-6347-4EB9-8E06-351E8500428A}"/>
                </a:ext>
              </a:extLst>
            </p:cNvPr>
            <p:cNvSpPr>
              <a:spLocks noChangeArrowheads="1"/>
            </p:cNvSpPr>
            <p:nvPr userDrawn="1"/>
          </p:nvSpPr>
          <p:spPr bwMode="auto">
            <a:xfrm>
              <a:off x="584617" y="2056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78" name="Oval 6">
              <a:extLst>
                <a:ext uri="{FF2B5EF4-FFF2-40B4-BE49-F238E27FC236}">
                  <a16:creationId xmlns:a16="http://schemas.microsoft.com/office/drawing/2014/main" id="{987267E7-E28D-4596-A7D9-BF99192C41DA}"/>
                </a:ext>
              </a:extLst>
            </p:cNvPr>
            <p:cNvSpPr>
              <a:spLocks noChangeArrowheads="1"/>
            </p:cNvSpPr>
            <p:nvPr userDrawn="1"/>
          </p:nvSpPr>
          <p:spPr bwMode="auto">
            <a:xfrm>
              <a:off x="205205"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79" name="Oval 7">
              <a:extLst>
                <a:ext uri="{FF2B5EF4-FFF2-40B4-BE49-F238E27FC236}">
                  <a16:creationId xmlns:a16="http://schemas.microsoft.com/office/drawing/2014/main" id="{17D62333-95FE-407D-B574-C2A359165A92}"/>
                </a:ext>
              </a:extLst>
            </p:cNvPr>
            <p:cNvSpPr>
              <a:spLocks noChangeArrowheads="1"/>
            </p:cNvSpPr>
            <p:nvPr userDrawn="1"/>
          </p:nvSpPr>
          <p:spPr bwMode="auto">
            <a:xfrm>
              <a:off x="395705" y="2056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80" name="Oval 8">
              <a:extLst>
                <a:ext uri="{FF2B5EF4-FFF2-40B4-BE49-F238E27FC236}">
                  <a16:creationId xmlns:a16="http://schemas.microsoft.com/office/drawing/2014/main" id="{C3A8D983-14F7-4AF0-BF4D-45FE98B6244F}"/>
                </a:ext>
              </a:extLst>
            </p:cNvPr>
            <p:cNvSpPr>
              <a:spLocks noChangeArrowheads="1"/>
            </p:cNvSpPr>
            <p:nvPr userDrawn="1"/>
          </p:nvSpPr>
          <p:spPr bwMode="auto">
            <a:xfrm>
              <a:off x="687805"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81" name="Oval 9">
              <a:extLst>
                <a:ext uri="{FF2B5EF4-FFF2-40B4-BE49-F238E27FC236}">
                  <a16:creationId xmlns:a16="http://schemas.microsoft.com/office/drawing/2014/main" id="{D284D031-CBB8-4053-B394-E0A8DF4E1FEF}"/>
                </a:ext>
              </a:extLst>
            </p:cNvPr>
            <p:cNvSpPr>
              <a:spLocks noChangeArrowheads="1"/>
            </p:cNvSpPr>
            <p:nvPr userDrawn="1"/>
          </p:nvSpPr>
          <p:spPr bwMode="auto">
            <a:xfrm>
              <a:off x="306805"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82" name="Oval 10">
              <a:extLst>
                <a:ext uri="{FF2B5EF4-FFF2-40B4-BE49-F238E27FC236}">
                  <a16:creationId xmlns:a16="http://schemas.microsoft.com/office/drawing/2014/main" id="{3948183E-5632-4569-8FF0-0DFF0A42BC57}"/>
                </a:ext>
              </a:extLst>
            </p:cNvPr>
            <p:cNvSpPr>
              <a:spLocks noChangeArrowheads="1"/>
            </p:cNvSpPr>
            <p:nvPr userDrawn="1"/>
          </p:nvSpPr>
          <p:spPr bwMode="auto">
            <a:xfrm>
              <a:off x="497305" y="186451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83" name="Oval 11">
              <a:extLst>
                <a:ext uri="{FF2B5EF4-FFF2-40B4-BE49-F238E27FC236}">
                  <a16:creationId xmlns:a16="http://schemas.microsoft.com/office/drawing/2014/main" id="{EE33CD62-296F-403E-AF1D-E57146147C97}"/>
                </a:ext>
              </a:extLst>
            </p:cNvPr>
            <p:cNvSpPr>
              <a:spLocks noChangeArrowheads="1"/>
            </p:cNvSpPr>
            <p:nvPr userDrawn="1"/>
          </p:nvSpPr>
          <p:spPr bwMode="auto">
            <a:xfrm>
              <a:off x="584617" y="243760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84" name="Oval 12">
              <a:extLst>
                <a:ext uri="{FF2B5EF4-FFF2-40B4-BE49-F238E27FC236}">
                  <a16:creationId xmlns:a16="http://schemas.microsoft.com/office/drawing/2014/main" id="{C9016934-8485-400E-B6D8-006A91B0BD2C}"/>
                </a:ext>
              </a:extLst>
            </p:cNvPr>
            <p:cNvSpPr>
              <a:spLocks noChangeArrowheads="1"/>
            </p:cNvSpPr>
            <p:nvPr userDrawn="1"/>
          </p:nvSpPr>
          <p:spPr bwMode="auto">
            <a:xfrm>
              <a:off x="205205"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85" name="Oval 13">
              <a:extLst>
                <a:ext uri="{FF2B5EF4-FFF2-40B4-BE49-F238E27FC236}">
                  <a16:creationId xmlns:a16="http://schemas.microsoft.com/office/drawing/2014/main" id="{4F9714A2-3703-4E42-9207-6A2BDC024490}"/>
                </a:ext>
              </a:extLst>
            </p:cNvPr>
            <p:cNvSpPr>
              <a:spLocks noChangeArrowheads="1"/>
            </p:cNvSpPr>
            <p:nvPr userDrawn="1"/>
          </p:nvSpPr>
          <p:spPr bwMode="auto">
            <a:xfrm>
              <a:off x="395705" y="24376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86" name="Oval 14">
              <a:extLst>
                <a:ext uri="{FF2B5EF4-FFF2-40B4-BE49-F238E27FC236}">
                  <a16:creationId xmlns:a16="http://schemas.microsoft.com/office/drawing/2014/main" id="{E34B987B-B0C1-46DE-96AA-84C2AD95854A}"/>
                </a:ext>
              </a:extLst>
            </p:cNvPr>
            <p:cNvSpPr>
              <a:spLocks noChangeArrowheads="1"/>
            </p:cNvSpPr>
            <p:nvPr userDrawn="1"/>
          </p:nvSpPr>
          <p:spPr bwMode="auto">
            <a:xfrm>
              <a:off x="687805"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87" name="Oval 15">
              <a:extLst>
                <a:ext uri="{FF2B5EF4-FFF2-40B4-BE49-F238E27FC236}">
                  <a16:creationId xmlns:a16="http://schemas.microsoft.com/office/drawing/2014/main" id="{A22C245E-9090-428F-928D-9CEFCA048FEE}"/>
                </a:ext>
              </a:extLst>
            </p:cNvPr>
            <p:cNvSpPr>
              <a:spLocks noChangeArrowheads="1"/>
            </p:cNvSpPr>
            <p:nvPr userDrawn="1"/>
          </p:nvSpPr>
          <p:spPr bwMode="auto">
            <a:xfrm>
              <a:off x="306805"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88" name="Oval 16">
              <a:extLst>
                <a:ext uri="{FF2B5EF4-FFF2-40B4-BE49-F238E27FC236}">
                  <a16:creationId xmlns:a16="http://schemas.microsoft.com/office/drawing/2014/main" id="{D205A7D2-A0BF-41AD-8C57-575A0A17AB4D}"/>
                </a:ext>
              </a:extLst>
            </p:cNvPr>
            <p:cNvSpPr>
              <a:spLocks noChangeArrowheads="1"/>
            </p:cNvSpPr>
            <p:nvPr userDrawn="1"/>
          </p:nvSpPr>
          <p:spPr bwMode="auto">
            <a:xfrm>
              <a:off x="497305" y="224710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091" name="Oval 5">
              <a:extLst>
                <a:ext uri="{FF2B5EF4-FFF2-40B4-BE49-F238E27FC236}">
                  <a16:creationId xmlns:a16="http://schemas.microsoft.com/office/drawing/2014/main" id="{95CD1296-8EFA-41AA-BEB0-D4D83BA45E89}"/>
                </a:ext>
              </a:extLst>
            </p:cNvPr>
            <p:cNvSpPr>
              <a:spLocks noChangeArrowheads="1"/>
            </p:cNvSpPr>
            <p:nvPr userDrawn="1"/>
          </p:nvSpPr>
          <p:spPr bwMode="auto">
            <a:xfrm>
              <a:off x="1154420" y="3580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2" name="Oval 6">
              <a:extLst>
                <a:ext uri="{FF2B5EF4-FFF2-40B4-BE49-F238E27FC236}">
                  <a16:creationId xmlns:a16="http://schemas.microsoft.com/office/drawing/2014/main" id="{CE71F017-D217-489B-8C9A-8844B2D0C8A4}"/>
                </a:ext>
              </a:extLst>
            </p:cNvPr>
            <p:cNvSpPr>
              <a:spLocks noChangeArrowheads="1"/>
            </p:cNvSpPr>
            <p:nvPr userDrawn="1"/>
          </p:nvSpPr>
          <p:spPr bwMode="auto">
            <a:xfrm>
              <a:off x="775008"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3" name="Oval 7">
              <a:extLst>
                <a:ext uri="{FF2B5EF4-FFF2-40B4-BE49-F238E27FC236}">
                  <a16:creationId xmlns:a16="http://schemas.microsoft.com/office/drawing/2014/main" id="{B4D720EE-DAA6-4D57-94AE-8BB0C11470ED}"/>
                </a:ext>
              </a:extLst>
            </p:cNvPr>
            <p:cNvSpPr>
              <a:spLocks noChangeArrowheads="1"/>
            </p:cNvSpPr>
            <p:nvPr userDrawn="1"/>
          </p:nvSpPr>
          <p:spPr bwMode="auto">
            <a:xfrm>
              <a:off x="965508"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4" name="Oval 8">
              <a:extLst>
                <a:ext uri="{FF2B5EF4-FFF2-40B4-BE49-F238E27FC236}">
                  <a16:creationId xmlns:a16="http://schemas.microsoft.com/office/drawing/2014/main" id="{F4E8C486-0643-41FD-BF8B-62E4911C90FC}"/>
                </a:ext>
              </a:extLst>
            </p:cNvPr>
            <p:cNvSpPr>
              <a:spLocks noChangeArrowheads="1"/>
            </p:cNvSpPr>
            <p:nvPr userDrawn="1"/>
          </p:nvSpPr>
          <p:spPr bwMode="auto">
            <a:xfrm>
              <a:off x="1257608"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5" name="Oval 9">
              <a:extLst>
                <a:ext uri="{FF2B5EF4-FFF2-40B4-BE49-F238E27FC236}">
                  <a16:creationId xmlns:a16="http://schemas.microsoft.com/office/drawing/2014/main" id="{6165EBBB-1CFB-4830-9917-25C1FB863909}"/>
                </a:ext>
              </a:extLst>
            </p:cNvPr>
            <p:cNvSpPr>
              <a:spLocks noChangeArrowheads="1"/>
            </p:cNvSpPr>
            <p:nvPr userDrawn="1"/>
          </p:nvSpPr>
          <p:spPr bwMode="auto">
            <a:xfrm>
              <a:off x="876608"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6" name="Oval 10">
              <a:extLst>
                <a:ext uri="{FF2B5EF4-FFF2-40B4-BE49-F238E27FC236}">
                  <a16:creationId xmlns:a16="http://schemas.microsoft.com/office/drawing/2014/main" id="{16F5C6EA-4E26-406E-99D2-D687516FB530}"/>
                </a:ext>
              </a:extLst>
            </p:cNvPr>
            <p:cNvSpPr>
              <a:spLocks noChangeArrowheads="1"/>
            </p:cNvSpPr>
            <p:nvPr userDrawn="1"/>
          </p:nvSpPr>
          <p:spPr bwMode="auto">
            <a:xfrm>
              <a:off x="1067108"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7" name="Oval 11">
              <a:extLst>
                <a:ext uri="{FF2B5EF4-FFF2-40B4-BE49-F238E27FC236}">
                  <a16:creationId xmlns:a16="http://schemas.microsoft.com/office/drawing/2014/main" id="{B9544360-EB3B-4C6D-8C24-1D7C988541CF}"/>
                </a:ext>
              </a:extLst>
            </p:cNvPr>
            <p:cNvSpPr>
              <a:spLocks noChangeArrowheads="1"/>
            </p:cNvSpPr>
            <p:nvPr userDrawn="1"/>
          </p:nvSpPr>
          <p:spPr bwMode="auto">
            <a:xfrm>
              <a:off x="1154420" y="3961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8" name="Oval 12">
              <a:extLst>
                <a:ext uri="{FF2B5EF4-FFF2-40B4-BE49-F238E27FC236}">
                  <a16:creationId xmlns:a16="http://schemas.microsoft.com/office/drawing/2014/main" id="{0175EE10-F65D-4BD5-B3B3-159812E0B172}"/>
                </a:ext>
              </a:extLst>
            </p:cNvPr>
            <p:cNvSpPr>
              <a:spLocks noChangeArrowheads="1"/>
            </p:cNvSpPr>
            <p:nvPr userDrawn="1"/>
          </p:nvSpPr>
          <p:spPr bwMode="auto">
            <a:xfrm>
              <a:off x="775008"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9" name="Oval 13">
              <a:extLst>
                <a:ext uri="{FF2B5EF4-FFF2-40B4-BE49-F238E27FC236}">
                  <a16:creationId xmlns:a16="http://schemas.microsoft.com/office/drawing/2014/main" id="{1BB22BF0-71F4-474E-B2F9-7A7E46A0AFB9}"/>
                </a:ext>
              </a:extLst>
            </p:cNvPr>
            <p:cNvSpPr>
              <a:spLocks noChangeArrowheads="1"/>
            </p:cNvSpPr>
            <p:nvPr userDrawn="1"/>
          </p:nvSpPr>
          <p:spPr bwMode="auto">
            <a:xfrm>
              <a:off x="965508"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00" name="Oval 14">
              <a:extLst>
                <a:ext uri="{FF2B5EF4-FFF2-40B4-BE49-F238E27FC236}">
                  <a16:creationId xmlns:a16="http://schemas.microsoft.com/office/drawing/2014/main" id="{FC045FE9-AA40-43AB-AC73-69204E7A698C}"/>
                </a:ext>
              </a:extLst>
            </p:cNvPr>
            <p:cNvSpPr>
              <a:spLocks noChangeArrowheads="1"/>
            </p:cNvSpPr>
            <p:nvPr userDrawn="1"/>
          </p:nvSpPr>
          <p:spPr bwMode="auto">
            <a:xfrm>
              <a:off x="1257608"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01" name="Oval 15">
              <a:extLst>
                <a:ext uri="{FF2B5EF4-FFF2-40B4-BE49-F238E27FC236}">
                  <a16:creationId xmlns:a16="http://schemas.microsoft.com/office/drawing/2014/main" id="{63048CCE-280F-482A-8EA0-02C38A46A0FF}"/>
                </a:ext>
              </a:extLst>
            </p:cNvPr>
            <p:cNvSpPr>
              <a:spLocks noChangeArrowheads="1"/>
            </p:cNvSpPr>
            <p:nvPr userDrawn="1"/>
          </p:nvSpPr>
          <p:spPr bwMode="auto">
            <a:xfrm>
              <a:off x="876608"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02" name="Oval 16">
              <a:extLst>
                <a:ext uri="{FF2B5EF4-FFF2-40B4-BE49-F238E27FC236}">
                  <a16:creationId xmlns:a16="http://schemas.microsoft.com/office/drawing/2014/main" id="{06C473EF-D199-4745-B5D6-C80B72E1FD64}"/>
                </a:ext>
              </a:extLst>
            </p:cNvPr>
            <p:cNvSpPr>
              <a:spLocks noChangeArrowheads="1"/>
            </p:cNvSpPr>
            <p:nvPr userDrawn="1"/>
          </p:nvSpPr>
          <p:spPr bwMode="auto">
            <a:xfrm>
              <a:off x="1067108"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9" name="Oval 5">
              <a:extLst>
                <a:ext uri="{FF2B5EF4-FFF2-40B4-BE49-F238E27FC236}">
                  <a16:creationId xmlns:a16="http://schemas.microsoft.com/office/drawing/2014/main" id="{8420937D-A91B-499E-A5E8-51D67BF04BC4}"/>
                </a:ext>
              </a:extLst>
            </p:cNvPr>
            <p:cNvSpPr>
              <a:spLocks noChangeArrowheads="1"/>
            </p:cNvSpPr>
            <p:nvPr userDrawn="1"/>
          </p:nvSpPr>
          <p:spPr bwMode="auto">
            <a:xfrm>
              <a:off x="1725912" y="3580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0" name="Oval 6">
              <a:extLst>
                <a:ext uri="{FF2B5EF4-FFF2-40B4-BE49-F238E27FC236}">
                  <a16:creationId xmlns:a16="http://schemas.microsoft.com/office/drawing/2014/main" id="{A0560863-B78C-42B8-BC3A-8D6D093B2D7F}"/>
                </a:ext>
              </a:extLst>
            </p:cNvPr>
            <p:cNvSpPr>
              <a:spLocks noChangeArrowheads="1"/>
            </p:cNvSpPr>
            <p:nvPr userDrawn="1"/>
          </p:nvSpPr>
          <p:spPr bwMode="auto">
            <a:xfrm>
              <a:off x="1346500"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1" name="Oval 7">
              <a:extLst>
                <a:ext uri="{FF2B5EF4-FFF2-40B4-BE49-F238E27FC236}">
                  <a16:creationId xmlns:a16="http://schemas.microsoft.com/office/drawing/2014/main" id="{86DBDA2B-4230-48F9-98C1-6B2870738A0E}"/>
                </a:ext>
              </a:extLst>
            </p:cNvPr>
            <p:cNvSpPr>
              <a:spLocks noChangeArrowheads="1"/>
            </p:cNvSpPr>
            <p:nvPr userDrawn="1"/>
          </p:nvSpPr>
          <p:spPr bwMode="auto">
            <a:xfrm>
              <a:off x="1537000"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2" name="Oval 8">
              <a:extLst>
                <a:ext uri="{FF2B5EF4-FFF2-40B4-BE49-F238E27FC236}">
                  <a16:creationId xmlns:a16="http://schemas.microsoft.com/office/drawing/2014/main" id="{A30D5E25-0041-488E-B793-9576F820369C}"/>
                </a:ext>
              </a:extLst>
            </p:cNvPr>
            <p:cNvSpPr>
              <a:spLocks noChangeArrowheads="1"/>
            </p:cNvSpPr>
            <p:nvPr userDrawn="1"/>
          </p:nvSpPr>
          <p:spPr bwMode="auto">
            <a:xfrm>
              <a:off x="1829100"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3" name="Oval 9">
              <a:extLst>
                <a:ext uri="{FF2B5EF4-FFF2-40B4-BE49-F238E27FC236}">
                  <a16:creationId xmlns:a16="http://schemas.microsoft.com/office/drawing/2014/main" id="{40432531-0C23-4399-882D-611494A5CC47}"/>
                </a:ext>
              </a:extLst>
            </p:cNvPr>
            <p:cNvSpPr>
              <a:spLocks noChangeArrowheads="1"/>
            </p:cNvSpPr>
            <p:nvPr userDrawn="1"/>
          </p:nvSpPr>
          <p:spPr bwMode="auto">
            <a:xfrm>
              <a:off x="1448100"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4" name="Oval 10">
              <a:extLst>
                <a:ext uri="{FF2B5EF4-FFF2-40B4-BE49-F238E27FC236}">
                  <a16:creationId xmlns:a16="http://schemas.microsoft.com/office/drawing/2014/main" id="{EB8B4BC9-46FA-4722-91F9-6FC2F592CC2C}"/>
                </a:ext>
              </a:extLst>
            </p:cNvPr>
            <p:cNvSpPr>
              <a:spLocks noChangeArrowheads="1"/>
            </p:cNvSpPr>
            <p:nvPr userDrawn="1"/>
          </p:nvSpPr>
          <p:spPr bwMode="auto">
            <a:xfrm>
              <a:off x="1638600"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5" name="Oval 11">
              <a:extLst>
                <a:ext uri="{FF2B5EF4-FFF2-40B4-BE49-F238E27FC236}">
                  <a16:creationId xmlns:a16="http://schemas.microsoft.com/office/drawing/2014/main" id="{917AC958-F4F1-47B7-83F1-B4869C2F2E85}"/>
                </a:ext>
              </a:extLst>
            </p:cNvPr>
            <p:cNvSpPr>
              <a:spLocks noChangeArrowheads="1"/>
            </p:cNvSpPr>
            <p:nvPr userDrawn="1"/>
          </p:nvSpPr>
          <p:spPr bwMode="auto">
            <a:xfrm>
              <a:off x="1725912" y="3961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6" name="Oval 12">
              <a:extLst>
                <a:ext uri="{FF2B5EF4-FFF2-40B4-BE49-F238E27FC236}">
                  <a16:creationId xmlns:a16="http://schemas.microsoft.com/office/drawing/2014/main" id="{B8862CE1-F0EF-4C41-9ACC-C26754C67538}"/>
                </a:ext>
              </a:extLst>
            </p:cNvPr>
            <p:cNvSpPr>
              <a:spLocks noChangeArrowheads="1"/>
            </p:cNvSpPr>
            <p:nvPr userDrawn="1"/>
          </p:nvSpPr>
          <p:spPr bwMode="auto">
            <a:xfrm>
              <a:off x="1346500"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7" name="Oval 13">
              <a:extLst>
                <a:ext uri="{FF2B5EF4-FFF2-40B4-BE49-F238E27FC236}">
                  <a16:creationId xmlns:a16="http://schemas.microsoft.com/office/drawing/2014/main" id="{F738F05B-0A85-4812-82DB-08FAC8F10160}"/>
                </a:ext>
              </a:extLst>
            </p:cNvPr>
            <p:cNvSpPr>
              <a:spLocks noChangeArrowheads="1"/>
            </p:cNvSpPr>
            <p:nvPr userDrawn="1"/>
          </p:nvSpPr>
          <p:spPr bwMode="auto">
            <a:xfrm>
              <a:off x="1537000"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8" name="Oval 14">
              <a:extLst>
                <a:ext uri="{FF2B5EF4-FFF2-40B4-BE49-F238E27FC236}">
                  <a16:creationId xmlns:a16="http://schemas.microsoft.com/office/drawing/2014/main" id="{433B176B-0DAA-4C63-BE62-4753F28E5021}"/>
                </a:ext>
              </a:extLst>
            </p:cNvPr>
            <p:cNvSpPr>
              <a:spLocks noChangeArrowheads="1"/>
            </p:cNvSpPr>
            <p:nvPr userDrawn="1"/>
          </p:nvSpPr>
          <p:spPr bwMode="auto">
            <a:xfrm>
              <a:off x="1829100"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9" name="Oval 15">
              <a:extLst>
                <a:ext uri="{FF2B5EF4-FFF2-40B4-BE49-F238E27FC236}">
                  <a16:creationId xmlns:a16="http://schemas.microsoft.com/office/drawing/2014/main" id="{DAA1C9B8-07DA-45A0-A083-78432D2D53CE}"/>
                </a:ext>
              </a:extLst>
            </p:cNvPr>
            <p:cNvSpPr>
              <a:spLocks noChangeArrowheads="1"/>
            </p:cNvSpPr>
            <p:nvPr userDrawn="1"/>
          </p:nvSpPr>
          <p:spPr bwMode="auto">
            <a:xfrm>
              <a:off x="1448100"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0" name="Oval 16">
              <a:extLst>
                <a:ext uri="{FF2B5EF4-FFF2-40B4-BE49-F238E27FC236}">
                  <a16:creationId xmlns:a16="http://schemas.microsoft.com/office/drawing/2014/main" id="{BC22BB70-25C1-4BD9-912A-9C513DDFCBE6}"/>
                </a:ext>
              </a:extLst>
            </p:cNvPr>
            <p:cNvSpPr>
              <a:spLocks noChangeArrowheads="1"/>
            </p:cNvSpPr>
            <p:nvPr userDrawn="1"/>
          </p:nvSpPr>
          <p:spPr bwMode="auto">
            <a:xfrm>
              <a:off x="1638600"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7" name="Oval 5">
              <a:extLst>
                <a:ext uri="{FF2B5EF4-FFF2-40B4-BE49-F238E27FC236}">
                  <a16:creationId xmlns:a16="http://schemas.microsoft.com/office/drawing/2014/main" id="{1BAE23D9-916F-4A2B-A123-FE62F1A60A03}"/>
                </a:ext>
              </a:extLst>
            </p:cNvPr>
            <p:cNvSpPr>
              <a:spLocks noChangeArrowheads="1"/>
            </p:cNvSpPr>
            <p:nvPr userDrawn="1"/>
          </p:nvSpPr>
          <p:spPr bwMode="auto">
            <a:xfrm>
              <a:off x="2297404" y="3580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8" name="Oval 6">
              <a:extLst>
                <a:ext uri="{FF2B5EF4-FFF2-40B4-BE49-F238E27FC236}">
                  <a16:creationId xmlns:a16="http://schemas.microsoft.com/office/drawing/2014/main" id="{826A9588-0A6E-46EA-93FE-46E95A172CA6}"/>
                </a:ext>
              </a:extLst>
            </p:cNvPr>
            <p:cNvSpPr>
              <a:spLocks noChangeArrowheads="1"/>
            </p:cNvSpPr>
            <p:nvPr userDrawn="1"/>
          </p:nvSpPr>
          <p:spPr bwMode="auto">
            <a:xfrm>
              <a:off x="1917992"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9" name="Oval 7">
              <a:extLst>
                <a:ext uri="{FF2B5EF4-FFF2-40B4-BE49-F238E27FC236}">
                  <a16:creationId xmlns:a16="http://schemas.microsoft.com/office/drawing/2014/main" id="{50716DF8-F216-4AA4-9068-3B7AC4688FEA}"/>
                </a:ext>
              </a:extLst>
            </p:cNvPr>
            <p:cNvSpPr>
              <a:spLocks noChangeArrowheads="1"/>
            </p:cNvSpPr>
            <p:nvPr userDrawn="1"/>
          </p:nvSpPr>
          <p:spPr bwMode="auto">
            <a:xfrm>
              <a:off x="2108492"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0" name="Oval 8">
              <a:extLst>
                <a:ext uri="{FF2B5EF4-FFF2-40B4-BE49-F238E27FC236}">
                  <a16:creationId xmlns:a16="http://schemas.microsoft.com/office/drawing/2014/main" id="{4928BE5E-6E92-4A5B-9682-9060861EC7E2}"/>
                </a:ext>
              </a:extLst>
            </p:cNvPr>
            <p:cNvSpPr>
              <a:spLocks noChangeArrowheads="1"/>
            </p:cNvSpPr>
            <p:nvPr userDrawn="1"/>
          </p:nvSpPr>
          <p:spPr bwMode="auto">
            <a:xfrm>
              <a:off x="2400592"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1" name="Oval 9">
              <a:extLst>
                <a:ext uri="{FF2B5EF4-FFF2-40B4-BE49-F238E27FC236}">
                  <a16:creationId xmlns:a16="http://schemas.microsoft.com/office/drawing/2014/main" id="{0B6FD8EF-A9EE-453F-B7A3-7C896C090C9F}"/>
                </a:ext>
              </a:extLst>
            </p:cNvPr>
            <p:cNvSpPr>
              <a:spLocks noChangeArrowheads="1"/>
            </p:cNvSpPr>
            <p:nvPr userDrawn="1"/>
          </p:nvSpPr>
          <p:spPr bwMode="auto">
            <a:xfrm>
              <a:off x="2019592"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2" name="Oval 10">
              <a:extLst>
                <a:ext uri="{FF2B5EF4-FFF2-40B4-BE49-F238E27FC236}">
                  <a16:creationId xmlns:a16="http://schemas.microsoft.com/office/drawing/2014/main" id="{B27DCDEB-0212-452E-A164-4712AC18F3CE}"/>
                </a:ext>
              </a:extLst>
            </p:cNvPr>
            <p:cNvSpPr>
              <a:spLocks noChangeArrowheads="1"/>
            </p:cNvSpPr>
            <p:nvPr userDrawn="1"/>
          </p:nvSpPr>
          <p:spPr bwMode="auto">
            <a:xfrm>
              <a:off x="2210092"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3" name="Oval 11">
              <a:extLst>
                <a:ext uri="{FF2B5EF4-FFF2-40B4-BE49-F238E27FC236}">
                  <a16:creationId xmlns:a16="http://schemas.microsoft.com/office/drawing/2014/main" id="{6E3907C7-2255-446B-81E9-EF0D67EA2DDC}"/>
                </a:ext>
              </a:extLst>
            </p:cNvPr>
            <p:cNvSpPr>
              <a:spLocks noChangeArrowheads="1"/>
            </p:cNvSpPr>
            <p:nvPr userDrawn="1"/>
          </p:nvSpPr>
          <p:spPr bwMode="auto">
            <a:xfrm>
              <a:off x="2297404" y="3961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4" name="Oval 12">
              <a:extLst>
                <a:ext uri="{FF2B5EF4-FFF2-40B4-BE49-F238E27FC236}">
                  <a16:creationId xmlns:a16="http://schemas.microsoft.com/office/drawing/2014/main" id="{067564DF-2B12-4A4D-8D5F-C08E0B601C9E}"/>
                </a:ext>
              </a:extLst>
            </p:cNvPr>
            <p:cNvSpPr>
              <a:spLocks noChangeArrowheads="1"/>
            </p:cNvSpPr>
            <p:nvPr userDrawn="1"/>
          </p:nvSpPr>
          <p:spPr bwMode="auto">
            <a:xfrm>
              <a:off x="1917992"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5" name="Oval 13">
              <a:extLst>
                <a:ext uri="{FF2B5EF4-FFF2-40B4-BE49-F238E27FC236}">
                  <a16:creationId xmlns:a16="http://schemas.microsoft.com/office/drawing/2014/main" id="{624ED5C3-DAFB-4396-9DF9-E69884733645}"/>
                </a:ext>
              </a:extLst>
            </p:cNvPr>
            <p:cNvSpPr>
              <a:spLocks noChangeArrowheads="1"/>
            </p:cNvSpPr>
            <p:nvPr userDrawn="1"/>
          </p:nvSpPr>
          <p:spPr bwMode="auto">
            <a:xfrm>
              <a:off x="2108492"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6" name="Oval 14">
              <a:extLst>
                <a:ext uri="{FF2B5EF4-FFF2-40B4-BE49-F238E27FC236}">
                  <a16:creationId xmlns:a16="http://schemas.microsoft.com/office/drawing/2014/main" id="{5C70BE21-BB5B-4A39-B12F-7F488C1E8467}"/>
                </a:ext>
              </a:extLst>
            </p:cNvPr>
            <p:cNvSpPr>
              <a:spLocks noChangeArrowheads="1"/>
            </p:cNvSpPr>
            <p:nvPr userDrawn="1"/>
          </p:nvSpPr>
          <p:spPr bwMode="auto">
            <a:xfrm>
              <a:off x="2400592"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7" name="Oval 15">
              <a:extLst>
                <a:ext uri="{FF2B5EF4-FFF2-40B4-BE49-F238E27FC236}">
                  <a16:creationId xmlns:a16="http://schemas.microsoft.com/office/drawing/2014/main" id="{F0EDB283-F47D-40D4-9C73-12EB08C40B20}"/>
                </a:ext>
              </a:extLst>
            </p:cNvPr>
            <p:cNvSpPr>
              <a:spLocks noChangeArrowheads="1"/>
            </p:cNvSpPr>
            <p:nvPr userDrawn="1"/>
          </p:nvSpPr>
          <p:spPr bwMode="auto">
            <a:xfrm>
              <a:off x="2019592"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8" name="Oval 16">
              <a:extLst>
                <a:ext uri="{FF2B5EF4-FFF2-40B4-BE49-F238E27FC236}">
                  <a16:creationId xmlns:a16="http://schemas.microsoft.com/office/drawing/2014/main" id="{7A7C79DA-E7AF-45A1-94CB-B1ABF1D51860}"/>
                </a:ext>
              </a:extLst>
            </p:cNvPr>
            <p:cNvSpPr>
              <a:spLocks noChangeArrowheads="1"/>
            </p:cNvSpPr>
            <p:nvPr userDrawn="1"/>
          </p:nvSpPr>
          <p:spPr bwMode="auto">
            <a:xfrm>
              <a:off x="2210092"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5" name="Oval 5">
              <a:extLst>
                <a:ext uri="{FF2B5EF4-FFF2-40B4-BE49-F238E27FC236}">
                  <a16:creationId xmlns:a16="http://schemas.microsoft.com/office/drawing/2014/main" id="{D234CB14-D1F8-474F-9A46-7DAE5A384EC7}"/>
                </a:ext>
              </a:extLst>
            </p:cNvPr>
            <p:cNvSpPr>
              <a:spLocks noChangeArrowheads="1"/>
            </p:cNvSpPr>
            <p:nvPr userDrawn="1"/>
          </p:nvSpPr>
          <p:spPr bwMode="auto">
            <a:xfrm>
              <a:off x="2868896" y="3580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6" name="Oval 6">
              <a:extLst>
                <a:ext uri="{FF2B5EF4-FFF2-40B4-BE49-F238E27FC236}">
                  <a16:creationId xmlns:a16="http://schemas.microsoft.com/office/drawing/2014/main" id="{DBAEB986-83CE-4C77-82BC-790E1AC865A6}"/>
                </a:ext>
              </a:extLst>
            </p:cNvPr>
            <p:cNvSpPr>
              <a:spLocks noChangeArrowheads="1"/>
            </p:cNvSpPr>
            <p:nvPr userDrawn="1"/>
          </p:nvSpPr>
          <p:spPr bwMode="auto">
            <a:xfrm>
              <a:off x="2489484"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7" name="Oval 7">
              <a:extLst>
                <a:ext uri="{FF2B5EF4-FFF2-40B4-BE49-F238E27FC236}">
                  <a16:creationId xmlns:a16="http://schemas.microsoft.com/office/drawing/2014/main" id="{2DE7BD6D-5E3A-4F3C-AC24-E1B3BF9122AE}"/>
                </a:ext>
              </a:extLst>
            </p:cNvPr>
            <p:cNvSpPr>
              <a:spLocks noChangeArrowheads="1"/>
            </p:cNvSpPr>
            <p:nvPr userDrawn="1"/>
          </p:nvSpPr>
          <p:spPr bwMode="auto">
            <a:xfrm>
              <a:off x="2679984"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8" name="Oval 8">
              <a:extLst>
                <a:ext uri="{FF2B5EF4-FFF2-40B4-BE49-F238E27FC236}">
                  <a16:creationId xmlns:a16="http://schemas.microsoft.com/office/drawing/2014/main" id="{7BD3DCE1-D70E-4F65-B01E-367D4596A197}"/>
                </a:ext>
              </a:extLst>
            </p:cNvPr>
            <p:cNvSpPr>
              <a:spLocks noChangeArrowheads="1"/>
            </p:cNvSpPr>
            <p:nvPr userDrawn="1"/>
          </p:nvSpPr>
          <p:spPr bwMode="auto">
            <a:xfrm>
              <a:off x="2972084"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9" name="Oval 9">
              <a:extLst>
                <a:ext uri="{FF2B5EF4-FFF2-40B4-BE49-F238E27FC236}">
                  <a16:creationId xmlns:a16="http://schemas.microsoft.com/office/drawing/2014/main" id="{F8BF0D5D-082C-4316-9E00-22B215B5DEAD}"/>
                </a:ext>
              </a:extLst>
            </p:cNvPr>
            <p:cNvSpPr>
              <a:spLocks noChangeArrowheads="1"/>
            </p:cNvSpPr>
            <p:nvPr userDrawn="1"/>
          </p:nvSpPr>
          <p:spPr bwMode="auto">
            <a:xfrm>
              <a:off x="2591084"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0" name="Oval 10">
              <a:extLst>
                <a:ext uri="{FF2B5EF4-FFF2-40B4-BE49-F238E27FC236}">
                  <a16:creationId xmlns:a16="http://schemas.microsoft.com/office/drawing/2014/main" id="{78712826-94B1-4409-B769-B11E6C851F53}"/>
                </a:ext>
              </a:extLst>
            </p:cNvPr>
            <p:cNvSpPr>
              <a:spLocks noChangeArrowheads="1"/>
            </p:cNvSpPr>
            <p:nvPr userDrawn="1"/>
          </p:nvSpPr>
          <p:spPr bwMode="auto">
            <a:xfrm>
              <a:off x="2781584"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1" name="Oval 11">
              <a:extLst>
                <a:ext uri="{FF2B5EF4-FFF2-40B4-BE49-F238E27FC236}">
                  <a16:creationId xmlns:a16="http://schemas.microsoft.com/office/drawing/2014/main" id="{9930DC46-6657-4313-8547-8159F6116F46}"/>
                </a:ext>
              </a:extLst>
            </p:cNvPr>
            <p:cNvSpPr>
              <a:spLocks noChangeArrowheads="1"/>
            </p:cNvSpPr>
            <p:nvPr userDrawn="1"/>
          </p:nvSpPr>
          <p:spPr bwMode="auto">
            <a:xfrm>
              <a:off x="2868896" y="3961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2" name="Oval 12">
              <a:extLst>
                <a:ext uri="{FF2B5EF4-FFF2-40B4-BE49-F238E27FC236}">
                  <a16:creationId xmlns:a16="http://schemas.microsoft.com/office/drawing/2014/main" id="{AC90C112-F37A-4A3A-A483-60A75E17A4F7}"/>
                </a:ext>
              </a:extLst>
            </p:cNvPr>
            <p:cNvSpPr>
              <a:spLocks noChangeArrowheads="1"/>
            </p:cNvSpPr>
            <p:nvPr userDrawn="1"/>
          </p:nvSpPr>
          <p:spPr bwMode="auto">
            <a:xfrm>
              <a:off x="2489484"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3" name="Oval 13">
              <a:extLst>
                <a:ext uri="{FF2B5EF4-FFF2-40B4-BE49-F238E27FC236}">
                  <a16:creationId xmlns:a16="http://schemas.microsoft.com/office/drawing/2014/main" id="{138ACAC8-7991-4820-9365-4E4A2E26060A}"/>
                </a:ext>
              </a:extLst>
            </p:cNvPr>
            <p:cNvSpPr>
              <a:spLocks noChangeArrowheads="1"/>
            </p:cNvSpPr>
            <p:nvPr userDrawn="1"/>
          </p:nvSpPr>
          <p:spPr bwMode="auto">
            <a:xfrm>
              <a:off x="2679984"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4" name="Oval 14">
              <a:extLst>
                <a:ext uri="{FF2B5EF4-FFF2-40B4-BE49-F238E27FC236}">
                  <a16:creationId xmlns:a16="http://schemas.microsoft.com/office/drawing/2014/main" id="{5446146D-86B5-4702-9E6C-08C742A5C719}"/>
                </a:ext>
              </a:extLst>
            </p:cNvPr>
            <p:cNvSpPr>
              <a:spLocks noChangeArrowheads="1"/>
            </p:cNvSpPr>
            <p:nvPr userDrawn="1"/>
          </p:nvSpPr>
          <p:spPr bwMode="auto">
            <a:xfrm>
              <a:off x="2972084"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5" name="Oval 15">
              <a:extLst>
                <a:ext uri="{FF2B5EF4-FFF2-40B4-BE49-F238E27FC236}">
                  <a16:creationId xmlns:a16="http://schemas.microsoft.com/office/drawing/2014/main" id="{C81CD6BB-D576-4042-8CA0-CB1F87AEAB0D}"/>
                </a:ext>
              </a:extLst>
            </p:cNvPr>
            <p:cNvSpPr>
              <a:spLocks noChangeArrowheads="1"/>
            </p:cNvSpPr>
            <p:nvPr userDrawn="1"/>
          </p:nvSpPr>
          <p:spPr bwMode="auto">
            <a:xfrm>
              <a:off x="2591084"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6" name="Oval 16">
              <a:extLst>
                <a:ext uri="{FF2B5EF4-FFF2-40B4-BE49-F238E27FC236}">
                  <a16:creationId xmlns:a16="http://schemas.microsoft.com/office/drawing/2014/main" id="{8D93756A-3300-4CBE-8254-38A2C39CF78A}"/>
                </a:ext>
              </a:extLst>
            </p:cNvPr>
            <p:cNvSpPr>
              <a:spLocks noChangeArrowheads="1"/>
            </p:cNvSpPr>
            <p:nvPr userDrawn="1"/>
          </p:nvSpPr>
          <p:spPr bwMode="auto">
            <a:xfrm>
              <a:off x="2781584"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3" name="Oval 5">
              <a:extLst>
                <a:ext uri="{FF2B5EF4-FFF2-40B4-BE49-F238E27FC236}">
                  <a16:creationId xmlns:a16="http://schemas.microsoft.com/office/drawing/2014/main" id="{E54A174B-6CA3-4E1F-85B8-7C566F725741}"/>
                </a:ext>
              </a:extLst>
            </p:cNvPr>
            <p:cNvSpPr>
              <a:spLocks noChangeArrowheads="1"/>
            </p:cNvSpPr>
            <p:nvPr userDrawn="1"/>
          </p:nvSpPr>
          <p:spPr bwMode="auto">
            <a:xfrm>
              <a:off x="3440388" y="3580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4" name="Oval 6">
              <a:extLst>
                <a:ext uri="{FF2B5EF4-FFF2-40B4-BE49-F238E27FC236}">
                  <a16:creationId xmlns:a16="http://schemas.microsoft.com/office/drawing/2014/main" id="{75C2D2BA-C95B-4AF7-B5C8-9DE8E509F0D9}"/>
                </a:ext>
              </a:extLst>
            </p:cNvPr>
            <p:cNvSpPr>
              <a:spLocks noChangeArrowheads="1"/>
            </p:cNvSpPr>
            <p:nvPr userDrawn="1"/>
          </p:nvSpPr>
          <p:spPr bwMode="auto">
            <a:xfrm>
              <a:off x="3060976"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5" name="Oval 7">
              <a:extLst>
                <a:ext uri="{FF2B5EF4-FFF2-40B4-BE49-F238E27FC236}">
                  <a16:creationId xmlns:a16="http://schemas.microsoft.com/office/drawing/2014/main" id="{11BE77F2-5DF6-4EE4-855D-3BA6323049C6}"/>
                </a:ext>
              </a:extLst>
            </p:cNvPr>
            <p:cNvSpPr>
              <a:spLocks noChangeArrowheads="1"/>
            </p:cNvSpPr>
            <p:nvPr userDrawn="1"/>
          </p:nvSpPr>
          <p:spPr bwMode="auto">
            <a:xfrm>
              <a:off x="3251476"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6" name="Oval 8">
              <a:extLst>
                <a:ext uri="{FF2B5EF4-FFF2-40B4-BE49-F238E27FC236}">
                  <a16:creationId xmlns:a16="http://schemas.microsoft.com/office/drawing/2014/main" id="{5A661049-DD13-43E6-AAF8-E82E1356CF52}"/>
                </a:ext>
              </a:extLst>
            </p:cNvPr>
            <p:cNvSpPr>
              <a:spLocks noChangeArrowheads="1"/>
            </p:cNvSpPr>
            <p:nvPr userDrawn="1"/>
          </p:nvSpPr>
          <p:spPr bwMode="auto">
            <a:xfrm>
              <a:off x="3543576"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7" name="Oval 9">
              <a:extLst>
                <a:ext uri="{FF2B5EF4-FFF2-40B4-BE49-F238E27FC236}">
                  <a16:creationId xmlns:a16="http://schemas.microsoft.com/office/drawing/2014/main" id="{03A37FC7-FB6F-4F59-A3BD-F77610760EC5}"/>
                </a:ext>
              </a:extLst>
            </p:cNvPr>
            <p:cNvSpPr>
              <a:spLocks noChangeArrowheads="1"/>
            </p:cNvSpPr>
            <p:nvPr userDrawn="1"/>
          </p:nvSpPr>
          <p:spPr bwMode="auto">
            <a:xfrm>
              <a:off x="3162576"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8" name="Oval 10">
              <a:extLst>
                <a:ext uri="{FF2B5EF4-FFF2-40B4-BE49-F238E27FC236}">
                  <a16:creationId xmlns:a16="http://schemas.microsoft.com/office/drawing/2014/main" id="{82BA8069-C60B-4C4F-879A-DD3084329920}"/>
                </a:ext>
              </a:extLst>
            </p:cNvPr>
            <p:cNvSpPr>
              <a:spLocks noChangeArrowheads="1"/>
            </p:cNvSpPr>
            <p:nvPr userDrawn="1"/>
          </p:nvSpPr>
          <p:spPr bwMode="auto">
            <a:xfrm>
              <a:off x="3353076"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9" name="Oval 11">
              <a:extLst>
                <a:ext uri="{FF2B5EF4-FFF2-40B4-BE49-F238E27FC236}">
                  <a16:creationId xmlns:a16="http://schemas.microsoft.com/office/drawing/2014/main" id="{D8959EB9-0CA1-48D8-90CF-986261E813BF}"/>
                </a:ext>
              </a:extLst>
            </p:cNvPr>
            <p:cNvSpPr>
              <a:spLocks noChangeArrowheads="1"/>
            </p:cNvSpPr>
            <p:nvPr userDrawn="1"/>
          </p:nvSpPr>
          <p:spPr bwMode="auto">
            <a:xfrm>
              <a:off x="3440388" y="3961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0" name="Oval 12">
              <a:extLst>
                <a:ext uri="{FF2B5EF4-FFF2-40B4-BE49-F238E27FC236}">
                  <a16:creationId xmlns:a16="http://schemas.microsoft.com/office/drawing/2014/main" id="{BC657923-AF80-4BBE-9CE8-16863472CBC3}"/>
                </a:ext>
              </a:extLst>
            </p:cNvPr>
            <p:cNvSpPr>
              <a:spLocks noChangeArrowheads="1"/>
            </p:cNvSpPr>
            <p:nvPr userDrawn="1"/>
          </p:nvSpPr>
          <p:spPr bwMode="auto">
            <a:xfrm>
              <a:off x="3060976"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1" name="Oval 13">
              <a:extLst>
                <a:ext uri="{FF2B5EF4-FFF2-40B4-BE49-F238E27FC236}">
                  <a16:creationId xmlns:a16="http://schemas.microsoft.com/office/drawing/2014/main" id="{5454C071-4600-470C-83D6-3FEF8ACFEEE6}"/>
                </a:ext>
              </a:extLst>
            </p:cNvPr>
            <p:cNvSpPr>
              <a:spLocks noChangeArrowheads="1"/>
            </p:cNvSpPr>
            <p:nvPr userDrawn="1"/>
          </p:nvSpPr>
          <p:spPr bwMode="auto">
            <a:xfrm>
              <a:off x="3251476"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2" name="Oval 14">
              <a:extLst>
                <a:ext uri="{FF2B5EF4-FFF2-40B4-BE49-F238E27FC236}">
                  <a16:creationId xmlns:a16="http://schemas.microsoft.com/office/drawing/2014/main" id="{A08EE21D-50E7-4055-A3D3-CCE220C7903E}"/>
                </a:ext>
              </a:extLst>
            </p:cNvPr>
            <p:cNvSpPr>
              <a:spLocks noChangeArrowheads="1"/>
            </p:cNvSpPr>
            <p:nvPr userDrawn="1"/>
          </p:nvSpPr>
          <p:spPr bwMode="auto">
            <a:xfrm>
              <a:off x="3543576"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3" name="Oval 15">
              <a:extLst>
                <a:ext uri="{FF2B5EF4-FFF2-40B4-BE49-F238E27FC236}">
                  <a16:creationId xmlns:a16="http://schemas.microsoft.com/office/drawing/2014/main" id="{ABC81BE6-CA46-45C6-B9EE-CFE8AD52ACFD}"/>
                </a:ext>
              </a:extLst>
            </p:cNvPr>
            <p:cNvSpPr>
              <a:spLocks noChangeArrowheads="1"/>
            </p:cNvSpPr>
            <p:nvPr userDrawn="1"/>
          </p:nvSpPr>
          <p:spPr bwMode="auto">
            <a:xfrm>
              <a:off x="3162576"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4" name="Oval 16">
              <a:extLst>
                <a:ext uri="{FF2B5EF4-FFF2-40B4-BE49-F238E27FC236}">
                  <a16:creationId xmlns:a16="http://schemas.microsoft.com/office/drawing/2014/main" id="{CB479FCA-E190-4C96-981A-24550199F253}"/>
                </a:ext>
              </a:extLst>
            </p:cNvPr>
            <p:cNvSpPr>
              <a:spLocks noChangeArrowheads="1"/>
            </p:cNvSpPr>
            <p:nvPr userDrawn="1"/>
          </p:nvSpPr>
          <p:spPr bwMode="auto">
            <a:xfrm>
              <a:off x="3353076"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1" name="Oval 5">
              <a:extLst>
                <a:ext uri="{FF2B5EF4-FFF2-40B4-BE49-F238E27FC236}">
                  <a16:creationId xmlns:a16="http://schemas.microsoft.com/office/drawing/2014/main" id="{F90DA556-74A6-4116-91D7-EE32DC54D19E}"/>
                </a:ext>
              </a:extLst>
            </p:cNvPr>
            <p:cNvSpPr>
              <a:spLocks noChangeArrowheads="1"/>
            </p:cNvSpPr>
            <p:nvPr userDrawn="1"/>
          </p:nvSpPr>
          <p:spPr bwMode="auto">
            <a:xfrm>
              <a:off x="4011880" y="3580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2" name="Oval 6">
              <a:extLst>
                <a:ext uri="{FF2B5EF4-FFF2-40B4-BE49-F238E27FC236}">
                  <a16:creationId xmlns:a16="http://schemas.microsoft.com/office/drawing/2014/main" id="{73862C54-5FFD-4E4A-B89E-676E885FE51B}"/>
                </a:ext>
              </a:extLst>
            </p:cNvPr>
            <p:cNvSpPr>
              <a:spLocks noChangeArrowheads="1"/>
            </p:cNvSpPr>
            <p:nvPr userDrawn="1"/>
          </p:nvSpPr>
          <p:spPr bwMode="auto">
            <a:xfrm>
              <a:off x="3632468"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3" name="Oval 7">
              <a:extLst>
                <a:ext uri="{FF2B5EF4-FFF2-40B4-BE49-F238E27FC236}">
                  <a16:creationId xmlns:a16="http://schemas.microsoft.com/office/drawing/2014/main" id="{59250397-3725-4D16-89BD-BE3139B749D7}"/>
                </a:ext>
              </a:extLst>
            </p:cNvPr>
            <p:cNvSpPr>
              <a:spLocks noChangeArrowheads="1"/>
            </p:cNvSpPr>
            <p:nvPr userDrawn="1"/>
          </p:nvSpPr>
          <p:spPr bwMode="auto">
            <a:xfrm>
              <a:off x="3822968"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4" name="Oval 8">
              <a:extLst>
                <a:ext uri="{FF2B5EF4-FFF2-40B4-BE49-F238E27FC236}">
                  <a16:creationId xmlns:a16="http://schemas.microsoft.com/office/drawing/2014/main" id="{C7B3F59D-8049-46DE-9CBB-20C461304AD5}"/>
                </a:ext>
              </a:extLst>
            </p:cNvPr>
            <p:cNvSpPr>
              <a:spLocks noChangeArrowheads="1"/>
            </p:cNvSpPr>
            <p:nvPr userDrawn="1"/>
          </p:nvSpPr>
          <p:spPr bwMode="auto">
            <a:xfrm>
              <a:off x="4115068"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5" name="Oval 9">
              <a:extLst>
                <a:ext uri="{FF2B5EF4-FFF2-40B4-BE49-F238E27FC236}">
                  <a16:creationId xmlns:a16="http://schemas.microsoft.com/office/drawing/2014/main" id="{6365CF76-A824-4BB9-916A-D868242F5CC4}"/>
                </a:ext>
              </a:extLst>
            </p:cNvPr>
            <p:cNvSpPr>
              <a:spLocks noChangeArrowheads="1"/>
            </p:cNvSpPr>
            <p:nvPr userDrawn="1"/>
          </p:nvSpPr>
          <p:spPr bwMode="auto">
            <a:xfrm>
              <a:off x="3734068"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6" name="Oval 10">
              <a:extLst>
                <a:ext uri="{FF2B5EF4-FFF2-40B4-BE49-F238E27FC236}">
                  <a16:creationId xmlns:a16="http://schemas.microsoft.com/office/drawing/2014/main" id="{AAFA8477-6CD7-4549-BD98-108F10C36DDF}"/>
                </a:ext>
              </a:extLst>
            </p:cNvPr>
            <p:cNvSpPr>
              <a:spLocks noChangeArrowheads="1"/>
            </p:cNvSpPr>
            <p:nvPr userDrawn="1"/>
          </p:nvSpPr>
          <p:spPr bwMode="auto">
            <a:xfrm>
              <a:off x="3924568"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7" name="Oval 11">
              <a:extLst>
                <a:ext uri="{FF2B5EF4-FFF2-40B4-BE49-F238E27FC236}">
                  <a16:creationId xmlns:a16="http://schemas.microsoft.com/office/drawing/2014/main" id="{8CB7A5A3-264A-4DB7-82E2-9D0752FB07ED}"/>
                </a:ext>
              </a:extLst>
            </p:cNvPr>
            <p:cNvSpPr>
              <a:spLocks noChangeArrowheads="1"/>
            </p:cNvSpPr>
            <p:nvPr userDrawn="1"/>
          </p:nvSpPr>
          <p:spPr bwMode="auto">
            <a:xfrm>
              <a:off x="4011880" y="3961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8" name="Oval 12">
              <a:extLst>
                <a:ext uri="{FF2B5EF4-FFF2-40B4-BE49-F238E27FC236}">
                  <a16:creationId xmlns:a16="http://schemas.microsoft.com/office/drawing/2014/main" id="{C080B302-4ED7-4649-B054-E01853B7F475}"/>
                </a:ext>
              </a:extLst>
            </p:cNvPr>
            <p:cNvSpPr>
              <a:spLocks noChangeArrowheads="1"/>
            </p:cNvSpPr>
            <p:nvPr userDrawn="1"/>
          </p:nvSpPr>
          <p:spPr bwMode="auto">
            <a:xfrm>
              <a:off x="3632468"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9" name="Oval 13">
              <a:extLst>
                <a:ext uri="{FF2B5EF4-FFF2-40B4-BE49-F238E27FC236}">
                  <a16:creationId xmlns:a16="http://schemas.microsoft.com/office/drawing/2014/main" id="{98B6AA9E-338B-4E61-95CB-B3C5FE8D8A15}"/>
                </a:ext>
              </a:extLst>
            </p:cNvPr>
            <p:cNvSpPr>
              <a:spLocks noChangeArrowheads="1"/>
            </p:cNvSpPr>
            <p:nvPr userDrawn="1"/>
          </p:nvSpPr>
          <p:spPr bwMode="auto">
            <a:xfrm>
              <a:off x="3822968"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0" name="Oval 14">
              <a:extLst>
                <a:ext uri="{FF2B5EF4-FFF2-40B4-BE49-F238E27FC236}">
                  <a16:creationId xmlns:a16="http://schemas.microsoft.com/office/drawing/2014/main" id="{630C9A08-6AAB-422D-B11D-9979C6B26EEC}"/>
                </a:ext>
              </a:extLst>
            </p:cNvPr>
            <p:cNvSpPr>
              <a:spLocks noChangeArrowheads="1"/>
            </p:cNvSpPr>
            <p:nvPr userDrawn="1"/>
          </p:nvSpPr>
          <p:spPr bwMode="auto">
            <a:xfrm>
              <a:off x="4115068"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1" name="Oval 15">
              <a:extLst>
                <a:ext uri="{FF2B5EF4-FFF2-40B4-BE49-F238E27FC236}">
                  <a16:creationId xmlns:a16="http://schemas.microsoft.com/office/drawing/2014/main" id="{65030EE9-C16E-4356-A6D0-6F6FE0B2EDD2}"/>
                </a:ext>
              </a:extLst>
            </p:cNvPr>
            <p:cNvSpPr>
              <a:spLocks noChangeArrowheads="1"/>
            </p:cNvSpPr>
            <p:nvPr userDrawn="1"/>
          </p:nvSpPr>
          <p:spPr bwMode="auto">
            <a:xfrm>
              <a:off x="3734068"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2" name="Oval 16">
              <a:extLst>
                <a:ext uri="{FF2B5EF4-FFF2-40B4-BE49-F238E27FC236}">
                  <a16:creationId xmlns:a16="http://schemas.microsoft.com/office/drawing/2014/main" id="{62BA7A9D-6A9F-4F07-8CEE-7785ACDBA2B6}"/>
                </a:ext>
              </a:extLst>
            </p:cNvPr>
            <p:cNvSpPr>
              <a:spLocks noChangeArrowheads="1"/>
            </p:cNvSpPr>
            <p:nvPr userDrawn="1"/>
          </p:nvSpPr>
          <p:spPr bwMode="auto">
            <a:xfrm>
              <a:off x="3924568"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19" name="Oval 5">
              <a:extLst>
                <a:ext uri="{FF2B5EF4-FFF2-40B4-BE49-F238E27FC236}">
                  <a16:creationId xmlns:a16="http://schemas.microsoft.com/office/drawing/2014/main" id="{6B3EF000-BF16-4896-ACA6-618E1256DFB2}"/>
                </a:ext>
              </a:extLst>
            </p:cNvPr>
            <p:cNvSpPr>
              <a:spLocks noChangeArrowheads="1"/>
            </p:cNvSpPr>
            <p:nvPr userDrawn="1"/>
          </p:nvSpPr>
          <p:spPr bwMode="auto">
            <a:xfrm>
              <a:off x="4583372" y="3580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0" name="Oval 6">
              <a:extLst>
                <a:ext uri="{FF2B5EF4-FFF2-40B4-BE49-F238E27FC236}">
                  <a16:creationId xmlns:a16="http://schemas.microsoft.com/office/drawing/2014/main" id="{C0072C4D-CF00-41D9-8540-84D1539D803F}"/>
                </a:ext>
              </a:extLst>
            </p:cNvPr>
            <p:cNvSpPr>
              <a:spLocks noChangeArrowheads="1"/>
            </p:cNvSpPr>
            <p:nvPr userDrawn="1"/>
          </p:nvSpPr>
          <p:spPr bwMode="auto">
            <a:xfrm>
              <a:off x="4203960"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1" name="Oval 7">
              <a:extLst>
                <a:ext uri="{FF2B5EF4-FFF2-40B4-BE49-F238E27FC236}">
                  <a16:creationId xmlns:a16="http://schemas.microsoft.com/office/drawing/2014/main" id="{EA96ADE2-20A1-4111-B2DF-FC39A49889CC}"/>
                </a:ext>
              </a:extLst>
            </p:cNvPr>
            <p:cNvSpPr>
              <a:spLocks noChangeArrowheads="1"/>
            </p:cNvSpPr>
            <p:nvPr userDrawn="1"/>
          </p:nvSpPr>
          <p:spPr bwMode="auto">
            <a:xfrm>
              <a:off x="4394460"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2" name="Oval 8">
              <a:extLst>
                <a:ext uri="{FF2B5EF4-FFF2-40B4-BE49-F238E27FC236}">
                  <a16:creationId xmlns:a16="http://schemas.microsoft.com/office/drawing/2014/main" id="{13CBA812-DA91-448D-BB5C-6E678F06C98D}"/>
                </a:ext>
              </a:extLst>
            </p:cNvPr>
            <p:cNvSpPr>
              <a:spLocks noChangeArrowheads="1"/>
            </p:cNvSpPr>
            <p:nvPr userDrawn="1"/>
          </p:nvSpPr>
          <p:spPr bwMode="auto">
            <a:xfrm>
              <a:off x="4686560"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3" name="Oval 9">
              <a:extLst>
                <a:ext uri="{FF2B5EF4-FFF2-40B4-BE49-F238E27FC236}">
                  <a16:creationId xmlns:a16="http://schemas.microsoft.com/office/drawing/2014/main" id="{5504DFDE-B257-4417-BDF8-186C23C5D222}"/>
                </a:ext>
              </a:extLst>
            </p:cNvPr>
            <p:cNvSpPr>
              <a:spLocks noChangeArrowheads="1"/>
            </p:cNvSpPr>
            <p:nvPr userDrawn="1"/>
          </p:nvSpPr>
          <p:spPr bwMode="auto">
            <a:xfrm>
              <a:off x="4305560"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4" name="Oval 10">
              <a:extLst>
                <a:ext uri="{FF2B5EF4-FFF2-40B4-BE49-F238E27FC236}">
                  <a16:creationId xmlns:a16="http://schemas.microsoft.com/office/drawing/2014/main" id="{1D1EB6AA-881A-4BC9-BA4E-93E96A4347E4}"/>
                </a:ext>
              </a:extLst>
            </p:cNvPr>
            <p:cNvSpPr>
              <a:spLocks noChangeArrowheads="1"/>
            </p:cNvSpPr>
            <p:nvPr userDrawn="1"/>
          </p:nvSpPr>
          <p:spPr bwMode="auto">
            <a:xfrm>
              <a:off x="4496060"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5" name="Oval 11">
              <a:extLst>
                <a:ext uri="{FF2B5EF4-FFF2-40B4-BE49-F238E27FC236}">
                  <a16:creationId xmlns:a16="http://schemas.microsoft.com/office/drawing/2014/main" id="{9F801E78-D394-49F5-A771-5A4C9623D5F1}"/>
                </a:ext>
              </a:extLst>
            </p:cNvPr>
            <p:cNvSpPr>
              <a:spLocks noChangeArrowheads="1"/>
            </p:cNvSpPr>
            <p:nvPr userDrawn="1"/>
          </p:nvSpPr>
          <p:spPr bwMode="auto">
            <a:xfrm>
              <a:off x="4583372" y="3961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6" name="Oval 12">
              <a:extLst>
                <a:ext uri="{FF2B5EF4-FFF2-40B4-BE49-F238E27FC236}">
                  <a16:creationId xmlns:a16="http://schemas.microsoft.com/office/drawing/2014/main" id="{BF956B0E-D4BB-43F6-95C7-0865A1D42793}"/>
                </a:ext>
              </a:extLst>
            </p:cNvPr>
            <p:cNvSpPr>
              <a:spLocks noChangeArrowheads="1"/>
            </p:cNvSpPr>
            <p:nvPr userDrawn="1"/>
          </p:nvSpPr>
          <p:spPr bwMode="auto">
            <a:xfrm>
              <a:off x="4203960"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7" name="Oval 13">
              <a:extLst>
                <a:ext uri="{FF2B5EF4-FFF2-40B4-BE49-F238E27FC236}">
                  <a16:creationId xmlns:a16="http://schemas.microsoft.com/office/drawing/2014/main" id="{5C65FCEF-58AD-4B3A-B272-C82C732A834A}"/>
                </a:ext>
              </a:extLst>
            </p:cNvPr>
            <p:cNvSpPr>
              <a:spLocks noChangeArrowheads="1"/>
            </p:cNvSpPr>
            <p:nvPr userDrawn="1"/>
          </p:nvSpPr>
          <p:spPr bwMode="auto">
            <a:xfrm>
              <a:off x="4394460"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8" name="Oval 14">
              <a:extLst>
                <a:ext uri="{FF2B5EF4-FFF2-40B4-BE49-F238E27FC236}">
                  <a16:creationId xmlns:a16="http://schemas.microsoft.com/office/drawing/2014/main" id="{3086BECE-B7B1-4918-A824-BE40ACF1E5C4}"/>
                </a:ext>
              </a:extLst>
            </p:cNvPr>
            <p:cNvSpPr>
              <a:spLocks noChangeArrowheads="1"/>
            </p:cNvSpPr>
            <p:nvPr userDrawn="1"/>
          </p:nvSpPr>
          <p:spPr bwMode="auto">
            <a:xfrm>
              <a:off x="4686560"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9" name="Oval 15">
              <a:extLst>
                <a:ext uri="{FF2B5EF4-FFF2-40B4-BE49-F238E27FC236}">
                  <a16:creationId xmlns:a16="http://schemas.microsoft.com/office/drawing/2014/main" id="{11B9A862-F2C4-4079-BE7F-0C7C880A7F80}"/>
                </a:ext>
              </a:extLst>
            </p:cNvPr>
            <p:cNvSpPr>
              <a:spLocks noChangeArrowheads="1"/>
            </p:cNvSpPr>
            <p:nvPr userDrawn="1"/>
          </p:nvSpPr>
          <p:spPr bwMode="auto">
            <a:xfrm>
              <a:off x="4305560"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0" name="Oval 16">
              <a:extLst>
                <a:ext uri="{FF2B5EF4-FFF2-40B4-BE49-F238E27FC236}">
                  <a16:creationId xmlns:a16="http://schemas.microsoft.com/office/drawing/2014/main" id="{39D9BB72-8DB9-4B61-856A-9FECFED3C401}"/>
                </a:ext>
              </a:extLst>
            </p:cNvPr>
            <p:cNvSpPr>
              <a:spLocks noChangeArrowheads="1"/>
            </p:cNvSpPr>
            <p:nvPr userDrawn="1"/>
          </p:nvSpPr>
          <p:spPr bwMode="auto">
            <a:xfrm>
              <a:off x="4496060"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07" name="Oval 5">
              <a:extLst>
                <a:ext uri="{FF2B5EF4-FFF2-40B4-BE49-F238E27FC236}">
                  <a16:creationId xmlns:a16="http://schemas.microsoft.com/office/drawing/2014/main" id="{CE0657AF-DC3B-4B02-81E0-5AFB9793E55D}"/>
                </a:ext>
              </a:extLst>
            </p:cNvPr>
            <p:cNvSpPr>
              <a:spLocks noChangeArrowheads="1"/>
            </p:cNvSpPr>
            <p:nvPr userDrawn="1"/>
          </p:nvSpPr>
          <p:spPr bwMode="auto">
            <a:xfrm>
              <a:off x="5154864" y="3580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08" name="Oval 6">
              <a:extLst>
                <a:ext uri="{FF2B5EF4-FFF2-40B4-BE49-F238E27FC236}">
                  <a16:creationId xmlns:a16="http://schemas.microsoft.com/office/drawing/2014/main" id="{FD1567EF-10A3-48DE-BC06-00D1A5FE954E}"/>
                </a:ext>
              </a:extLst>
            </p:cNvPr>
            <p:cNvSpPr>
              <a:spLocks noChangeArrowheads="1"/>
            </p:cNvSpPr>
            <p:nvPr userDrawn="1"/>
          </p:nvSpPr>
          <p:spPr bwMode="auto">
            <a:xfrm>
              <a:off x="4775452"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09" name="Oval 7">
              <a:extLst>
                <a:ext uri="{FF2B5EF4-FFF2-40B4-BE49-F238E27FC236}">
                  <a16:creationId xmlns:a16="http://schemas.microsoft.com/office/drawing/2014/main" id="{2912FCFE-BDC0-4462-ABBE-99911B639094}"/>
                </a:ext>
              </a:extLst>
            </p:cNvPr>
            <p:cNvSpPr>
              <a:spLocks noChangeArrowheads="1"/>
            </p:cNvSpPr>
            <p:nvPr userDrawn="1"/>
          </p:nvSpPr>
          <p:spPr bwMode="auto">
            <a:xfrm>
              <a:off x="4965952"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10" name="Oval 8">
              <a:extLst>
                <a:ext uri="{FF2B5EF4-FFF2-40B4-BE49-F238E27FC236}">
                  <a16:creationId xmlns:a16="http://schemas.microsoft.com/office/drawing/2014/main" id="{BD43070D-C52A-4247-8801-27FF9AA46BED}"/>
                </a:ext>
              </a:extLst>
            </p:cNvPr>
            <p:cNvSpPr>
              <a:spLocks noChangeArrowheads="1"/>
            </p:cNvSpPr>
            <p:nvPr userDrawn="1"/>
          </p:nvSpPr>
          <p:spPr bwMode="auto">
            <a:xfrm>
              <a:off x="5258052"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11" name="Oval 9">
              <a:extLst>
                <a:ext uri="{FF2B5EF4-FFF2-40B4-BE49-F238E27FC236}">
                  <a16:creationId xmlns:a16="http://schemas.microsoft.com/office/drawing/2014/main" id="{7BCF1F35-FDA8-4E59-AE1D-A71478F97F6D}"/>
                </a:ext>
              </a:extLst>
            </p:cNvPr>
            <p:cNvSpPr>
              <a:spLocks noChangeArrowheads="1"/>
            </p:cNvSpPr>
            <p:nvPr userDrawn="1"/>
          </p:nvSpPr>
          <p:spPr bwMode="auto">
            <a:xfrm>
              <a:off x="4877052"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12" name="Oval 10">
              <a:extLst>
                <a:ext uri="{FF2B5EF4-FFF2-40B4-BE49-F238E27FC236}">
                  <a16:creationId xmlns:a16="http://schemas.microsoft.com/office/drawing/2014/main" id="{5B98DC8D-2725-4988-B6E9-66E14673CD86}"/>
                </a:ext>
              </a:extLst>
            </p:cNvPr>
            <p:cNvSpPr>
              <a:spLocks noChangeArrowheads="1"/>
            </p:cNvSpPr>
            <p:nvPr userDrawn="1"/>
          </p:nvSpPr>
          <p:spPr bwMode="auto">
            <a:xfrm>
              <a:off x="5067552"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13" name="Oval 11">
              <a:extLst>
                <a:ext uri="{FF2B5EF4-FFF2-40B4-BE49-F238E27FC236}">
                  <a16:creationId xmlns:a16="http://schemas.microsoft.com/office/drawing/2014/main" id="{F9E98C18-59A6-4455-B664-28F3BD38E4A0}"/>
                </a:ext>
              </a:extLst>
            </p:cNvPr>
            <p:cNvSpPr>
              <a:spLocks noChangeArrowheads="1"/>
            </p:cNvSpPr>
            <p:nvPr userDrawn="1"/>
          </p:nvSpPr>
          <p:spPr bwMode="auto">
            <a:xfrm>
              <a:off x="5154864" y="3961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14" name="Oval 12">
              <a:extLst>
                <a:ext uri="{FF2B5EF4-FFF2-40B4-BE49-F238E27FC236}">
                  <a16:creationId xmlns:a16="http://schemas.microsoft.com/office/drawing/2014/main" id="{EA404D54-BF0D-4745-80E5-A6157C6C9929}"/>
                </a:ext>
              </a:extLst>
            </p:cNvPr>
            <p:cNvSpPr>
              <a:spLocks noChangeArrowheads="1"/>
            </p:cNvSpPr>
            <p:nvPr userDrawn="1"/>
          </p:nvSpPr>
          <p:spPr bwMode="auto">
            <a:xfrm>
              <a:off x="4775452"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15" name="Oval 13">
              <a:extLst>
                <a:ext uri="{FF2B5EF4-FFF2-40B4-BE49-F238E27FC236}">
                  <a16:creationId xmlns:a16="http://schemas.microsoft.com/office/drawing/2014/main" id="{5909BFF2-8518-4162-BB09-CCB0843A6558}"/>
                </a:ext>
              </a:extLst>
            </p:cNvPr>
            <p:cNvSpPr>
              <a:spLocks noChangeArrowheads="1"/>
            </p:cNvSpPr>
            <p:nvPr userDrawn="1"/>
          </p:nvSpPr>
          <p:spPr bwMode="auto">
            <a:xfrm>
              <a:off x="4965952"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16" name="Oval 14">
              <a:extLst>
                <a:ext uri="{FF2B5EF4-FFF2-40B4-BE49-F238E27FC236}">
                  <a16:creationId xmlns:a16="http://schemas.microsoft.com/office/drawing/2014/main" id="{461DEF54-A77D-4A5E-8E72-6F9B60866141}"/>
                </a:ext>
              </a:extLst>
            </p:cNvPr>
            <p:cNvSpPr>
              <a:spLocks noChangeArrowheads="1"/>
            </p:cNvSpPr>
            <p:nvPr userDrawn="1"/>
          </p:nvSpPr>
          <p:spPr bwMode="auto">
            <a:xfrm>
              <a:off x="5258052"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17" name="Oval 15">
              <a:extLst>
                <a:ext uri="{FF2B5EF4-FFF2-40B4-BE49-F238E27FC236}">
                  <a16:creationId xmlns:a16="http://schemas.microsoft.com/office/drawing/2014/main" id="{CDA11E36-0378-47F3-9532-9C32B5CFA1AE}"/>
                </a:ext>
              </a:extLst>
            </p:cNvPr>
            <p:cNvSpPr>
              <a:spLocks noChangeArrowheads="1"/>
            </p:cNvSpPr>
            <p:nvPr userDrawn="1"/>
          </p:nvSpPr>
          <p:spPr bwMode="auto">
            <a:xfrm>
              <a:off x="4877052"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18" name="Oval 16">
              <a:extLst>
                <a:ext uri="{FF2B5EF4-FFF2-40B4-BE49-F238E27FC236}">
                  <a16:creationId xmlns:a16="http://schemas.microsoft.com/office/drawing/2014/main" id="{8E373B8A-224A-496E-B41A-48B3715E0082}"/>
                </a:ext>
              </a:extLst>
            </p:cNvPr>
            <p:cNvSpPr>
              <a:spLocks noChangeArrowheads="1"/>
            </p:cNvSpPr>
            <p:nvPr userDrawn="1"/>
          </p:nvSpPr>
          <p:spPr bwMode="auto">
            <a:xfrm>
              <a:off x="5067552"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95" name="Oval 5">
              <a:extLst>
                <a:ext uri="{FF2B5EF4-FFF2-40B4-BE49-F238E27FC236}">
                  <a16:creationId xmlns:a16="http://schemas.microsoft.com/office/drawing/2014/main" id="{022698A0-6A94-418A-9022-3F031309F7D6}"/>
                </a:ext>
              </a:extLst>
            </p:cNvPr>
            <p:cNvSpPr>
              <a:spLocks noChangeArrowheads="1"/>
            </p:cNvSpPr>
            <p:nvPr userDrawn="1"/>
          </p:nvSpPr>
          <p:spPr bwMode="auto">
            <a:xfrm>
              <a:off x="5726356" y="3580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96" name="Oval 6">
              <a:extLst>
                <a:ext uri="{FF2B5EF4-FFF2-40B4-BE49-F238E27FC236}">
                  <a16:creationId xmlns:a16="http://schemas.microsoft.com/office/drawing/2014/main" id="{4722049A-BB77-4FA5-9B31-1FB1982668E1}"/>
                </a:ext>
              </a:extLst>
            </p:cNvPr>
            <p:cNvSpPr>
              <a:spLocks noChangeArrowheads="1"/>
            </p:cNvSpPr>
            <p:nvPr userDrawn="1"/>
          </p:nvSpPr>
          <p:spPr bwMode="auto">
            <a:xfrm>
              <a:off x="5346944"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97" name="Oval 7">
              <a:extLst>
                <a:ext uri="{FF2B5EF4-FFF2-40B4-BE49-F238E27FC236}">
                  <a16:creationId xmlns:a16="http://schemas.microsoft.com/office/drawing/2014/main" id="{1CC7392E-67E4-4DDC-B373-20E10EAA4B63}"/>
                </a:ext>
              </a:extLst>
            </p:cNvPr>
            <p:cNvSpPr>
              <a:spLocks noChangeArrowheads="1"/>
            </p:cNvSpPr>
            <p:nvPr userDrawn="1"/>
          </p:nvSpPr>
          <p:spPr bwMode="auto">
            <a:xfrm>
              <a:off x="5537444"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98" name="Oval 8">
              <a:extLst>
                <a:ext uri="{FF2B5EF4-FFF2-40B4-BE49-F238E27FC236}">
                  <a16:creationId xmlns:a16="http://schemas.microsoft.com/office/drawing/2014/main" id="{DF5DA79D-2CF7-436C-B0B7-3F535B8FA3D8}"/>
                </a:ext>
              </a:extLst>
            </p:cNvPr>
            <p:cNvSpPr>
              <a:spLocks noChangeArrowheads="1"/>
            </p:cNvSpPr>
            <p:nvPr userDrawn="1"/>
          </p:nvSpPr>
          <p:spPr bwMode="auto">
            <a:xfrm>
              <a:off x="5829544"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99" name="Oval 9">
              <a:extLst>
                <a:ext uri="{FF2B5EF4-FFF2-40B4-BE49-F238E27FC236}">
                  <a16:creationId xmlns:a16="http://schemas.microsoft.com/office/drawing/2014/main" id="{2761C97F-FBDB-44B4-BCE5-8B6922BBA5A2}"/>
                </a:ext>
              </a:extLst>
            </p:cNvPr>
            <p:cNvSpPr>
              <a:spLocks noChangeArrowheads="1"/>
            </p:cNvSpPr>
            <p:nvPr userDrawn="1"/>
          </p:nvSpPr>
          <p:spPr bwMode="auto">
            <a:xfrm>
              <a:off x="5448544"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00" name="Oval 10">
              <a:extLst>
                <a:ext uri="{FF2B5EF4-FFF2-40B4-BE49-F238E27FC236}">
                  <a16:creationId xmlns:a16="http://schemas.microsoft.com/office/drawing/2014/main" id="{3359A478-0C70-4B83-91D9-EB84B77FB5F1}"/>
                </a:ext>
              </a:extLst>
            </p:cNvPr>
            <p:cNvSpPr>
              <a:spLocks noChangeArrowheads="1"/>
            </p:cNvSpPr>
            <p:nvPr userDrawn="1"/>
          </p:nvSpPr>
          <p:spPr bwMode="auto">
            <a:xfrm>
              <a:off x="5639044"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01" name="Oval 11">
              <a:extLst>
                <a:ext uri="{FF2B5EF4-FFF2-40B4-BE49-F238E27FC236}">
                  <a16:creationId xmlns:a16="http://schemas.microsoft.com/office/drawing/2014/main" id="{031C6128-E512-4788-A3DC-DC491CC85AC3}"/>
                </a:ext>
              </a:extLst>
            </p:cNvPr>
            <p:cNvSpPr>
              <a:spLocks noChangeArrowheads="1"/>
            </p:cNvSpPr>
            <p:nvPr userDrawn="1"/>
          </p:nvSpPr>
          <p:spPr bwMode="auto">
            <a:xfrm>
              <a:off x="5726356" y="3961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02" name="Oval 12">
              <a:extLst>
                <a:ext uri="{FF2B5EF4-FFF2-40B4-BE49-F238E27FC236}">
                  <a16:creationId xmlns:a16="http://schemas.microsoft.com/office/drawing/2014/main" id="{B7571583-4B42-45E4-80F5-1313676D22DE}"/>
                </a:ext>
              </a:extLst>
            </p:cNvPr>
            <p:cNvSpPr>
              <a:spLocks noChangeArrowheads="1"/>
            </p:cNvSpPr>
            <p:nvPr userDrawn="1"/>
          </p:nvSpPr>
          <p:spPr bwMode="auto">
            <a:xfrm>
              <a:off x="5346944"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03" name="Oval 13">
              <a:extLst>
                <a:ext uri="{FF2B5EF4-FFF2-40B4-BE49-F238E27FC236}">
                  <a16:creationId xmlns:a16="http://schemas.microsoft.com/office/drawing/2014/main" id="{22912A21-BFB2-4F55-9947-FE9DE518A746}"/>
                </a:ext>
              </a:extLst>
            </p:cNvPr>
            <p:cNvSpPr>
              <a:spLocks noChangeArrowheads="1"/>
            </p:cNvSpPr>
            <p:nvPr userDrawn="1"/>
          </p:nvSpPr>
          <p:spPr bwMode="auto">
            <a:xfrm>
              <a:off x="5537444"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04" name="Oval 14">
              <a:extLst>
                <a:ext uri="{FF2B5EF4-FFF2-40B4-BE49-F238E27FC236}">
                  <a16:creationId xmlns:a16="http://schemas.microsoft.com/office/drawing/2014/main" id="{4DEA1BC5-5EC4-4ED5-B8D9-0EA288F8B0A2}"/>
                </a:ext>
              </a:extLst>
            </p:cNvPr>
            <p:cNvSpPr>
              <a:spLocks noChangeArrowheads="1"/>
            </p:cNvSpPr>
            <p:nvPr userDrawn="1"/>
          </p:nvSpPr>
          <p:spPr bwMode="auto">
            <a:xfrm>
              <a:off x="5829544"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05" name="Oval 15">
              <a:extLst>
                <a:ext uri="{FF2B5EF4-FFF2-40B4-BE49-F238E27FC236}">
                  <a16:creationId xmlns:a16="http://schemas.microsoft.com/office/drawing/2014/main" id="{7203ADBA-93C8-4B02-A3C1-4B7B2D05BD63}"/>
                </a:ext>
              </a:extLst>
            </p:cNvPr>
            <p:cNvSpPr>
              <a:spLocks noChangeArrowheads="1"/>
            </p:cNvSpPr>
            <p:nvPr userDrawn="1"/>
          </p:nvSpPr>
          <p:spPr bwMode="auto">
            <a:xfrm>
              <a:off x="5448544"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06" name="Oval 16">
              <a:extLst>
                <a:ext uri="{FF2B5EF4-FFF2-40B4-BE49-F238E27FC236}">
                  <a16:creationId xmlns:a16="http://schemas.microsoft.com/office/drawing/2014/main" id="{18EA9C63-C06B-46C9-9011-F9F1BEA2BECE}"/>
                </a:ext>
              </a:extLst>
            </p:cNvPr>
            <p:cNvSpPr>
              <a:spLocks noChangeArrowheads="1"/>
            </p:cNvSpPr>
            <p:nvPr userDrawn="1"/>
          </p:nvSpPr>
          <p:spPr bwMode="auto">
            <a:xfrm>
              <a:off x="5639044"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83" name="Oval 5">
              <a:extLst>
                <a:ext uri="{FF2B5EF4-FFF2-40B4-BE49-F238E27FC236}">
                  <a16:creationId xmlns:a16="http://schemas.microsoft.com/office/drawing/2014/main" id="{9E38D11B-6483-4F4B-B4E0-113CAA68BC05}"/>
                </a:ext>
              </a:extLst>
            </p:cNvPr>
            <p:cNvSpPr>
              <a:spLocks noChangeArrowheads="1"/>
            </p:cNvSpPr>
            <p:nvPr userDrawn="1"/>
          </p:nvSpPr>
          <p:spPr bwMode="auto">
            <a:xfrm>
              <a:off x="6297848" y="3580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84" name="Oval 6">
              <a:extLst>
                <a:ext uri="{FF2B5EF4-FFF2-40B4-BE49-F238E27FC236}">
                  <a16:creationId xmlns:a16="http://schemas.microsoft.com/office/drawing/2014/main" id="{03315A1D-7309-4330-A58C-BB68DA240B4F}"/>
                </a:ext>
              </a:extLst>
            </p:cNvPr>
            <p:cNvSpPr>
              <a:spLocks noChangeArrowheads="1"/>
            </p:cNvSpPr>
            <p:nvPr userDrawn="1"/>
          </p:nvSpPr>
          <p:spPr bwMode="auto">
            <a:xfrm>
              <a:off x="5918436"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85" name="Oval 7">
              <a:extLst>
                <a:ext uri="{FF2B5EF4-FFF2-40B4-BE49-F238E27FC236}">
                  <a16:creationId xmlns:a16="http://schemas.microsoft.com/office/drawing/2014/main" id="{C1F6A1E6-0DA2-4B7D-8DC1-70FDEDF08A80}"/>
                </a:ext>
              </a:extLst>
            </p:cNvPr>
            <p:cNvSpPr>
              <a:spLocks noChangeArrowheads="1"/>
            </p:cNvSpPr>
            <p:nvPr userDrawn="1"/>
          </p:nvSpPr>
          <p:spPr bwMode="auto">
            <a:xfrm>
              <a:off x="6108936"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86" name="Oval 8">
              <a:extLst>
                <a:ext uri="{FF2B5EF4-FFF2-40B4-BE49-F238E27FC236}">
                  <a16:creationId xmlns:a16="http://schemas.microsoft.com/office/drawing/2014/main" id="{0EBABE08-3E6E-4609-83A5-47D4D5B59E8B}"/>
                </a:ext>
              </a:extLst>
            </p:cNvPr>
            <p:cNvSpPr>
              <a:spLocks noChangeArrowheads="1"/>
            </p:cNvSpPr>
            <p:nvPr userDrawn="1"/>
          </p:nvSpPr>
          <p:spPr bwMode="auto">
            <a:xfrm>
              <a:off x="6401036"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87" name="Oval 9">
              <a:extLst>
                <a:ext uri="{FF2B5EF4-FFF2-40B4-BE49-F238E27FC236}">
                  <a16:creationId xmlns:a16="http://schemas.microsoft.com/office/drawing/2014/main" id="{A7BE4F88-4E6C-40BF-9886-738A1C5DE713}"/>
                </a:ext>
              </a:extLst>
            </p:cNvPr>
            <p:cNvSpPr>
              <a:spLocks noChangeArrowheads="1"/>
            </p:cNvSpPr>
            <p:nvPr userDrawn="1"/>
          </p:nvSpPr>
          <p:spPr bwMode="auto">
            <a:xfrm>
              <a:off x="6020036"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88" name="Oval 10">
              <a:extLst>
                <a:ext uri="{FF2B5EF4-FFF2-40B4-BE49-F238E27FC236}">
                  <a16:creationId xmlns:a16="http://schemas.microsoft.com/office/drawing/2014/main" id="{4FC6E107-2AFD-46F9-86BC-8B8DBCC1FF7A}"/>
                </a:ext>
              </a:extLst>
            </p:cNvPr>
            <p:cNvSpPr>
              <a:spLocks noChangeArrowheads="1"/>
            </p:cNvSpPr>
            <p:nvPr userDrawn="1"/>
          </p:nvSpPr>
          <p:spPr bwMode="auto">
            <a:xfrm>
              <a:off x="6210536"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89" name="Oval 11">
              <a:extLst>
                <a:ext uri="{FF2B5EF4-FFF2-40B4-BE49-F238E27FC236}">
                  <a16:creationId xmlns:a16="http://schemas.microsoft.com/office/drawing/2014/main" id="{81D86845-236F-4D21-B28B-C41D02E60C84}"/>
                </a:ext>
              </a:extLst>
            </p:cNvPr>
            <p:cNvSpPr>
              <a:spLocks noChangeArrowheads="1"/>
            </p:cNvSpPr>
            <p:nvPr userDrawn="1"/>
          </p:nvSpPr>
          <p:spPr bwMode="auto">
            <a:xfrm>
              <a:off x="6297848" y="3961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90" name="Oval 12">
              <a:extLst>
                <a:ext uri="{FF2B5EF4-FFF2-40B4-BE49-F238E27FC236}">
                  <a16:creationId xmlns:a16="http://schemas.microsoft.com/office/drawing/2014/main" id="{F1F7886D-55FA-45FC-AF66-3638AF340901}"/>
                </a:ext>
              </a:extLst>
            </p:cNvPr>
            <p:cNvSpPr>
              <a:spLocks noChangeArrowheads="1"/>
            </p:cNvSpPr>
            <p:nvPr userDrawn="1"/>
          </p:nvSpPr>
          <p:spPr bwMode="auto">
            <a:xfrm>
              <a:off x="5918436"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91" name="Oval 13">
              <a:extLst>
                <a:ext uri="{FF2B5EF4-FFF2-40B4-BE49-F238E27FC236}">
                  <a16:creationId xmlns:a16="http://schemas.microsoft.com/office/drawing/2014/main" id="{5D3008DC-8588-41D6-A6E0-42EA11B1F322}"/>
                </a:ext>
              </a:extLst>
            </p:cNvPr>
            <p:cNvSpPr>
              <a:spLocks noChangeArrowheads="1"/>
            </p:cNvSpPr>
            <p:nvPr userDrawn="1"/>
          </p:nvSpPr>
          <p:spPr bwMode="auto">
            <a:xfrm>
              <a:off x="6108936"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92" name="Oval 14">
              <a:extLst>
                <a:ext uri="{FF2B5EF4-FFF2-40B4-BE49-F238E27FC236}">
                  <a16:creationId xmlns:a16="http://schemas.microsoft.com/office/drawing/2014/main" id="{DC03CBBA-DA0C-4B31-B844-51DCF98F3D21}"/>
                </a:ext>
              </a:extLst>
            </p:cNvPr>
            <p:cNvSpPr>
              <a:spLocks noChangeArrowheads="1"/>
            </p:cNvSpPr>
            <p:nvPr userDrawn="1"/>
          </p:nvSpPr>
          <p:spPr bwMode="auto">
            <a:xfrm>
              <a:off x="6401036"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93" name="Oval 15">
              <a:extLst>
                <a:ext uri="{FF2B5EF4-FFF2-40B4-BE49-F238E27FC236}">
                  <a16:creationId xmlns:a16="http://schemas.microsoft.com/office/drawing/2014/main" id="{97C7CBF7-A9C5-401B-903B-5A8F2B98BA26}"/>
                </a:ext>
              </a:extLst>
            </p:cNvPr>
            <p:cNvSpPr>
              <a:spLocks noChangeArrowheads="1"/>
            </p:cNvSpPr>
            <p:nvPr userDrawn="1"/>
          </p:nvSpPr>
          <p:spPr bwMode="auto">
            <a:xfrm>
              <a:off x="6020036"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94" name="Oval 16">
              <a:extLst>
                <a:ext uri="{FF2B5EF4-FFF2-40B4-BE49-F238E27FC236}">
                  <a16:creationId xmlns:a16="http://schemas.microsoft.com/office/drawing/2014/main" id="{168F31DA-8F3A-4EBB-9332-E993D11B045A}"/>
                </a:ext>
              </a:extLst>
            </p:cNvPr>
            <p:cNvSpPr>
              <a:spLocks noChangeArrowheads="1"/>
            </p:cNvSpPr>
            <p:nvPr userDrawn="1"/>
          </p:nvSpPr>
          <p:spPr bwMode="auto">
            <a:xfrm>
              <a:off x="6210536"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71" name="Oval 5">
              <a:extLst>
                <a:ext uri="{FF2B5EF4-FFF2-40B4-BE49-F238E27FC236}">
                  <a16:creationId xmlns:a16="http://schemas.microsoft.com/office/drawing/2014/main" id="{F1DF0B3E-60D8-4EF3-BF60-6547159E5C34}"/>
                </a:ext>
              </a:extLst>
            </p:cNvPr>
            <p:cNvSpPr>
              <a:spLocks noChangeArrowheads="1"/>
            </p:cNvSpPr>
            <p:nvPr userDrawn="1"/>
          </p:nvSpPr>
          <p:spPr bwMode="auto">
            <a:xfrm>
              <a:off x="6869340" y="3580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72" name="Oval 6">
              <a:extLst>
                <a:ext uri="{FF2B5EF4-FFF2-40B4-BE49-F238E27FC236}">
                  <a16:creationId xmlns:a16="http://schemas.microsoft.com/office/drawing/2014/main" id="{8ECAF071-E382-4DDE-8464-0DA8AD0AE000}"/>
                </a:ext>
              </a:extLst>
            </p:cNvPr>
            <p:cNvSpPr>
              <a:spLocks noChangeArrowheads="1"/>
            </p:cNvSpPr>
            <p:nvPr userDrawn="1"/>
          </p:nvSpPr>
          <p:spPr bwMode="auto">
            <a:xfrm>
              <a:off x="6489928"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73" name="Oval 7">
              <a:extLst>
                <a:ext uri="{FF2B5EF4-FFF2-40B4-BE49-F238E27FC236}">
                  <a16:creationId xmlns:a16="http://schemas.microsoft.com/office/drawing/2014/main" id="{D18B223B-7703-49B2-B936-B746BD2D6156}"/>
                </a:ext>
              </a:extLst>
            </p:cNvPr>
            <p:cNvSpPr>
              <a:spLocks noChangeArrowheads="1"/>
            </p:cNvSpPr>
            <p:nvPr userDrawn="1"/>
          </p:nvSpPr>
          <p:spPr bwMode="auto">
            <a:xfrm>
              <a:off x="6680428"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74" name="Oval 8">
              <a:extLst>
                <a:ext uri="{FF2B5EF4-FFF2-40B4-BE49-F238E27FC236}">
                  <a16:creationId xmlns:a16="http://schemas.microsoft.com/office/drawing/2014/main" id="{A1AF2AAF-FAAB-4DC2-9433-F0871824B4C1}"/>
                </a:ext>
              </a:extLst>
            </p:cNvPr>
            <p:cNvSpPr>
              <a:spLocks noChangeArrowheads="1"/>
            </p:cNvSpPr>
            <p:nvPr userDrawn="1"/>
          </p:nvSpPr>
          <p:spPr bwMode="auto">
            <a:xfrm>
              <a:off x="6972528"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75" name="Oval 9">
              <a:extLst>
                <a:ext uri="{FF2B5EF4-FFF2-40B4-BE49-F238E27FC236}">
                  <a16:creationId xmlns:a16="http://schemas.microsoft.com/office/drawing/2014/main" id="{47BA3F14-768E-4D7C-BA12-EA794FF15315}"/>
                </a:ext>
              </a:extLst>
            </p:cNvPr>
            <p:cNvSpPr>
              <a:spLocks noChangeArrowheads="1"/>
            </p:cNvSpPr>
            <p:nvPr userDrawn="1"/>
          </p:nvSpPr>
          <p:spPr bwMode="auto">
            <a:xfrm>
              <a:off x="6591528"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76" name="Oval 10">
              <a:extLst>
                <a:ext uri="{FF2B5EF4-FFF2-40B4-BE49-F238E27FC236}">
                  <a16:creationId xmlns:a16="http://schemas.microsoft.com/office/drawing/2014/main" id="{E65D1511-447D-44A1-96A5-9FFAF9160836}"/>
                </a:ext>
              </a:extLst>
            </p:cNvPr>
            <p:cNvSpPr>
              <a:spLocks noChangeArrowheads="1"/>
            </p:cNvSpPr>
            <p:nvPr userDrawn="1"/>
          </p:nvSpPr>
          <p:spPr bwMode="auto">
            <a:xfrm>
              <a:off x="6782028"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77" name="Oval 11">
              <a:extLst>
                <a:ext uri="{FF2B5EF4-FFF2-40B4-BE49-F238E27FC236}">
                  <a16:creationId xmlns:a16="http://schemas.microsoft.com/office/drawing/2014/main" id="{A2B7A836-B0EE-4EA1-9D59-7A417DA25374}"/>
                </a:ext>
              </a:extLst>
            </p:cNvPr>
            <p:cNvSpPr>
              <a:spLocks noChangeArrowheads="1"/>
            </p:cNvSpPr>
            <p:nvPr userDrawn="1"/>
          </p:nvSpPr>
          <p:spPr bwMode="auto">
            <a:xfrm>
              <a:off x="6869340" y="3961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78" name="Oval 12">
              <a:extLst>
                <a:ext uri="{FF2B5EF4-FFF2-40B4-BE49-F238E27FC236}">
                  <a16:creationId xmlns:a16="http://schemas.microsoft.com/office/drawing/2014/main" id="{03B83C02-071B-4B76-8892-3378472496C4}"/>
                </a:ext>
              </a:extLst>
            </p:cNvPr>
            <p:cNvSpPr>
              <a:spLocks noChangeArrowheads="1"/>
            </p:cNvSpPr>
            <p:nvPr userDrawn="1"/>
          </p:nvSpPr>
          <p:spPr bwMode="auto">
            <a:xfrm>
              <a:off x="6489928"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79" name="Oval 13">
              <a:extLst>
                <a:ext uri="{FF2B5EF4-FFF2-40B4-BE49-F238E27FC236}">
                  <a16:creationId xmlns:a16="http://schemas.microsoft.com/office/drawing/2014/main" id="{A75169DE-98BA-4796-ACFA-CFCA096EF15E}"/>
                </a:ext>
              </a:extLst>
            </p:cNvPr>
            <p:cNvSpPr>
              <a:spLocks noChangeArrowheads="1"/>
            </p:cNvSpPr>
            <p:nvPr userDrawn="1"/>
          </p:nvSpPr>
          <p:spPr bwMode="auto">
            <a:xfrm>
              <a:off x="6680428"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80" name="Oval 14">
              <a:extLst>
                <a:ext uri="{FF2B5EF4-FFF2-40B4-BE49-F238E27FC236}">
                  <a16:creationId xmlns:a16="http://schemas.microsoft.com/office/drawing/2014/main" id="{FB6A46DE-D842-4200-8349-E394E32D4B0C}"/>
                </a:ext>
              </a:extLst>
            </p:cNvPr>
            <p:cNvSpPr>
              <a:spLocks noChangeArrowheads="1"/>
            </p:cNvSpPr>
            <p:nvPr userDrawn="1"/>
          </p:nvSpPr>
          <p:spPr bwMode="auto">
            <a:xfrm>
              <a:off x="6972528"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81" name="Oval 15">
              <a:extLst>
                <a:ext uri="{FF2B5EF4-FFF2-40B4-BE49-F238E27FC236}">
                  <a16:creationId xmlns:a16="http://schemas.microsoft.com/office/drawing/2014/main" id="{B66EBED6-1E18-4623-9710-1EA773FB67D5}"/>
                </a:ext>
              </a:extLst>
            </p:cNvPr>
            <p:cNvSpPr>
              <a:spLocks noChangeArrowheads="1"/>
            </p:cNvSpPr>
            <p:nvPr userDrawn="1"/>
          </p:nvSpPr>
          <p:spPr bwMode="auto">
            <a:xfrm>
              <a:off x="6591528"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82" name="Oval 16">
              <a:extLst>
                <a:ext uri="{FF2B5EF4-FFF2-40B4-BE49-F238E27FC236}">
                  <a16:creationId xmlns:a16="http://schemas.microsoft.com/office/drawing/2014/main" id="{0392C0D8-3FB1-44FE-9EAC-4CD9E305B7E3}"/>
                </a:ext>
              </a:extLst>
            </p:cNvPr>
            <p:cNvSpPr>
              <a:spLocks noChangeArrowheads="1"/>
            </p:cNvSpPr>
            <p:nvPr userDrawn="1"/>
          </p:nvSpPr>
          <p:spPr bwMode="auto">
            <a:xfrm>
              <a:off x="6782028"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9" name="Oval 5">
              <a:extLst>
                <a:ext uri="{FF2B5EF4-FFF2-40B4-BE49-F238E27FC236}">
                  <a16:creationId xmlns:a16="http://schemas.microsoft.com/office/drawing/2014/main" id="{A9585B18-7E84-4600-BAED-52D376A9718B}"/>
                </a:ext>
              </a:extLst>
            </p:cNvPr>
            <p:cNvSpPr>
              <a:spLocks noChangeArrowheads="1"/>
            </p:cNvSpPr>
            <p:nvPr userDrawn="1"/>
          </p:nvSpPr>
          <p:spPr bwMode="auto">
            <a:xfrm>
              <a:off x="7440832" y="3580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0" name="Oval 6">
              <a:extLst>
                <a:ext uri="{FF2B5EF4-FFF2-40B4-BE49-F238E27FC236}">
                  <a16:creationId xmlns:a16="http://schemas.microsoft.com/office/drawing/2014/main" id="{33FE5CE1-BA51-419E-ACE5-441FDD986C1D}"/>
                </a:ext>
              </a:extLst>
            </p:cNvPr>
            <p:cNvSpPr>
              <a:spLocks noChangeArrowheads="1"/>
            </p:cNvSpPr>
            <p:nvPr userDrawn="1"/>
          </p:nvSpPr>
          <p:spPr bwMode="auto">
            <a:xfrm>
              <a:off x="7061420"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1" name="Oval 7">
              <a:extLst>
                <a:ext uri="{FF2B5EF4-FFF2-40B4-BE49-F238E27FC236}">
                  <a16:creationId xmlns:a16="http://schemas.microsoft.com/office/drawing/2014/main" id="{2CEE72EE-430B-41BC-9BA6-7038555C3D6D}"/>
                </a:ext>
              </a:extLst>
            </p:cNvPr>
            <p:cNvSpPr>
              <a:spLocks noChangeArrowheads="1"/>
            </p:cNvSpPr>
            <p:nvPr userDrawn="1"/>
          </p:nvSpPr>
          <p:spPr bwMode="auto">
            <a:xfrm>
              <a:off x="7251920"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2" name="Oval 8">
              <a:extLst>
                <a:ext uri="{FF2B5EF4-FFF2-40B4-BE49-F238E27FC236}">
                  <a16:creationId xmlns:a16="http://schemas.microsoft.com/office/drawing/2014/main" id="{3FEB1214-ACAF-468B-AB03-6C199CC7B469}"/>
                </a:ext>
              </a:extLst>
            </p:cNvPr>
            <p:cNvSpPr>
              <a:spLocks noChangeArrowheads="1"/>
            </p:cNvSpPr>
            <p:nvPr userDrawn="1"/>
          </p:nvSpPr>
          <p:spPr bwMode="auto">
            <a:xfrm>
              <a:off x="7544020"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3" name="Oval 9">
              <a:extLst>
                <a:ext uri="{FF2B5EF4-FFF2-40B4-BE49-F238E27FC236}">
                  <a16:creationId xmlns:a16="http://schemas.microsoft.com/office/drawing/2014/main" id="{A501F298-F055-4002-94C8-0264B93E886C}"/>
                </a:ext>
              </a:extLst>
            </p:cNvPr>
            <p:cNvSpPr>
              <a:spLocks noChangeArrowheads="1"/>
            </p:cNvSpPr>
            <p:nvPr userDrawn="1"/>
          </p:nvSpPr>
          <p:spPr bwMode="auto">
            <a:xfrm>
              <a:off x="7163020"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4" name="Oval 10">
              <a:extLst>
                <a:ext uri="{FF2B5EF4-FFF2-40B4-BE49-F238E27FC236}">
                  <a16:creationId xmlns:a16="http://schemas.microsoft.com/office/drawing/2014/main" id="{1086124D-A04A-4CF9-82F1-6BAA57FB29C7}"/>
                </a:ext>
              </a:extLst>
            </p:cNvPr>
            <p:cNvSpPr>
              <a:spLocks noChangeArrowheads="1"/>
            </p:cNvSpPr>
            <p:nvPr userDrawn="1"/>
          </p:nvSpPr>
          <p:spPr bwMode="auto">
            <a:xfrm>
              <a:off x="7353520"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5" name="Oval 11">
              <a:extLst>
                <a:ext uri="{FF2B5EF4-FFF2-40B4-BE49-F238E27FC236}">
                  <a16:creationId xmlns:a16="http://schemas.microsoft.com/office/drawing/2014/main" id="{F6DC05E4-2B59-4CD7-82E7-4922952BA48F}"/>
                </a:ext>
              </a:extLst>
            </p:cNvPr>
            <p:cNvSpPr>
              <a:spLocks noChangeArrowheads="1"/>
            </p:cNvSpPr>
            <p:nvPr userDrawn="1"/>
          </p:nvSpPr>
          <p:spPr bwMode="auto">
            <a:xfrm>
              <a:off x="7440832" y="3961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6" name="Oval 12">
              <a:extLst>
                <a:ext uri="{FF2B5EF4-FFF2-40B4-BE49-F238E27FC236}">
                  <a16:creationId xmlns:a16="http://schemas.microsoft.com/office/drawing/2014/main" id="{175D2256-11AB-41EE-8E15-51ECF84AD870}"/>
                </a:ext>
              </a:extLst>
            </p:cNvPr>
            <p:cNvSpPr>
              <a:spLocks noChangeArrowheads="1"/>
            </p:cNvSpPr>
            <p:nvPr userDrawn="1"/>
          </p:nvSpPr>
          <p:spPr bwMode="auto">
            <a:xfrm>
              <a:off x="7061420"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7" name="Oval 13">
              <a:extLst>
                <a:ext uri="{FF2B5EF4-FFF2-40B4-BE49-F238E27FC236}">
                  <a16:creationId xmlns:a16="http://schemas.microsoft.com/office/drawing/2014/main" id="{FD3D2499-3FFD-4E0B-9AEF-396127EF1AEF}"/>
                </a:ext>
              </a:extLst>
            </p:cNvPr>
            <p:cNvSpPr>
              <a:spLocks noChangeArrowheads="1"/>
            </p:cNvSpPr>
            <p:nvPr userDrawn="1"/>
          </p:nvSpPr>
          <p:spPr bwMode="auto">
            <a:xfrm>
              <a:off x="7251920"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8" name="Oval 14">
              <a:extLst>
                <a:ext uri="{FF2B5EF4-FFF2-40B4-BE49-F238E27FC236}">
                  <a16:creationId xmlns:a16="http://schemas.microsoft.com/office/drawing/2014/main" id="{FBF797B1-3B8B-43C1-8301-36806BAED0F5}"/>
                </a:ext>
              </a:extLst>
            </p:cNvPr>
            <p:cNvSpPr>
              <a:spLocks noChangeArrowheads="1"/>
            </p:cNvSpPr>
            <p:nvPr userDrawn="1"/>
          </p:nvSpPr>
          <p:spPr bwMode="auto">
            <a:xfrm>
              <a:off x="7544020"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9" name="Oval 15">
              <a:extLst>
                <a:ext uri="{FF2B5EF4-FFF2-40B4-BE49-F238E27FC236}">
                  <a16:creationId xmlns:a16="http://schemas.microsoft.com/office/drawing/2014/main" id="{3F965767-7B05-4CA6-A4D7-900DA1FED504}"/>
                </a:ext>
              </a:extLst>
            </p:cNvPr>
            <p:cNvSpPr>
              <a:spLocks noChangeArrowheads="1"/>
            </p:cNvSpPr>
            <p:nvPr userDrawn="1"/>
          </p:nvSpPr>
          <p:spPr bwMode="auto">
            <a:xfrm>
              <a:off x="7163020"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70" name="Oval 16">
              <a:extLst>
                <a:ext uri="{FF2B5EF4-FFF2-40B4-BE49-F238E27FC236}">
                  <a16:creationId xmlns:a16="http://schemas.microsoft.com/office/drawing/2014/main" id="{96DC070C-1B53-4932-99C3-30E2640E65F1}"/>
                </a:ext>
              </a:extLst>
            </p:cNvPr>
            <p:cNvSpPr>
              <a:spLocks noChangeArrowheads="1"/>
            </p:cNvSpPr>
            <p:nvPr userDrawn="1"/>
          </p:nvSpPr>
          <p:spPr bwMode="auto">
            <a:xfrm>
              <a:off x="7353520"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47" name="Oval 5">
              <a:extLst>
                <a:ext uri="{FF2B5EF4-FFF2-40B4-BE49-F238E27FC236}">
                  <a16:creationId xmlns:a16="http://schemas.microsoft.com/office/drawing/2014/main" id="{335C037D-43F3-4655-83DF-90D80F789D15}"/>
                </a:ext>
              </a:extLst>
            </p:cNvPr>
            <p:cNvSpPr>
              <a:spLocks noChangeArrowheads="1"/>
            </p:cNvSpPr>
            <p:nvPr userDrawn="1"/>
          </p:nvSpPr>
          <p:spPr bwMode="auto">
            <a:xfrm>
              <a:off x="8012324" y="3580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48" name="Oval 6">
              <a:extLst>
                <a:ext uri="{FF2B5EF4-FFF2-40B4-BE49-F238E27FC236}">
                  <a16:creationId xmlns:a16="http://schemas.microsoft.com/office/drawing/2014/main" id="{3632E8C8-82CE-4FE6-9A9E-C6B5894B0C09}"/>
                </a:ext>
              </a:extLst>
            </p:cNvPr>
            <p:cNvSpPr>
              <a:spLocks noChangeArrowheads="1"/>
            </p:cNvSpPr>
            <p:nvPr userDrawn="1"/>
          </p:nvSpPr>
          <p:spPr bwMode="auto">
            <a:xfrm>
              <a:off x="7632912"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49" name="Oval 7">
              <a:extLst>
                <a:ext uri="{FF2B5EF4-FFF2-40B4-BE49-F238E27FC236}">
                  <a16:creationId xmlns:a16="http://schemas.microsoft.com/office/drawing/2014/main" id="{AE66C79D-32C9-4D8F-AC2B-0B011DC77A56}"/>
                </a:ext>
              </a:extLst>
            </p:cNvPr>
            <p:cNvSpPr>
              <a:spLocks noChangeArrowheads="1"/>
            </p:cNvSpPr>
            <p:nvPr userDrawn="1"/>
          </p:nvSpPr>
          <p:spPr bwMode="auto">
            <a:xfrm>
              <a:off x="7823412"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0" name="Oval 8">
              <a:extLst>
                <a:ext uri="{FF2B5EF4-FFF2-40B4-BE49-F238E27FC236}">
                  <a16:creationId xmlns:a16="http://schemas.microsoft.com/office/drawing/2014/main" id="{F5F859E8-D16B-4DCA-95F4-F9B2C52A07E1}"/>
                </a:ext>
              </a:extLst>
            </p:cNvPr>
            <p:cNvSpPr>
              <a:spLocks noChangeArrowheads="1"/>
            </p:cNvSpPr>
            <p:nvPr userDrawn="1"/>
          </p:nvSpPr>
          <p:spPr bwMode="auto">
            <a:xfrm>
              <a:off x="8115512"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1" name="Oval 9">
              <a:extLst>
                <a:ext uri="{FF2B5EF4-FFF2-40B4-BE49-F238E27FC236}">
                  <a16:creationId xmlns:a16="http://schemas.microsoft.com/office/drawing/2014/main" id="{9E88866F-6CCC-423D-8FF5-BF43007E29B8}"/>
                </a:ext>
              </a:extLst>
            </p:cNvPr>
            <p:cNvSpPr>
              <a:spLocks noChangeArrowheads="1"/>
            </p:cNvSpPr>
            <p:nvPr userDrawn="1"/>
          </p:nvSpPr>
          <p:spPr bwMode="auto">
            <a:xfrm>
              <a:off x="7734512"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2" name="Oval 10">
              <a:extLst>
                <a:ext uri="{FF2B5EF4-FFF2-40B4-BE49-F238E27FC236}">
                  <a16:creationId xmlns:a16="http://schemas.microsoft.com/office/drawing/2014/main" id="{CEEE1AD9-18AE-4BE5-9179-96C28CB404B1}"/>
                </a:ext>
              </a:extLst>
            </p:cNvPr>
            <p:cNvSpPr>
              <a:spLocks noChangeArrowheads="1"/>
            </p:cNvSpPr>
            <p:nvPr userDrawn="1"/>
          </p:nvSpPr>
          <p:spPr bwMode="auto">
            <a:xfrm>
              <a:off x="7925012"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3" name="Oval 11">
              <a:extLst>
                <a:ext uri="{FF2B5EF4-FFF2-40B4-BE49-F238E27FC236}">
                  <a16:creationId xmlns:a16="http://schemas.microsoft.com/office/drawing/2014/main" id="{F9635B5C-2FE3-40B4-9FB5-0A44D9D58C52}"/>
                </a:ext>
              </a:extLst>
            </p:cNvPr>
            <p:cNvSpPr>
              <a:spLocks noChangeArrowheads="1"/>
            </p:cNvSpPr>
            <p:nvPr userDrawn="1"/>
          </p:nvSpPr>
          <p:spPr bwMode="auto">
            <a:xfrm>
              <a:off x="8012324" y="3961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4" name="Oval 12">
              <a:extLst>
                <a:ext uri="{FF2B5EF4-FFF2-40B4-BE49-F238E27FC236}">
                  <a16:creationId xmlns:a16="http://schemas.microsoft.com/office/drawing/2014/main" id="{861AF981-37B6-482F-A9BE-04424EBE1FC0}"/>
                </a:ext>
              </a:extLst>
            </p:cNvPr>
            <p:cNvSpPr>
              <a:spLocks noChangeArrowheads="1"/>
            </p:cNvSpPr>
            <p:nvPr userDrawn="1"/>
          </p:nvSpPr>
          <p:spPr bwMode="auto">
            <a:xfrm>
              <a:off x="7632912"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5" name="Oval 13">
              <a:extLst>
                <a:ext uri="{FF2B5EF4-FFF2-40B4-BE49-F238E27FC236}">
                  <a16:creationId xmlns:a16="http://schemas.microsoft.com/office/drawing/2014/main" id="{2FD22492-6A6C-424E-983C-570BABAA6C61}"/>
                </a:ext>
              </a:extLst>
            </p:cNvPr>
            <p:cNvSpPr>
              <a:spLocks noChangeArrowheads="1"/>
            </p:cNvSpPr>
            <p:nvPr userDrawn="1"/>
          </p:nvSpPr>
          <p:spPr bwMode="auto">
            <a:xfrm>
              <a:off x="7823412"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6" name="Oval 14">
              <a:extLst>
                <a:ext uri="{FF2B5EF4-FFF2-40B4-BE49-F238E27FC236}">
                  <a16:creationId xmlns:a16="http://schemas.microsoft.com/office/drawing/2014/main" id="{9F02DA60-2813-407D-959E-7C62192EDB35}"/>
                </a:ext>
              </a:extLst>
            </p:cNvPr>
            <p:cNvSpPr>
              <a:spLocks noChangeArrowheads="1"/>
            </p:cNvSpPr>
            <p:nvPr userDrawn="1"/>
          </p:nvSpPr>
          <p:spPr bwMode="auto">
            <a:xfrm>
              <a:off x="8115512"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7" name="Oval 15">
              <a:extLst>
                <a:ext uri="{FF2B5EF4-FFF2-40B4-BE49-F238E27FC236}">
                  <a16:creationId xmlns:a16="http://schemas.microsoft.com/office/drawing/2014/main" id="{8F82DE97-6E3B-4DE8-A740-C95D3A5E9952}"/>
                </a:ext>
              </a:extLst>
            </p:cNvPr>
            <p:cNvSpPr>
              <a:spLocks noChangeArrowheads="1"/>
            </p:cNvSpPr>
            <p:nvPr userDrawn="1"/>
          </p:nvSpPr>
          <p:spPr bwMode="auto">
            <a:xfrm>
              <a:off x="7734512"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8" name="Oval 16">
              <a:extLst>
                <a:ext uri="{FF2B5EF4-FFF2-40B4-BE49-F238E27FC236}">
                  <a16:creationId xmlns:a16="http://schemas.microsoft.com/office/drawing/2014/main" id="{908EA4E3-9464-49D3-ADCA-2157E7389707}"/>
                </a:ext>
              </a:extLst>
            </p:cNvPr>
            <p:cNvSpPr>
              <a:spLocks noChangeArrowheads="1"/>
            </p:cNvSpPr>
            <p:nvPr userDrawn="1"/>
          </p:nvSpPr>
          <p:spPr bwMode="auto">
            <a:xfrm>
              <a:off x="7925012"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35" name="Oval 5">
              <a:extLst>
                <a:ext uri="{FF2B5EF4-FFF2-40B4-BE49-F238E27FC236}">
                  <a16:creationId xmlns:a16="http://schemas.microsoft.com/office/drawing/2014/main" id="{22865AEF-E06D-4476-8682-0A8C27C1BC59}"/>
                </a:ext>
              </a:extLst>
            </p:cNvPr>
            <p:cNvSpPr>
              <a:spLocks noChangeArrowheads="1"/>
            </p:cNvSpPr>
            <p:nvPr userDrawn="1"/>
          </p:nvSpPr>
          <p:spPr bwMode="auto">
            <a:xfrm>
              <a:off x="8583816" y="3580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36" name="Oval 6">
              <a:extLst>
                <a:ext uri="{FF2B5EF4-FFF2-40B4-BE49-F238E27FC236}">
                  <a16:creationId xmlns:a16="http://schemas.microsoft.com/office/drawing/2014/main" id="{65EDEDA4-4FD0-461C-B670-E5F9B2823D86}"/>
                </a:ext>
              </a:extLst>
            </p:cNvPr>
            <p:cNvSpPr>
              <a:spLocks noChangeArrowheads="1"/>
            </p:cNvSpPr>
            <p:nvPr userDrawn="1"/>
          </p:nvSpPr>
          <p:spPr bwMode="auto">
            <a:xfrm>
              <a:off x="8204404"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37" name="Oval 7">
              <a:extLst>
                <a:ext uri="{FF2B5EF4-FFF2-40B4-BE49-F238E27FC236}">
                  <a16:creationId xmlns:a16="http://schemas.microsoft.com/office/drawing/2014/main" id="{00425BDF-D9B1-4E7E-87F3-989FC3A63479}"/>
                </a:ext>
              </a:extLst>
            </p:cNvPr>
            <p:cNvSpPr>
              <a:spLocks noChangeArrowheads="1"/>
            </p:cNvSpPr>
            <p:nvPr userDrawn="1"/>
          </p:nvSpPr>
          <p:spPr bwMode="auto">
            <a:xfrm>
              <a:off x="8394904"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38" name="Oval 8">
              <a:extLst>
                <a:ext uri="{FF2B5EF4-FFF2-40B4-BE49-F238E27FC236}">
                  <a16:creationId xmlns:a16="http://schemas.microsoft.com/office/drawing/2014/main" id="{3461BA4A-B67C-49B2-9E3A-78B8743B4621}"/>
                </a:ext>
              </a:extLst>
            </p:cNvPr>
            <p:cNvSpPr>
              <a:spLocks noChangeArrowheads="1"/>
            </p:cNvSpPr>
            <p:nvPr userDrawn="1"/>
          </p:nvSpPr>
          <p:spPr bwMode="auto">
            <a:xfrm>
              <a:off x="8687004"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39" name="Oval 9">
              <a:extLst>
                <a:ext uri="{FF2B5EF4-FFF2-40B4-BE49-F238E27FC236}">
                  <a16:creationId xmlns:a16="http://schemas.microsoft.com/office/drawing/2014/main" id="{09C7C1D7-6AE5-4027-81FA-4037C13D331D}"/>
                </a:ext>
              </a:extLst>
            </p:cNvPr>
            <p:cNvSpPr>
              <a:spLocks noChangeArrowheads="1"/>
            </p:cNvSpPr>
            <p:nvPr userDrawn="1"/>
          </p:nvSpPr>
          <p:spPr bwMode="auto">
            <a:xfrm>
              <a:off x="8306004"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40" name="Oval 10">
              <a:extLst>
                <a:ext uri="{FF2B5EF4-FFF2-40B4-BE49-F238E27FC236}">
                  <a16:creationId xmlns:a16="http://schemas.microsoft.com/office/drawing/2014/main" id="{F892FE3C-D4E8-46E6-A2B1-9D1A890F192D}"/>
                </a:ext>
              </a:extLst>
            </p:cNvPr>
            <p:cNvSpPr>
              <a:spLocks noChangeArrowheads="1"/>
            </p:cNvSpPr>
            <p:nvPr userDrawn="1"/>
          </p:nvSpPr>
          <p:spPr bwMode="auto">
            <a:xfrm>
              <a:off x="8496504"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41" name="Oval 11">
              <a:extLst>
                <a:ext uri="{FF2B5EF4-FFF2-40B4-BE49-F238E27FC236}">
                  <a16:creationId xmlns:a16="http://schemas.microsoft.com/office/drawing/2014/main" id="{469AE376-373E-4A7E-A4CD-32FB25F9D995}"/>
                </a:ext>
              </a:extLst>
            </p:cNvPr>
            <p:cNvSpPr>
              <a:spLocks noChangeArrowheads="1"/>
            </p:cNvSpPr>
            <p:nvPr userDrawn="1"/>
          </p:nvSpPr>
          <p:spPr bwMode="auto">
            <a:xfrm>
              <a:off x="8583816" y="3961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42" name="Oval 12">
              <a:extLst>
                <a:ext uri="{FF2B5EF4-FFF2-40B4-BE49-F238E27FC236}">
                  <a16:creationId xmlns:a16="http://schemas.microsoft.com/office/drawing/2014/main" id="{F8E5E7E0-2CC8-4848-933D-1184A46D458F}"/>
                </a:ext>
              </a:extLst>
            </p:cNvPr>
            <p:cNvSpPr>
              <a:spLocks noChangeArrowheads="1"/>
            </p:cNvSpPr>
            <p:nvPr userDrawn="1"/>
          </p:nvSpPr>
          <p:spPr bwMode="auto">
            <a:xfrm>
              <a:off x="8204404"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43" name="Oval 13">
              <a:extLst>
                <a:ext uri="{FF2B5EF4-FFF2-40B4-BE49-F238E27FC236}">
                  <a16:creationId xmlns:a16="http://schemas.microsoft.com/office/drawing/2014/main" id="{A841ED09-93DA-4043-A0C4-58B7F9CFF217}"/>
                </a:ext>
              </a:extLst>
            </p:cNvPr>
            <p:cNvSpPr>
              <a:spLocks noChangeArrowheads="1"/>
            </p:cNvSpPr>
            <p:nvPr userDrawn="1"/>
          </p:nvSpPr>
          <p:spPr bwMode="auto">
            <a:xfrm>
              <a:off x="8394904"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44" name="Oval 14">
              <a:extLst>
                <a:ext uri="{FF2B5EF4-FFF2-40B4-BE49-F238E27FC236}">
                  <a16:creationId xmlns:a16="http://schemas.microsoft.com/office/drawing/2014/main" id="{786F6684-3771-4F4F-9EAA-95888C25919F}"/>
                </a:ext>
              </a:extLst>
            </p:cNvPr>
            <p:cNvSpPr>
              <a:spLocks noChangeArrowheads="1"/>
            </p:cNvSpPr>
            <p:nvPr userDrawn="1"/>
          </p:nvSpPr>
          <p:spPr bwMode="auto">
            <a:xfrm>
              <a:off x="8687004"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45" name="Oval 15">
              <a:extLst>
                <a:ext uri="{FF2B5EF4-FFF2-40B4-BE49-F238E27FC236}">
                  <a16:creationId xmlns:a16="http://schemas.microsoft.com/office/drawing/2014/main" id="{E5E030F9-F568-4CED-9325-9AA0F8943B13}"/>
                </a:ext>
              </a:extLst>
            </p:cNvPr>
            <p:cNvSpPr>
              <a:spLocks noChangeArrowheads="1"/>
            </p:cNvSpPr>
            <p:nvPr userDrawn="1"/>
          </p:nvSpPr>
          <p:spPr bwMode="auto">
            <a:xfrm>
              <a:off x="8306004"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46" name="Oval 16">
              <a:extLst>
                <a:ext uri="{FF2B5EF4-FFF2-40B4-BE49-F238E27FC236}">
                  <a16:creationId xmlns:a16="http://schemas.microsoft.com/office/drawing/2014/main" id="{A9077E9B-ECA6-43F3-B9C7-CD00A256D089}"/>
                </a:ext>
              </a:extLst>
            </p:cNvPr>
            <p:cNvSpPr>
              <a:spLocks noChangeArrowheads="1"/>
            </p:cNvSpPr>
            <p:nvPr userDrawn="1"/>
          </p:nvSpPr>
          <p:spPr bwMode="auto">
            <a:xfrm>
              <a:off x="8496504"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3" name="Oval 5">
              <a:extLst>
                <a:ext uri="{FF2B5EF4-FFF2-40B4-BE49-F238E27FC236}">
                  <a16:creationId xmlns:a16="http://schemas.microsoft.com/office/drawing/2014/main" id="{3734801E-C006-41AF-AB98-F7D4C4FF37B4}"/>
                </a:ext>
              </a:extLst>
            </p:cNvPr>
            <p:cNvSpPr>
              <a:spLocks noChangeArrowheads="1"/>
            </p:cNvSpPr>
            <p:nvPr userDrawn="1"/>
          </p:nvSpPr>
          <p:spPr bwMode="auto">
            <a:xfrm>
              <a:off x="9155308" y="3580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4" name="Oval 6">
              <a:extLst>
                <a:ext uri="{FF2B5EF4-FFF2-40B4-BE49-F238E27FC236}">
                  <a16:creationId xmlns:a16="http://schemas.microsoft.com/office/drawing/2014/main" id="{952B7757-0936-4182-BBF2-56E25261CE9E}"/>
                </a:ext>
              </a:extLst>
            </p:cNvPr>
            <p:cNvSpPr>
              <a:spLocks noChangeArrowheads="1"/>
            </p:cNvSpPr>
            <p:nvPr userDrawn="1"/>
          </p:nvSpPr>
          <p:spPr bwMode="auto">
            <a:xfrm>
              <a:off x="8775896"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5" name="Oval 7">
              <a:extLst>
                <a:ext uri="{FF2B5EF4-FFF2-40B4-BE49-F238E27FC236}">
                  <a16:creationId xmlns:a16="http://schemas.microsoft.com/office/drawing/2014/main" id="{8E456F4D-4C1D-4655-A755-B947280CCC58}"/>
                </a:ext>
              </a:extLst>
            </p:cNvPr>
            <p:cNvSpPr>
              <a:spLocks noChangeArrowheads="1"/>
            </p:cNvSpPr>
            <p:nvPr userDrawn="1"/>
          </p:nvSpPr>
          <p:spPr bwMode="auto">
            <a:xfrm>
              <a:off x="8966396"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6" name="Oval 8">
              <a:extLst>
                <a:ext uri="{FF2B5EF4-FFF2-40B4-BE49-F238E27FC236}">
                  <a16:creationId xmlns:a16="http://schemas.microsoft.com/office/drawing/2014/main" id="{4FADBA7E-143C-4BCC-B9B4-1743BA951966}"/>
                </a:ext>
              </a:extLst>
            </p:cNvPr>
            <p:cNvSpPr>
              <a:spLocks noChangeArrowheads="1"/>
            </p:cNvSpPr>
            <p:nvPr userDrawn="1"/>
          </p:nvSpPr>
          <p:spPr bwMode="auto">
            <a:xfrm>
              <a:off x="9258496"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7" name="Oval 9">
              <a:extLst>
                <a:ext uri="{FF2B5EF4-FFF2-40B4-BE49-F238E27FC236}">
                  <a16:creationId xmlns:a16="http://schemas.microsoft.com/office/drawing/2014/main" id="{6489827C-C09C-47FF-A61E-E5FF4AE742E7}"/>
                </a:ext>
              </a:extLst>
            </p:cNvPr>
            <p:cNvSpPr>
              <a:spLocks noChangeArrowheads="1"/>
            </p:cNvSpPr>
            <p:nvPr userDrawn="1"/>
          </p:nvSpPr>
          <p:spPr bwMode="auto">
            <a:xfrm>
              <a:off x="8877496"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8" name="Oval 10">
              <a:extLst>
                <a:ext uri="{FF2B5EF4-FFF2-40B4-BE49-F238E27FC236}">
                  <a16:creationId xmlns:a16="http://schemas.microsoft.com/office/drawing/2014/main" id="{C3EE7C31-E600-46C9-A5B6-C2A533B6AF5B}"/>
                </a:ext>
              </a:extLst>
            </p:cNvPr>
            <p:cNvSpPr>
              <a:spLocks noChangeArrowheads="1"/>
            </p:cNvSpPr>
            <p:nvPr userDrawn="1"/>
          </p:nvSpPr>
          <p:spPr bwMode="auto">
            <a:xfrm>
              <a:off x="9067996"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9" name="Oval 11">
              <a:extLst>
                <a:ext uri="{FF2B5EF4-FFF2-40B4-BE49-F238E27FC236}">
                  <a16:creationId xmlns:a16="http://schemas.microsoft.com/office/drawing/2014/main" id="{B4392550-3262-45BD-8BC8-21A7E8406A21}"/>
                </a:ext>
              </a:extLst>
            </p:cNvPr>
            <p:cNvSpPr>
              <a:spLocks noChangeArrowheads="1"/>
            </p:cNvSpPr>
            <p:nvPr userDrawn="1"/>
          </p:nvSpPr>
          <p:spPr bwMode="auto">
            <a:xfrm>
              <a:off x="9155308" y="3961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30" name="Oval 12">
              <a:extLst>
                <a:ext uri="{FF2B5EF4-FFF2-40B4-BE49-F238E27FC236}">
                  <a16:creationId xmlns:a16="http://schemas.microsoft.com/office/drawing/2014/main" id="{322A373E-97FA-4AA9-A77E-1A0B8B3CAD51}"/>
                </a:ext>
              </a:extLst>
            </p:cNvPr>
            <p:cNvSpPr>
              <a:spLocks noChangeArrowheads="1"/>
            </p:cNvSpPr>
            <p:nvPr userDrawn="1"/>
          </p:nvSpPr>
          <p:spPr bwMode="auto">
            <a:xfrm>
              <a:off x="8775896"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31" name="Oval 13">
              <a:extLst>
                <a:ext uri="{FF2B5EF4-FFF2-40B4-BE49-F238E27FC236}">
                  <a16:creationId xmlns:a16="http://schemas.microsoft.com/office/drawing/2014/main" id="{5E49D3BB-9FD5-44E0-B4AD-1955F23D4D41}"/>
                </a:ext>
              </a:extLst>
            </p:cNvPr>
            <p:cNvSpPr>
              <a:spLocks noChangeArrowheads="1"/>
            </p:cNvSpPr>
            <p:nvPr userDrawn="1"/>
          </p:nvSpPr>
          <p:spPr bwMode="auto">
            <a:xfrm>
              <a:off x="8966396"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32" name="Oval 14">
              <a:extLst>
                <a:ext uri="{FF2B5EF4-FFF2-40B4-BE49-F238E27FC236}">
                  <a16:creationId xmlns:a16="http://schemas.microsoft.com/office/drawing/2014/main" id="{8D8A8168-C0D3-4D44-A2EB-33340F422167}"/>
                </a:ext>
              </a:extLst>
            </p:cNvPr>
            <p:cNvSpPr>
              <a:spLocks noChangeArrowheads="1"/>
            </p:cNvSpPr>
            <p:nvPr userDrawn="1"/>
          </p:nvSpPr>
          <p:spPr bwMode="auto">
            <a:xfrm>
              <a:off x="9258496"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33" name="Oval 15">
              <a:extLst>
                <a:ext uri="{FF2B5EF4-FFF2-40B4-BE49-F238E27FC236}">
                  <a16:creationId xmlns:a16="http://schemas.microsoft.com/office/drawing/2014/main" id="{2CA0C894-6552-49F6-B6A4-3E7F4410DB4F}"/>
                </a:ext>
              </a:extLst>
            </p:cNvPr>
            <p:cNvSpPr>
              <a:spLocks noChangeArrowheads="1"/>
            </p:cNvSpPr>
            <p:nvPr userDrawn="1"/>
          </p:nvSpPr>
          <p:spPr bwMode="auto">
            <a:xfrm>
              <a:off x="8877496"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34" name="Oval 16">
              <a:extLst>
                <a:ext uri="{FF2B5EF4-FFF2-40B4-BE49-F238E27FC236}">
                  <a16:creationId xmlns:a16="http://schemas.microsoft.com/office/drawing/2014/main" id="{E2A06293-75C7-4BC9-B3AA-F76E4BD1157F}"/>
                </a:ext>
              </a:extLst>
            </p:cNvPr>
            <p:cNvSpPr>
              <a:spLocks noChangeArrowheads="1"/>
            </p:cNvSpPr>
            <p:nvPr userDrawn="1"/>
          </p:nvSpPr>
          <p:spPr bwMode="auto">
            <a:xfrm>
              <a:off x="9067996"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11" name="Oval 5">
              <a:extLst>
                <a:ext uri="{FF2B5EF4-FFF2-40B4-BE49-F238E27FC236}">
                  <a16:creationId xmlns:a16="http://schemas.microsoft.com/office/drawing/2014/main" id="{86E8AB42-3406-485F-82F2-1F155307E494}"/>
                </a:ext>
              </a:extLst>
            </p:cNvPr>
            <p:cNvSpPr>
              <a:spLocks noChangeArrowheads="1"/>
            </p:cNvSpPr>
            <p:nvPr userDrawn="1"/>
          </p:nvSpPr>
          <p:spPr bwMode="auto">
            <a:xfrm>
              <a:off x="9726800" y="3580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12" name="Oval 6">
              <a:extLst>
                <a:ext uri="{FF2B5EF4-FFF2-40B4-BE49-F238E27FC236}">
                  <a16:creationId xmlns:a16="http://schemas.microsoft.com/office/drawing/2014/main" id="{49CECF76-886E-4E4B-B34D-7A263A2AADC5}"/>
                </a:ext>
              </a:extLst>
            </p:cNvPr>
            <p:cNvSpPr>
              <a:spLocks noChangeArrowheads="1"/>
            </p:cNvSpPr>
            <p:nvPr userDrawn="1"/>
          </p:nvSpPr>
          <p:spPr bwMode="auto">
            <a:xfrm>
              <a:off x="9347388"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13" name="Oval 7">
              <a:extLst>
                <a:ext uri="{FF2B5EF4-FFF2-40B4-BE49-F238E27FC236}">
                  <a16:creationId xmlns:a16="http://schemas.microsoft.com/office/drawing/2014/main" id="{C10AFBBB-9F7B-4DDF-BF7C-9550EC2AEC7C}"/>
                </a:ext>
              </a:extLst>
            </p:cNvPr>
            <p:cNvSpPr>
              <a:spLocks noChangeArrowheads="1"/>
            </p:cNvSpPr>
            <p:nvPr userDrawn="1"/>
          </p:nvSpPr>
          <p:spPr bwMode="auto">
            <a:xfrm>
              <a:off x="9537888"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14" name="Oval 8">
              <a:extLst>
                <a:ext uri="{FF2B5EF4-FFF2-40B4-BE49-F238E27FC236}">
                  <a16:creationId xmlns:a16="http://schemas.microsoft.com/office/drawing/2014/main" id="{9393E784-6151-4B98-8743-EAC15DD6B9EB}"/>
                </a:ext>
              </a:extLst>
            </p:cNvPr>
            <p:cNvSpPr>
              <a:spLocks noChangeArrowheads="1"/>
            </p:cNvSpPr>
            <p:nvPr userDrawn="1"/>
          </p:nvSpPr>
          <p:spPr bwMode="auto">
            <a:xfrm>
              <a:off x="9829988"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15" name="Oval 9">
              <a:extLst>
                <a:ext uri="{FF2B5EF4-FFF2-40B4-BE49-F238E27FC236}">
                  <a16:creationId xmlns:a16="http://schemas.microsoft.com/office/drawing/2014/main" id="{C183659C-553C-4CF9-AE5E-6B728314091E}"/>
                </a:ext>
              </a:extLst>
            </p:cNvPr>
            <p:cNvSpPr>
              <a:spLocks noChangeArrowheads="1"/>
            </p:cNvSpPr>
            <p:nvPr userDrawn="1"/>
          </p:nvSpPr>
          <p:spPr bwMode="auto">
            <a:xfrm>
              <a:off x="9448988"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16" name="Oval 10">
              <a:extLst>
                <a:ext uri="{FF2B5EF4-FFF2-40B4-BE49-F238E27FC236}">
                  <a16:creationId xmlns:a16="http://schemas.microsoft.com/office/drawing/2014/main" id="{AAAAC432-BB5F-43F5-810D-8BC5B151E60B}"/>
                </a:ext>
              </a:extLst>
            </p:cNvPr>
            <p:cNvSpPr>
              <a:spLocks noChangeArrowheads="1"/>
            </p:cNvSpPr>
            <p:nvPr userDrawn="1"/>
          </p:nvSpPr>
          <p:spPr bwMode="auto">
            <a:xfrm>
              <a:off x="9639488"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17" name="Oval 11">
              <a:extLst>
                <a:ext uri="{FF2B5EF4-FFF2-40B4-BE49-F238E27FC236}">
                  <a16:creationId xmlns:a16="http://schemas.microsoft.com/office/drawing/2014/main" id="{E6EDEFFE-A212-4FD6-A160-19115A697343}"/>
                </a:ext>
              </a:extLst>
            </p:cNvPr>
            <p:cNvSpPr>
              <a:spLocks noChangeArrowheads="1"/>
            </p:cNvSpPr>
            <p:nvPr userDrawn="1"/>
          </p:nvSpPr>
          <p:spPr bwMode="auto">
            <a:xfrm>
              <a:off x="9726800" y="3961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18" name="Oval 12">
              <a:extLst>
                <a:ext uri="{FF2B5EF4-FFF2-40B4-BE49-F238E27FC236}">
                  <a16:creationId xmlns:a16="http://schemas.microsoft.com/office/drawing/2014/main" id="{792313C5-DC74-49C6-89EF-2467D3B1BF92}"/>
                </a:ext>
              </a:extLst>
            </p:cNvPr>
            <p:cNvSpPr>
              <a:spLocks noChangeArrowheads="1"/>
            </p:cNvSpPr>
            <p:nvPr userDrawn="1"/>
          </p:nvSpPr>
          <p:spPr bwMode="auto">
            <a:xfrm>
              <a:off x="9347388"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19" name="Oval 13">
              <a:extLst>
                <a:ext uri="{FF2B5EF4-FFF2-40B4-BE49-F238E27FC236}">
                  <a16:creationId xmlns:a16="http://schemas.microsoft.com/office/drawing/2014/main" id="{467B5AF5-529C-41C8-8256-82E49B947EB6}"/>
                </a:ext>
              </a:extLst>
            </p:cNvPr>
            <p:cNvSpPr>
              <a:spLocks noChangeArrowheads="1"/>
            </p:cNvSpPr>
            <p:nvPr userDrawn="1"/>
          </p:nvSpPr>
          <p:spPr bwMode="auto">
            <a:xfrm>
              <a:off x="9537888"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0" name="Oval 14">
              <a:extLst>
                <a:ext uri="{FF2B5EF4-FFF2-40B4-BE49-F238E27FC236}">
                  <a16:creationId xmlns:a16="http://schemas.microsoft.com/office/drawing/2014/main" id="{19EAEB4C-B686-4CE7-91C4-12B2FD9FCC11}"/>
                </a:ext>
              </a:extLst>
            </p:cNvPr>
            <p:cNvSpPr>
              <a:spLocks noChangeArrowheads="1"/>
            </p:cNvSpPr>
            <p:nvPr userDrawn="1"/>
          </p:nvSpPr>
          <p:spPr bwMode="auto">
            <a:xfrm>
              <a:off x="9829988"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1" name="Oval 15">
              <a:extLst>
                <a:ext uri="{FF2B5EF4-FFF2-40B4-BE49-F238E27FC236}">
                  <a16:creationId xmlns:a16="http://schemas.microsoft.com/office/drawing/2014/main" id="{D4411314-2EE9-45F3-B326-A006E2FA5E91}"/>
                </a:ext>
              </a:extLst>
            </p:cNvPr>
            <p:cNvSpPr>
              <a:spLocks noChangeArrowheads="1"/>
            </p:cNvSpPr>
            <p:nvPr userDrawn="1"/>
          </p:nvSpPr>
          <p:spPr bwMode="auto">
            <a:xfrm>
              <a:off x="9448988"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2" name="Oval 16">
              <a:extLst>
                <a:ext uri="{FF2B5EF4-FFF2-40B4-BE49-F238E27FC236}">
                  <a16:creationId xmlns:a16="http://schemas.microsoft.com/office/drawing/2014/main" id="{60DA71D4-E85A-4BE5-A092-3B87631302A8}"/>
                </a:ext>
              </a:extLst>
            </p:cNvPr>
            <p:cNvSpPr>
              <a:spLocks noChangeArrowheads="1"/>
            </p:cNvSpPr>
            <p:nvPr userDrawn="1"/>
          </p:nvSpPr>
          <p:spPr bwMode="auto">
            <a:xfrm>
              <a:off x="9639488"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99" name="Oval 5">
              <a:extLst>
                <a:ext uri="{FF2B5EF4-FFF2-40B4-BE49-F238E27FC236}">
                  <a16:creationId xmlns:a16="http://schemas.microsoft.com/office/drawing/2014/main" id="{FFD164C8-24D0-43D4-A181-A795534A4B80}"/>
                </a:ext>
              </a:extLst>
            </p:cNvPr>
            <p:cNvSpPr>
              <a:spLocks noChangeArrowheads="1"/>
            </p:cNvSpPr>
            <p:nvPr userDrawn="1"/>
          </p:nvSpPr>
          <p:spPr bwMode="auto">
            <a:xfrm>
              <a:off x="10298292" y="3580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00" name="Oval 6">
              <a:extLst>
                <a:ext uri="{FF2B5EF4-FFF2-40B4-BE49-F238E27FC236}">
                  <a16:creationId xmlns:a16="http://schemas.microsoft.com/office/drawing/2014/main" id="{D618D037-E1CA-4824-A561-0E542895AEE6}"/>
                </a:ext>
              </a:extLst>
            </p:cNvPr>
            <p:cNvSpPr>
              <a:spLocks noChangeArrowheads="1"/>
            </p:cNvSpPr>
            <p:nvPr userDrawn="1"/>
          </p:nvSpPr>
          <p:spPr bwMode="auto">
            <a:xfrm>
              <a:off x="9918880"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01" name="Oval 7">
              <a:extLst>
                <a:ext uri="{FF2B5EF4-FFF2-40B4-BE49-F238E27FC236}">
                  <a16:creationId xmlns:a16="http://schemas.microsoft.com/office/drawing/2014/main" id="{2C80093D-5118-4AC9-A72A-DE410C4DAF57}"/>
                </a:ext>
              </a:extLst>
            </p:cNvPr>
            <p:cNvSpPr>
              <a:spLocks noChangeArrowheads="1"/>
            </p:cNvSpPr>
            <p:nvPr userDrawn="1"/>
          </p:nvSpPr>
          <p:spPr bwMode="auto">
            <a:xfrm>
              <a:off x="10109380"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02" name="Oval 8">
              <a:extLst>
                <a:ext uri="{FF2B5EF4-FFF2-40B4-BE49-F238E27FC236}">
                  <a16:creationId xmlns:a16="http://schemas.microsoft.com/office/drawing/2014/main" id="{3D7B69FB-F4EA-4114-876E-AB0ACA349956}"/>
                </a:ext>
              </a:extLst>
            </p:cNvPr>
            <p:cNvSpPr>
              <a:spLocks noChangeArrowheads="1"/>
            </p:cNvSpPr>
            <p:nvPr userDrawn="1"/>
          </p:nvSpPr>
          <p:spPr bwMode="auto">
            <a:xfrm>
              <a:off x="10401480"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03" name="Oval 9">
              <a:extLst>
                <a:ext uri="{FF2B5EF4-FFF2-40B4-BE49-F238E27FC236}">
                  <a16:creationId xmlns:a16="http://schemas.microsoft.com/office/drawing/2014/main" id="{430FCEDA-EBDC-4007-BE87-C7C5A34F8936}"/>
                </a:ext>
              </a:extLst>
            </p:cNvPr>
            <p:cNvSpPr>
              <a:spLocks noChangeArrowheads="1"/>
            </p:cNvSpPr>
            <p:nvPr userDrawn="1"/>
          </p:nvSpPr>
          <p:spPr bwMode="auto">
            <a:xfrm>
              <a:off x="10020480"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04" name="Oval 10">
              <a:extLst>
                <a:ext uri="{FF2B5EF4-FFF2-40B4-BE49-F238E27FC236}">
                  <a16:creationId xmlns:a16="http://schemas.microsoft.com/office/drawing/2014/main" id="{528C6FB0-4856-4B84-BA3C-8415568DB93B}"/>
                </a:ext>
              </a:extLst>
            </p:cNvPr>
            <p:cNvSpPr>
              <a:spLocks noChangeArrowheads="1"/>
            </p:cNvSpPr>
            <p:nvPr userDrawn="1"/>
          </p:nvSpPr>
          <p:spPr bwMode="auto">
            <a:xfrm>
              <a:off x="10210980"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05" name="Oval 11">
              <a:extLst>
                <a:ext uri="{FF2B5EF4-FFF2-40B4-BE49-F238E27FC236}">
                  <a16:creationId xmlns:a16="http://schemas.microsoft.com/office/drawing/2014/main" id="{A31E3197-19E8-4FEE-8BB2-B1EB7780DC09}"/>
                </a:ext>
              </a:extLst>
            </p:cNvPr>
            <p:cNvSpPr>
              <a:spLocks noChangeArrowheads="1"/>
            </p:cNvSpPr>
            <p:nvPr userDrawn="1"/>
          </p:nvSpPr>
          <p:spPr bwMode="auto">
            <a:xfrm>
              <a:off x="10298292" y="3961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06" name="Oval 12">
              <a:extLst>
                <a:ext uri="{FF2B5EF4-FFF2-40B4-BE49-F238E27FC236}">
                  <a16:creationId xmlns:a16="http://schemas.microsoft.com/office/drawing/2014/main" id="{3DEF7EEF-4981-42A3-B9F9-531B7C7C4ABB}"/>
                </a:ext>
              </a:extLst>
            </p:cNvPr>
            <p:cNvSpPr>
              <a:spLocks noChangeArrowheads="1"/>
            </p:cNvSpPr>
            <p:nvPr userDrawn="1"/>
          </p:nvSpPr>
          <p:spPr bwMode="auto">
            <a:xfrm>
              <a:off x="9918880"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07" name="Oval 13">
              <a:extLst>
                <a:ext uri="{FF2B5EF4-FFF2-40B4-BE49-F238E27FC236}">
                  <a16:creationId xmlns:a16="http://schemas.microsoft.com/office/drawing/2014/main" id="{73606354-DF83-4E07-879B-354E2797E166}"/>
                </a:ext>
              </a:extLst>
            </p:cNvPr>
            <p:cNvSpPr>
              <a:spLocks noChangeArrowheads="1"/>
            </p:cNvSpPr>
            <p:nvPr userDrawn="1"/>
          </p:nvSpPr>
          <p:spPr bwMode="auto">
            <a:xfrm>
              <a:off x="10109380"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08" name="Oval 14">
              <a:extLst>
                <a:ext uri="{FF2B5EF4-FFF2-40B4-BE49-F238E27FC236}">
                  <a16:creationId xmlns:a16="http://schemas.microsoft.com/office/drawing/2014/main" id="{9108ABF7-A865-43A5-84FF-5FF54B7227A6}"/>
                </a:ext>
              </a:extLst>
            </p:cNvPr>
            <p:cNvSpPr>
              <a:spLocks noChangeArrowheads="1"/>
            </p:cNvSpPr>
            <p:nvPr userDrawn="1"/>
          </p:nvSpPr>
          <p:spPr bwMode="auto">
            <a:xfrm>
              <a:off x="10401480"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09" name="Oval 15">
              <a:extLst>
                <a:ext uri="{FF2B5EF4-FFF2-40B4-BE49-F238E27FC236}">
                  <a16:creationId xmlns:a16="http://schemas.microsoft.com/office/drawing/2014/main" id="{13575A80-6BBE-422A-9D21-8982FC35E21F}"/>
                </a:ext>
              </a:extLst>
            </p:cNvPr>
            <p:cNvSpPr>
              <a:spLocks noChangeArrowheads="1"/>
            </p:cNvSpPr>
            <p:nvPr userDrawn="1"/>
          </p:nvSpPr>
          <p:spPr bwMode="auto">
            <a:xfrm>
              <a:off x="10020480"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10" name="Oval 16">
              <a:extLst>
                <a:ext uri="{FF2B5EF4-FFF2-40B4-BE49-F238E27FC236}">
                  <a16:creationId xmlns:a16="http://schemas.microsoft.com/office/drawing/2014/main" id="{EC6A4473-2B28-48B6-B010-2A1B9A169A00}"/>
                </a:ext>
              </a:extLst>
            </p:cNvPr>
            <p:cNvSpPr>
              <a:spLocks noChangeArrowheads="1"/>
            </p:cNvSpPr>
            <p:nvPr userDrawn="1"/>
          </p:nvSpPr>
          <p:spPr bwMode="auto">
            <a:xfrm>
              <a:off x="10210980"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87" name="Oval 5">
              <a:extLst>
                <a:ext uri="{FF2B5EF4-FFF2-40B4-BE49-F238E27FC236}">
                  <a16:creationId xmlns:a16="http://schemas.microsoft.com/office/drawing/2014/main" id="{2C125BA6-CAD5-4511-AF8D-5A8BD106BC13}"/>
                </a:ext>
              </a:extLst>
            </p:cNvPr>
            <p:cNvSpPr>
              <a:spLocks noChangeArrowheads="1"/>
            </p:cNvSpPr>
            <p:nvPr userDrawn="1"/>
          </p:nvSpPr>
          <p:spPr bwMode="auto">
            <a:xfrm>
              <a:off x="10869784" y="3580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88" name="Oval 6">
              <a:extLst>
                <a:ext uri="{FF2B5EF4-FFF2-40B4-BE49-F238E27FC236}">
                  <a16:creationId xmlns:a16="http://schemas.microsoft.com/office/drawing/2014/main" id="{4825F94E-ECCD-4230-A55C-80009F378BB6}"/>
                </a:ext>
              </a:extLst>
            </p:cNvPr>
            <p:cNvSpPr>
              <a:spLocks noChangeArrowheads="1"/>
            </p:cNvSpPr>
            <p:nvPr userDrawn="1"/>
          </p:nvSpPr>
          <p:spPr bwMode="auto">
            <a:xfrm>
              <a:off x="10490372"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89" name="Oval 7">
              <a:extLst>
                <a:ext uri="{FF2B5EF4-FFF2-40B4-BE49-F238E27FC236}">
                  <a16:creationId xmlns:a16="http://schemas.microsoft.com/office/drawing/2014/main" id="{334290F0-D2DA-4DE3-9F22-8AFD5EF89B9B}"/>
                </a:ext>
              </a:extLst>
            </p:cNvPr>
            <p:cNvSpPr>
              <a:spLocks noChangeArrowheads="1"/>
            </p:cNvSpPr>
            <p:nvPr userDrawn="1"/>
          </p:nvSpPr>
          <p:spPr bwMode="auto">
            <a:xfrm>
              <a:off x="10680872"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90" name="Oval 8">
              <a:extLst>
                <a:ext uri="{FF2B5EF4-FFF2-40B4-BE49-F238E27FC236}">
                  <a16:creationId xmlns:a16="http://schemas.microsoft.com/office/drawing/2014/main" id="{AC3DE9DD-C8B1-41E5-92AC-CA8AC2149A60}"/>
                </a:ext>
              </a:extLst>
            </p:cNvPr>
            <p:cNvSpPr>
              <a:spLocks noChangeArrowheads="1"/>
            </p:cNvSpPr>
            <p:nvPr userDrawn="1"/>
          </p:nvSpPr>
          <p:spPr bwMode="auto">
            <a:xfrm>
              <a:off x="10972972"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91" name="Oval 9">
              <a:extLst>
                <a:ext uri="{FF2B5EF4-FFF2-40B4-BE49-F238E27FC236}">
                  <a16:creationId xmlns:a16="http://schemas.microsoft.com/office/drawing/2014/main" id="{6EBC6F06-054D-4204-9BD4-01340B8DE4A9}"/>
                </a:ext>
              </a:extLst>
            </p:cNvPr>
            <p:cNvSpPr>
              <a:spLocks noChangeArrowheads="1"/>
            </p:cNvSpPr>
            <p:nvPr userDrawn="1"/>
          </p:nvSpPr>
          <p:spPr bwMode="auto">
            <a:xfrm>
              <a:off x="10591972"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92" name="Oval 10">
              <a:extLst>
                <a:ext uri="{FF2B5EF4-FFF2-40B4-BE49-F238E27FC236}">
                  <a16:creationId xmlns:a16="http://schemas.microsoft.com/office/drawing/2014/main" id="{5F525119-CCCA-4BA4-89FE-20C269DB32E6}"/>
                </a:ext>
              </a:extLst>
            </p:cNvPr>
            <p:cNvSpPr>
              <a:spLocks noChangeArrowheads="1"/>
            </p:cNvSpPr>
            <p:nvPr userDrawn="1"/>
          </p:nvSpPr>
          <p:spPr bwMode="auto">
            <a:xfrm>
              <a:off x="10782472"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93" name="Oval 11">
              <a:extLst>
                <a:ext uri="{FF2B5EF4-FFF2-40B4-BE49-F238E27FC236}">
                  <a16:creationId xmlns:a16="http://schemas.microsoft.com/office/drawing/2014/main" id="{101328CE-A106-46EB-AE8D-1F3E4BD6FE60}"/>
                </a:ext>
              </a:extLst>
            </p:cNvPr>
            <p:cNvSpPr>
              <a:spLocks noChangeArrowheads="1"/>
            </p:cNvSpPr>
            <p:nvPr userDrawn="1"/>
          </p:nvSpPr>
          <p:spPr bwMode="auto">
            <a:xfrm>
              <a:off x="10869784" y="3961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94" name="Oval 12">
              <a:extLst>
                <a:ext uri="{FF2B5EF4-FFF2-40B4-BE49-F238E27FC236}">
                  <a16:creationId xmlns:a16="http://schemas.microsoft.com/office/drawing/2014/main" id="{DE1747E0-E8C2-44C2-AD61-109A70D3AF0A}"/>
                </a:ext>
              </a:extLst>
            </p:cNvPr>
            <p:cNvSpPr>
              <a:spLocks noChangeArrowheads="1"/>
            </p:cNvSpPr>
            <p:nvPr userDrawn="1"/>
          </p:nvSpPr>
          <p:spPr bwMode="auto">
            <a:xfrm>
              <a:off x="10490372"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95" name="Oval 13">
              <a:extLst>
                <a:ext uri="{FF2B5EF4-FFF2-40B4-BE49-F238E27FC236}">
                  <a16:creationId xmlns:a16="http://schemas.microsoft.com/office/drawing/2014/main" id="{B62FD931-700C-4844-8DEF-B51DD04C8F15}"/>
                </a:ext>
              </a:extLst>
            </p:cNvPr>
            <p:cNvSpPr>
              <a:spLocks noChangeArrowheads="1"/>
            </p:cNvSpPr>
            <p:nvPr userDrawn="1"/>
          </p:nvSpPr>
          <p:spPr bwMode="auto">
            <a:xfrm>
              <a:off x="10680872"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96" name="Oval 14">
              <a:extLst>
                <a:ext uri="{FF2B5EF4-FFF2-40B4-BE49-F238E27FC236}">
                  <a16:creationId xmlns:a16="http://schemas.microsoft.com/office/drawing/2014/main" id="{06EE81C5-2120-405D-9784-EB6209FB5ADD}"/>
                </a:ext>
              </a:extLst>
            </p:cNvPr>
            <p:cNvSpPr>
              <a:spLocks noChangeArrowheads="1"/>
            </p:cNvSpPr>
            <p:nvPr userDrawn="1"/>
          </p:nvSpPr>
          <p:spPr bwMode="auto">
            <a:xfrm>
              <a:off x="10972972"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97" name="Oval 15">
              <a:extLst>
                <a:ext uri="{FF2B5EF4-FFF2-40B4-BE49-F238E27FC236}">
                  <a16:creationId xmlns:a16="http://schemas.microsoft.com/office/drawing/2014/main" id="{84E59904-6C4A-40B5-8DDD-C48349E4B1D6}"/>
                </a:ext>
              </a:extLst>
            </p:cNvPr>
            <p:cNvSpPr>
              <a:spLocks noChangeArrowheads="1"/>
            </p:cNvSpPr>
            <p:nvPr userDrawn="1"/>
          </p:nvSpPr>
          <p:spPr bwMode="auto">
            <a:xfrm>
              <a:off x="10591972"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98" name="Oval 16">
              <a:extLst>
                <a:ext uri="{FF2B5EF4-FFF2-40B4-BE49-F238E27FC236}">
                  <a16:creationId xmlns:a16="http://schemas.microsoft.com/office/drawing/2014/main" id="{26B5E89C-13B9-4117-AB7E-B135967E920F}"/>
                </a:ext>
              </a:extLst>
            </p:cNvPr>
            <p:cNvSpPr>
              <a:spLocks noChangeArrowheads="1"/>
            </p:cNvSpPr>
            <p:nvPr userDrawn="1"/>
          </p:nvSpPr>
          <p:spPr bwMode="auto">
            <a:xfrm>
              <a:off x="10782472"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75" name="Oval 5">
              <a:extLst>
                <a:ext uri="{FF2B5EF4-FFF2-40B4-BE49-F238E27FC236}">
                  <a16:creationId xmlns:a16="http://schemas.microsoft.com/office/drawing/2014/main" id="{4155E1E6-1000-4391-88C7-D4AC30021B3E}"/>
                </a:ext>
              </a:extLst>
            </p:cNvPr>
            <p:cNvSpPr>
              <a:spLocks noChangeArrowheads="1"/>
            </p:cNvSpPr>
            <p:nvPr userDrawn="1"/>
          </p:nvSpPr>
          <p:spPr bwMode="auto">
            <a:xfrm>
              <a:off x="11441276" y="3580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76" name="Oval 6">
              <a:extLst>
                <a:ext uri="{FF2B5EF4-FFF2-40B4-BE49-F238E27FC236}">
                  <a16:creationId xmlns:a16="http://schemas.microsoft.com/office/drawing/2014/main" id="{42141255-30B4-41A6-B951-44FCB412DFCA}"/>
                </a:ext>
              </a:extLst>
            </p:cNvPr>
            <p:cNvSpPr>
              <a:spLocks noChangeArrowheads="1"/>
            </p:cNvSpPr>
            <p:nvPr userDrawn="1"/>
          </p:nvSpPr>
          <p:spPr bwMode="auto">
            <a:xfrm>
              <a:off x="11061864"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77" name="Oval 7">
              <a:extLst>
                <a:ext uri="{FF2B5EF4-FFF2-40B4-BE49-F238E27FC236}">
                  <a16:creationId xmlns:a16="http://schemas.microsoft.com/office/drawing/2014/main" id="{7382A26C-78A3-4F4C-AB7B-0E5FDC2AB64D}"/>
                </a:ext>
              </a:extLst>
            </p:cNvPr>
            <p:cNvSpPr>
              <a:spLocks noChangeArrowheads="1"/>
            </p:cNvSpPr>
            <p:nvPr userDrawn="1"/>
          </p:nvSpPr>
          <p:spPr bwMode="auto">
            <a:xfrm>
              <a:off x="11252364"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78" name="Oval 8">
              <a:extLst>
                <a:ext uri="{FF2B5EF4-FFF2-40B4-BE49-F238E27FC236}">
                  <a16:creationId xmlns:a16="http://schemas.microsoft.com/office/drawing/2014/main" id="{54C2F74B-6A2A-4B93-9FA4-5B57ED48ADAB}"/>
                </a:ext>
              </a:extLst>
            </p:cNvPr>
            <p:cNvSpPr>
              <a:spLocks noChangeArrowheads="1"/>
            </p:cNvSpPr>
            <p:nvPr userDrawn="1"/>
          </p:nvSpPr>
          <p:spPr bwMode="auto">
            <a:xfrm>
              <a:off x="11544464"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79" name="Oval 9">
              <a:extLst>
                <a:ext uri="{FF2B5EF4-FFF2-40B4-BE49-F238E27FC236}">
                  <a16:creationId xmlns:a16="http://schemas.microsoft.com/office/drawing/2014/main" id="{B5C0EC6E-B117-4C57-BD8A-81DBEF00F622}"/>
                </a:ext>
              </a:extLst>
            </p:cNvPr>
            <p:cNvSpPr>
              <a:spLocks noChangeArrowheads="1"/>
            </p:cNvSpPr>
            <p:nvPr userDrawn="1"/>
          </p:nvSpPr>
          <p:spPr bwMode="auto">
            <a:xfrm>
              <a:off x="11163464"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80" name="Oval 10">
              <a:extLst>
                <a:ext uri="{FF2B5EF4-FFF2-40B4-BE49-F238E27FC236}">
                  <a16:creationId xmlns:a16="http://schemas.microsoft.com/office/drawing/2014/main" id="{EFC319A2-A5C2-4691-9D46-8B4BA3BDDEB6}"/>
                </a:ext>
              </a:extLst>
            </p:cNvPr>
            <p:cNvSpPr>
              <a:spLocks noChangeArrowheads="1"/>
            </p:cNvSpPr>
            <p:nvPr userDrawn="1"/>
          </p:nvSpPr>
          <p:spPr bwMode="auto">
            <a:xfrm>
              <a:off x="11353964"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81" name="Oval 11">
              <a:extLst>
                <a:ext uri="{FF2B5EF4-FFF2-40B4-BE49-F238E27FC236}">
                  <a16:creationId xmlns:a16="http://schemas.microsoft.com/office/drawing/2014/main" id="{5F0036AA-B477-4CD8-AB1B-4660DC881D1F}"/>
                </a:ext>
              </a:extLst>
            </p:cNvPr>
            <p:cNvSpPr>
              <a:spLocks noChangeArrowheads="1"/>
            </p:cNvSpPr>
            <p:nvPr userDrawn="1"/>
          </p:nvSpPr>
          <p:spPr bwMode="auto">
            <a:xfrm>
              <a:off x="11441276" y="3961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82" name="Oval 12">
              <a:extLst>
                <a:ext uri="{FF2B5EF4-FFF2-40B4-BE49-F238E27FC236}">
                  <a16:creationId xmlns:a16="http://schemas.microsoft.com/office/drawing/2014/main" id="{BED195C3-A513-40C6-81D2-BB62B0163B98}"/>
                </a:ext>
              </a:extLst>
            </p:cNvPr>
            <p:cNvSpPr>
              <a:spLocks noChangeArrowheads="1"/>
            </p:cNvSpPr>
            <p:nvPr userDrawn="1"/>
          </p:nvSpPr>
          <p:spPr bwMode="auto">
            <a:xfrm>
              <a:off x="11061864"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83" name="Oval 13">
              <a:extLst>
                <a:ext uri="{FF2B5EF4-FFF2-40B4-BE49-F238E27FC236}">
                  <a16:creationId xmlns:a16="http://schemas.microsoft.com/office/drawing/2014/main" id="{4C41EC2A-E133-40B7-9F6F-E080AC74F1DB}"/>
                </a:ext>
              </a:extLst>
            </p:cNvPr>
            <p:cNvSpPr>
              <a:spLocks noChangeArrowheads="1"/>
            </p:cNvSpPr>
            <p:nvPr userDrawn="1"/>
          </p:nvSpPr>
          <p:spPr bwMode="auto">
            <a:xfrm>
              <a:off x="11252364"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84" name="Oval 14">
              <a:extLst>
                <a:ext uri="{FF2B5EF4-FFF2-40B4-BE49-F238E27FC236}">
                  <a16:creationId xmlns:a16="http://schemas.microsoft.com/office/drawing/2014/main" id="{61EFB12A-EA54-4AEC-8C8A-943C4AF013B5}"/>
                </a:ext>
              </a:extLst>
            </p:cNvPr>
            <p:cNvSpPr>
              <a:spLocks noChangeArrowheads="1"/>
            </p:cNvSpPr>
            <p:nvPr userDrawn="1"/>
          </p:nvSpPr>
          <p:spPr bwMode="auto">
            <a:xfrm>
              <a:off x="11544464"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85" name="Oval 15">
              <a:extLst>
                <a:ext uri="{FF2B5EF4-FFF2-40B4-BE49-F238E27FC236}">
                  <a16:creationId xmlns:a16="http://schemas.microsoft.com/office/drawing/2014/main" id="{603FA7B1-0919-4C8A-8EC9-4A924F35E1DB}"/>
                </a:ext>
              </a:extLst>
            </p:cNvPr>
            <p:cNvSpPr>
              <a:spLocks noChangeArrowheads="1"/>
            </p:cNvSpPr>
            <p:nvPr userDrawn="1"/>
          </p:nvSpPr>
          <p:spPr bwMode="auto">
            <a:xfrm>
              <a:off x="11163464"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86" name="Oval 16">
              <a:extLst>
                <a:ext uri="{FF2B5EF4-FFF2-40B4-BE49-F238E27FC236}">
                  <a16:creationId xmlns:a16="http://schemas.microsoft.com/office/drawing/2014/main" id="{175135C5-6E28-46D4-8B32-DBAA5047D56E}"/>
                </a:ext>
              </a:extLst>
            </p:cNvPr>
            <p:cNvSpPr>
              <a:spLocks noChangeArrowheads="1"/>
            </p:cNvSpPr>
            <p:nvPr userDrawn="1"/>
          </p:nvSpPr>
          <p:spPr bwMode="auto">
            <a:xfrm>
              <a:off x="11353964"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63" name="Oval 5">
              <a:extLst>
                <a:ext uri="{FF2B5EF4-FFF2-40B4-BE49-F238E27FC236}">
                  <a16:creationId xmlns:a16="http://schemas.microsoft.com/office/drawing/2014/main" id="{C732898F-8DCC-40D4-A66F-5AE16AD789F0}"/>
                </a:ext>
              </a:extLst>
            </p:cNvPr>
            <p:cNvSpPr>
              <a:spLocks noChangeArrowheads="1"/>
            </p:cNvSpPr>
            <p:nvPr userDrawn="1"/>
          </p:nvSpPr>
          <p:spPr bwMode="auto">
            <a:xfrm>
              <a:off x="12012763" y="3580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64" name="Oval 6">
              <a:extLst>
                <a:ext uri="{FF2B5EF4-FFF2-40B4-BE49-F238E27FC236}">
                  <a16:creationId xmlns:a16="http://schemas.microsoft.com/office/drawing/2014/main" id="{F5FD2563-7107-4756-8556-005E9F831C7B}"/>
                </a:ext>
              </a:extLst>
            </p:cNvPr>
            <p:cNvSpPr>
              <a:spLocks noChangeArrowheads="1"/>
            </p:cNvSpPr>
            <p:nvPr userDrawn="1"/>
          </p:nvSpPr>
          <p:spPr bwMode="auto">
            <a:xfrm>
              <a:off x="11633351"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65" name="Oval 7">
              <a:extLst>
                <a:ext uri="{FF2B5EF4-FFF2-40B4-BE49-F238E27FC236}">
                  <a16:creationId xmlns:a16="http://schemas.microsoft.com/office/drawing/2014/main" id="{F7C96773-F355-4A9D-BCE8-A573CEF0798A}"/>
                </a:ext>
              </a:extLst>
            </p:cNvPr>
            <p:cNvSpPr>
              <a:spLocks noChangeArrowheads="1"/>
            </p:cNvSpPr>
            <p:nvPr userDrawn="1"/>
          </p:nvSpPr>
          <p:spPr bwMode="auto">
            <a:xfrm>
              <a:off x="11823851"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66" name="Oval 8">
              <a:extLst>
                <a:ext uri="{FF2B5EF4-FFF2-40B4-BE49-F238E27FC236}">
                  <a16:creationId xmlns:a16="http://schemas.microsoft.com/office/drawing/2014/main" id="{51FBF3B7-4D80-4B72-8534-0A362C6CFE8C}"/>
                </a:ext>
              </a:extLst>
            </p:cNvPr>
            <p:cNvSpPr>
              <a:spLocks noChangeArrowheads="1"/>
            </p:cNvSpPr>
            <p:nvPr userDrawn="1"/>
          </p:nvSpPr>
          <p:spPr bwMode="auto">
            <a:xfrm>
              <a:off x="12115951"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67" name="Oval 9">
              <a:extLst>
                <a:ext uri="{FF2B5EF4-FFF2-40B4-BE49-F238E27FC236}">
                  <a16:creationId xmlns:a16="http://schemas.microsoft.com/office/drawing/2014/main" id="{340F5A7B-BC10-4AC5-AE27-E996972E8488}"/>
                </a:ext>
              </a:extLst>
            </p:cNvPr>
            <p:cNvSpPr>
              <a:spLocks noChangeArrowheads="1"/>
            </p:cNvSpPr>
            <p:nvPr userDrawn="1"/>
          </p:nvSpPr>
          <p:spPr bwMode="auto">
            <a:xfrm>
              <a:off x="11734951"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68" name="Oval 10">
              <a:extLst>
                <a:ext uri="{FF2B5EF4-FFF2-40B4-BE49-F238E27FC236}">
                  <a16:creationId xmlns:a16="http://schemas.microsoft.com/office/drawing/2014/main" id="{7B559E1C-2B9B-431C-ADCD-1260AEEF55B3}"/>
                </a:ext>
              </a:extLst>
            </p:cNvPr>
            <p:cNvSpPr>
              <a:spLocks noChangeArrowheads="1"/>
            </p:cNvSpPr>
            <p:nvPr userDrawn="1"/>
          </p:nvSpPr>
          <p:spPr bwMode="auto">
            <a:xfrm>
              <a:off x="11925451"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69" name="Oval 11">
              <a:extLst>
                <a:ext uri="{FF2B5EF4-FFF2-40B4-BE49-F238E27FC236}">
                  <a16:creationId xmlns:a16="http://schemas.microsoft.com/office/drawing/2014/main" id="{06C1BB04-CA55-4CE0-9BB1-7A8AADC5361E}"/>
                </a:ext>
              </a:extLst>
            </p:cNvPr>
            <p:cNvSpPr>
              <a:spLocks noChangeArrowheads="1"/>
            </p:cNvSpPr>
            <p:nvPr userDrawn="1"/>
          </p:nvSpPr>
          <p:spPr bwMode="auto">
            <a:xfrm>
              <a:off x="12012763" y="3961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70" name="Oval 12">
              <a:extLst>
                <a:ext uri="{FF2B5EF4-FFF2-40B4-BE49-F238E27FC236}">
                  <a16:creationId xmlns:a16="http://schemas.microsoft.com/office/drawing/2014/main" id="{139D0B8D-1BC4-47F1-A020-C013A2C2EAED}"/>
                </a:ext>
              </a:extLst>
            </p:cNvPr>
            <p:cNvSpPr>
              <a:spLocks noChangeArrowheads="1"/>
            </p:cNvSpPr>
            <p:nvPr userDrawn="1"/>
          </p:nvSpPr>
          <p:spPr bwMode="auto">
            <a:xfrm>
              <a:off x="11633351"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71" name="Oval 13">
              <a:extLst>
                <a:ext uri="{FF2B5EF4-FFF2-40B4-BE49-F238E27FC236}">
                  <a16:creationId xmlns:a16="http://schemas.microsoft.com/office/drawing/2014/main" id="{7B447804-6FE9-4D4A-B0A6-CE8088739ADF}"/>
                </a:ext>
              </a:extLst>
            </p:cNvPr>
            <p:cNvSpPr>
              <a:spLocks noChangeArrowheads="1"/>
            </p:cNvSpPr>
            <p:nvPr userDrawn="1"/>
          </p:nvSpPr>
          <p:spPr bwMode="auto">
            <a:xfrm>
              <a:off x="11823851"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72" name="Oval 14">
              <a:extLst>
                <a:ext uri="{FF2B5EF4-FFF2-40B4-BE49-F238E27FC236}">
                  <a16:creationId xmlns:a16="http://schemas.microsoft.com/office/drawing/2014/main" id="{3ED452EF-A8DF-4178-9B21-C9B5F98AFC16}"/>
                </a:ext>
              </a:extLst>
            </p:cNvPr>
            <p:cNvSpPr>
              <a:spLocks noChangeArrowheads="1"/>
            </p:cNvSpPr>
            <p:nvPr userDrawn="1"/>
          </p:nvSpPr>
          <p:spPr bwMode="auto">
            <a:xfrm>
              <a:off x="12115951"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73" name="Oval 15">
              <a:extLst>
                <a:ext uri="{FF2B5EF4-FFF2-40B4-BE49-F238E27FC236}">
                  <a16:creationId xmlns:a16="http://schemas.microsoft.com/office/drawing/2014/main" id="{F25531A3-2748-4AA1-ADDE-343C5C4900FE}"/>
                </a:ext>
              </a:extLst>
            </p:cNvPr>
            <p:cNvSpPr>
              <a:spLocks noChangeArrowheads="1"/>
            </p:cNvSpPr>
            <p:nvPr userDrawn="1"/>
          </p:nvSpPr>
          <p:spPr bwMode="auto">
            <a:xfrm>
              <a:off x="11734951"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74" name="Oval 16">
              <a:extLst>
                <a:ext uri="{FF2B5EF4-FFF2-40B4-BE49-F238E27FC236}">
                  <a16:creationId xmlns:a16="http://schemas.microsoft.com/office/drawing/2014/main" id="{B090FB55-BD04-404B-988F-569001186C5B}"/>
                </a:ext>
              </a:extLst>
            </p:cNvPr>
            <p:cNvSpPr>
              <a:spLocks noChangeArrowheads="1"/>
            </p:cNvSpPr>
            <p:nvPr userDrawn="1"/>
          </p:nvSpPr>
          <p:spPr bwMode="auto">
            <a:xfrm>
              <a:off x="11925451"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51" name="Oval 5">
              <a:extLst>
                <a:ext uri="{FF2B5EF4-FFF2-40B4-BE49-F238E27FC236}">
                  <a16:creationId xmlns:a16="http://schemas.microsoft.com/office/drawing/2014/main" id="{9A95C19B-12CE-4E7B-8E6A-BF774419F29D}"/>
                </a:ext>
              </a:extLst>
            </p:cNvPr>
            <p:cNvSpPr>
              <a:spLocks noChangeArrowheads="1"/>
            </p:cNvSpPr>
            <p:nvPr userDrawn="1"/>
          </p:nvSpPr>
          <p:spPr bwMode="auto">
            <a:xfrm>
              <a:off x="582928" y="3580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52" name="Oval 6">
              <a:extLst>
                <a:ext uri="{FF2B5EF4-FFF2-40B4-BE49-F238E27FC236}">
                  <a16:creationId xmlns:a16="http://schemas.microsoft.com/office/drawing/2014/main" id="{7DF4396D-DA7F-4181-834A-32BAA2050081}"/>
                </a:ext>
              </a:extLst>
            </p:cNvPr>
            <p:cNvSpPr>
              <a:spLocks noChangeArrowheads="1"/>
            </p:cNvSpPr>
            <p:nvPr userDrawn="1"/>
          </p:nvSpPr>
          <p:spPr bwMode="auto">
            <a:xfrm>
              <a:off x="203516"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53" name="Oval 7">
              <a:extLst>
                <a:ext uri="{FF2B5EF4-FFF2-40B4-BE49-F238E27FC236}">
                  <a16:creationId xmlns:a16="http://schemas.microsoft.com/office/drawing/2014/main" id="{5C949FA3-3BBF-4DB7-A876-88A83592FA12}"/>
                </a:ext>
              </a:extLst>
            </p:cNvPr>
            <p:cNvSpPr>
              <a:spLocks noChangeArrowheads="1"/>
            </p:cNvSpPr>
            <p:nvPr userDrawn="1"/>
          </p:nvSpPr>
          <p:spPr bwMode="auto">
            <a:xfrm>
              <a:off x="394016" y="3580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54" name="Oval 8">
              <a:extLst>
                <a:ext uri="{FF2B5EF4-FFF2-40B4-BE49-F238E27FC236}">
                  <a16:creationId xmlns:a16="http://schemas.microsoft.com/office/drawing/2014/main" id="{C4E17AEA-0C25-4864-A0D2-51A0F430893A}"/>
                </a:ext>
              </a:extLst>
            </p:cNvPr>
            <p:cNvSpPr>
              <a:spLocks noChangeArrowheads="1"/>
            </p:cNvSpPr>
            <p:nvPr userDrawn="1"/>
          </p:nvSpPr>
          <p:spPr bwMode="auto">
            <a:xfrm>
              <a:off x="686116"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55" name="Oval 9">
              <a:extLst>
                <a:ext uri="{FF2B5EF4-FFF2-40B4-BE49-F238E27FC236}">
                  <a16:creationId xmlns:a16="http://schemas.microsoft.com/office/drawing/2014/main" id="{9ADA7CD6-D76A-4621-B07B-C41D303A97BF}"/>
                </a:ext>
              </a:extLst>
            </p:cNvPr>
            <p:cNvSpPr>
              <a:spLocks noChangeArrowheads="1"/>
            </p:cNvSpPr>
            <p:nvPr userDrawn="1"/>
          </p:nvSpPr>
          <p:spPr bwMode="auto">
            <a:xfrm>
              <a:off x="305116"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56" name="Oval 10">
              <a:extLst>
                <a:ext uri="{FF2B5EF4-FFF2-40B4-BE49-F238E27FC236}">
                  <a16:creationId xmlns:a16="http://schemas.microsoft.com/office/drawing/2014/main" id="{9F8BA152-E827-4942-8B84-402770DC8B4E}"/>
                </a:ext>
              </a:extLst>
            </p:cNvPr>
            <p:cNvSpPr>
              <a:spLocks noChangeArrowheads="1"/>
            </p:cNvSpPr>
            <p:nvPr userDrawn="1"/>
          </p:nvSpPr>
          <p:spPr bwMode="auto">
            <a:xfrm>
              <a:off x="495616" y="3388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57" name="Oval 11">
              <a:extLst>
                <a:ext uri="{FF2B5EF4-FFF2-40B4-BE49-F238E27FC236}">
                  <a16:creationId xmlns:a16="http://schemas.microsoft.com/office/drawing/2014/main" id="{030769E5-7239-4E68-9A10-6C3A27A67D9F}"/>
                </a:ext>
              </a:extLst>
            </p:cNvPr>
            <p:cNvSpPr>
              <a:spLocks noChangeArrowheads="1"/>
            </p:cNvSpPr>
            <p:nvPr userDrawn="1"/>
          </p:nvSpPr>
          <p:spPr bwMode="auto">
            <a:xfrm>
              <a:off x="582928" y="3961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58" name="Oval 12">
              <a:extLst>
                <a:ext uri="{FF2B5EF4-FFF2-40B4-BE49-F238E27FC236}">
                  <a16:creationId xmlns:a16="http://schemas.microsoft.com/office/drawing/2014/main" id="{FCC7BBAB-4BF2-476D-A5E2-8CCAE77830B3}"/>
                </a:ext>
              </a:extLst>
            </p:cNvPr>
            <p:cNvSpPr>
              <a:spLocks noChangeArrowheads="1"/>
            </p:cNvSpPr>
            <p:nvPr userDrawn="1"/>
          </p:nvSpPr>
          <p:spPr bwMode="auto">
            <a:xfrm>
              <a:off x="203516"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59" name="Oval 13">
              <a:extLst>
                <a:ext uri="{FF2B5EF4-FFF2-40B4-BE49-F238E27FC236}">
                  <a16:creationId xmlns:a16="http://schemas.microsoft.com/office/drawing/2014/main" id="{B61D422C-3CB9-4C1C-9EB0-C49A382B7705}"/>
                </a:ext>
              </a:extLst>
            </p:cNvPr>
            <p:cNvSpPr>
              <a:spLocks noChangeArrowheads="1"/>
            </p:cNvSpPr>
            <p:nvPr userDrawn="1"/>
          </p:nvSpPr>
          <p:spPr bwMode="auto">
            <a:xfrm>
              <a:off x="394016" y="3961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60" name="Oval 14">
              <a:extLst>
                <a:ext uri="{FF2B5EF4-FFF2-40B4-BE49-F238E27FC236}">
                  <a16:creationId xmlns:a16="http://schemas.microsoft.com/office/drawing/2014/main" id="{1AC51B34-40D1-448F-8889-DCEBDE4F1278}"/>
                </a:ext>
              </a:extLst>
            </p:cNvPr>
            <p:cNvSpPr>
              <a:spLocks noChangeArrowheads="1"/>
            </p:cNvSpPr>
            <p:nvPr userDrawn="1"/>
          </p:nvSpPr>
          <p:spPr bwMode="auto">
            <a:xfrm>
              <a:off x="686116"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61" name="Oval 15">
              <a:extLst>
                <a:ext uri="{FF2B5EF4-FFF2-40B4-BE49-F238E27FC236}">
                  <a16:creationId xmlns:a16="http://schemas.microsoft.com/office/drawing/2014/main" id="{621BD9E6-5EA7-402B-AF06-51515C9A2C87}"/>
                </a:ext>
              </a:extLst>
            </p:cNvPr>
            <p:cNvSpPr>
              <a:spLocks noChangeArrowheads="1"/>
            </p:cNvSpPr>
            <p:nvPr userDrawn="1"/>
          </p:nvSpPr>
          <p:spPr bwMode="auto">
            <a:xfrm>
              <a:off x="305116"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62" name="Oval 16">
              <a:extLst>
                <a:ext uri="{FF2B5EF4-FFF2-40B4-BE49-F238E27FC236}">
                  <a16:creationId xmlns:a16="http://schemas.microsoft.com/office/drawing/2014/main" id="{DEFE1233-3FA5-47B3-AF82-57A80C7430FE}"/>
                </a:ext>
              </a:extLst>
            </p:cNvPr>
            <p:cNvSpPr>
              <a:spLocks noChangeArrowheads="1"/>
            </p:cNvSpPr>
            <p:nvPr userDrawn="1"/>
          </p:nvSpPr>
          <p:spPr bwMode="auto">
            <a:xfrm>
              <a:off x="495616" y="3770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365" name="Oval 5">
              <a:extLst>
                <a:ext uri="{FF2B5EF4-FFF2-40B4-BE49-F238E27FC236}">
                  <a16:creationId xmlns:a16="http://schemas.microsoft.com/office/drawing/2014/main" id="{9D1E8D7F-2A78-429B-8F9F-95C11ECEB1A4}"/>
                </a:ext>
              </a:extLst>
            </p:cNvPr>
            <p:cNvSpPr>
              <a:spLocks noChangeArrowheads="1"/>
            </p:cNvSpPr>
            <p:nvPr userDrawn="1"/>
          </p:nvSpPr>
          <p:spPr bwMode="auto">
            <a:xfrm>
              <a:off x="1154645" y="2821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66" name="Oval 6">
              <a:extLst>
                <a:ext uri="{FF2B5EF4-FFF2-40B4-BE49-F238E27FC236}">
                  <a16:creationId xmlns:a16="http://schemas.microsoft.com/office/drawing/2014/main" id="{A741A70D-23A3-4754-9A9E-CA34FE2E2F8E}"/>
                </a:ext>
              </a:extLst>
            </p:cNvPr>
            <p:cNvSpPr>
              <a:spLocks noChangeArrowheads="1"/>
            </p:cNvSpPr>
            <p:nvPr userDrawn="1"/>
          </p:nvSpPr>
          <p:spPr bwMode="auto">
            <a:xfrm>
              <a:off x="775233"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67" name="Oval 7">
              <a:extLst>
                <a:ext uri="{FF2B5EF4-FFF2-40B4-BE49-F238E27FC236}">
                  <a16:creationId xmlns:a16="http://schemas.microsoft.com/office/drawing/2014/main" id="{634B364F-0E0C-4B0B-A50E-B308FDDFEA1F}"/>
                </a:ext>
              </a:extLst>
            </p:cNvPr>
            <p:cNvSpPr>
              <a:spLocks noChangeArrowheads="1"/>
            </p:cNvSpPr>
            <p:nvPr userDrawn="1"/>
          </p:nvSpPr>
          <p:spPr bwMode="auto">
            <a:xfrm>
              <a:off x="965733"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68" name="Oval 8">
              <a:extLst>
                <a:ext uri="{FF2B5EF4-FFF2-40B4-BE49-F238E27FC236}">
                  <a16:creationId xmlns:a16="http://schemas.microsoft.com/office/drawing/2014/main" id="{A2ECA7CC-2F16-40F1-BBEA-0C60D5A82C2B}"/>
                </a:ext>
              </a:extLst>
            </p:cNvPr>
            <p:cNvSpPr>
              <a:spLocks noChangeArrowheads="1"/>
            </p:cNvSpPr>
            <p:nvPr userDrawn="1"/>
          </p:nvSpPr>
          <p:spPr bwMode="auto">
            <a:xfrm>
              <a:off x="1257833"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69" name="Oval 9">
              <a:extLst>
                <a:ext uri="{FF2B5EF4-FFF2-40B4-BE49-F238E27FC236}">
                  <a16:creationId xmlns:a16="http://schemas.microsoft.com/office/drawing/2014/main" id="{4FDE24D3-140A-4ED7-B8E5-F015E075955E}"/>
                </a:ext>
              </a:extLst>
            </p:cNvPr>
            <p:cNvSpPr>
              <a:spLocks noChangeArrowheads="1"/>
            </p:cNvSpPr>
            <p:nvPr userDrawn="1"/>
          </p:nvSpPr>
          <p:spPr bwMode="auto">
            <a:xfrm>
              <a:off x="876833"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0" name="Oval 10">
              <a:extLst>
                <a:ext uri="{FF2B5EF4-FFF2-40B4-BE49-F238E27FC236}">
                  <a16:creationId xmlns:a16="http://schemas.microsoft.com/office/drawing/2014/main" id="{CD455C4A-9A13-4C4E-A19A-A3BEF7221937}"/>
                </a:ext>
              </a:extLst>
            </p:cNvPr>
            <p:cNvSpPr>
              <a:spLocks noChangeArrowheads="1"/>
            </p:cNvSpPr>
            <p:nvPr userDrawn="1"/>
          </p:nvSpPr>
          <p:spPr bwMode="auto">
            <a:xfrm>
              <a:off x="1067333"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1" name="Oval 11">
              <a:extLst>
                <a:ext uri="{FF2B5EF4-FFF2-40B4-BE49-F238E27FC236}">
                  <a16:creationId xmlns:a16="http://schemas.microsoft.com/office/drawing/2014/main" id="{931A3081-8D19-45A2-BF6D-8EB995622F53}"/>
                </a:ext>
              </a:extLst>
            </p:cNvPr>
            <p:cNvSpPr>
              <a:spLocks noChangeArrowheads="1"/>
            </p:cNvSpPr>
            <p:nvPr userDrawn="1"/>
          </p:nvSpPr>
          <p:spPr bwMode="auto">
            <a:xfrm>
              <a:off x="1154645" y="3202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2" name="Oval 12">
              <a:extLst>
                <a:ext uri="{FF2B5EF4-FFF2-40B4-BE49-F238E27FC236}">
                  <a16:creationId xmlns:a16="http://schemas.microsoft.com/office/drawing/2014/main" id="{D15601AC-89F4-41AF-8CBF-72B8777AD881}"/>
                </a:ext>
              </a:extLst>
            </p:cNvPr>
            <p:cNvSpPr>
              <a:spLocks noChangeArrowheads="1"/>
            </p:cNvSpPr>
            <p:nvPr userDrawn="1"/>
          </p:nvSpPr>
          <p:spPr bwMode="auto">
            <a:xfrm>
              <a:off x="775233"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3" name="Oval 13">
              <a:extLst>
                <a:ext uri="{FF2B5EF4-FFF2-40B4-BE49-F238E27FC236}">
                  <a16:creationId xmlns:a16="http://schemas.microsoft.com/office/drawing/2014/main" id="{C1D6D8A1-E81F-442A-84C4-46D2EBB941F1}"/>
                </a:ext>
              </a:extLst>
            </p:cNvPr>
            <p:cNvSpPr>
              <a:spLocks noChangeArrowheads="1"/>
            </p:cNvSpPr>
            <p:nvPr userDrawn="1"/>
          </p:nvSpPr>
          <p:spPr bwMode="auto">
            <a:xfrm>
              <a:off x="965733"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4" name="Oval 14">
              <a:extLst>
                <a:ext uri="{FF2B5EF4-FFF2-40B4-BE49-F238E27FC236}">
                  <a16:creationId xmlns:a16="http://schemas.microsoft.com/office/drawing/2014/main" id="{E05D6713-C133-482E-98E9-91C69DD64EC4}"/>
                </a:ext>
              </a:extLst>
            </p:cNvPr>
            <p:cNvSpPr>
              <a:spLocks noChangeArrowheads="1"/>
            </p:cNvSpPr>
            <p:nvPr userDrawn="1"/>
          </p:nvSpPr>
          <p:spPr bwMode="auto">
            <a:xfrm>
              <a:off x="1257833"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5" name="Oval 15">
              <a:extLst>
                <a:ext uri="{FF2B5EF4-FFF2-40B4-BE49-F238E27FC236}">
                  <a16:creationId xmlns:a16="http://schemas.microsoft.com/office/drawing/2014/main" id="{D6C52CB6-2C1D-445C-AC04-8BDA89D3820E}"/>
                </a:ext>
              </a:extLst>
            </p:cNvPr>
            <p:cNvSpPr>
              <a:spLocks noChangeArrowheads="1"/>
            </p:cNvSpPr>
            <p:nvPr userDrawn="1"/>
          </p:nvSpPr>
          <p:spPr bwMode="auto">
            <a:xfrm>
              <a:off x="876833"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6" name="Oval 16">
              <a:extLst>
                <a:ext uri="{FF2B5EF4-FFF2-40B4-BE49-F238E27FC236}">
                  <a16:creationId xmlns:a16="http://schemas.microsoft.com/office/drawing/2014/main" id="{F6D9898E-588B-44F6-83CD-89A3A3440A2B}"/>
                </a:ext>
              </a:extLst>
            </p:cNvPr>
            <p:cNvSpPr>
              <a:spLocks noChangeArrowheads="1"/>
            </p:cNvSpPr>
            <p:nvPr userDrawn="1"/>
          </p:nvSpPr>
          <p:spPr bwMode="auto">
            <a:xfrm>
              <a:off x="1067333"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53" name="Oval 5">
              <a:extLst>
                <a:ext uri="{FF2B5EF4-FFF2-40B4-BE49-F238E27FC236}">
                  <a16:creationId xmlns:a16="http://schemas.microsoft.com/office/drawing/2014/main" id="{6D58F6D5-6657-4C06-8D5D-A1544DCF2578}"/>
                </a:ext>
              </a:extLst>
            </p:cNvPr>
            <p:cNvSpPr>
              <a:spLocks noChangeArrowheads="1"/>
            </p:cNvSpPr>
            <p:nvPr userDrawn="1"/>
          </p:nvSpPr>
          <p:spPr bwMode="auto">
            <a:xfrm>
              <a:off x="1726137" y="2821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54" name="Oval 6">
              <a:extLst>
                <a:ext uri="{FF2B5EF4-FFF2-40B4-BE49-F238E27FC236}">
                  <a16:creationId xmlns:a16="http://schemas.microsoft.com/office/drawing/2014/main" id="{0BE0C6ED-7C2F-40EB-8E80-3A946B8A6588}"/>
                </a:ext>
              </a:extLst>
            </p:cNvPr>
            <p:cNvSpPr>
              <a:spLocks noChangeArrowheads="1"/>
            </p:cNvSpPr>
            <p:nvPr userDrawn="1"/>
          </p:nvSpPr>
          <p:spPr bwMode="auto">
            <a:xfrm>
              <a:off x="1346725"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55" name="Oval 7">
              <a:extLst>
                <a:ext uri="{FF2B5EF4-FFF2-40B4-BE49-F238E27FC236}">
                  <a16:creationId xmlns:a16="http://schemas.microsoft.com/office/drawing/2014/main" id="{74AEEFFA-A392-4326-9AEC-E37165F49B7B}"/>
                </a:ext>
              </a:extLst>
            </p:cNvPr>
            <p:cNvSpPr>
              <a:spLocks noChangeArrowheads="1"/>
            </p:cNvSpPr>
            <p:nvPr userDrawn="1"/>
          </p:nvSpPr>
          <p:spPr bwMode="auto">
            <a:xfrm>
              <a:off x="1537225"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56" name="Oval 8">
              <a:extLst>
                <a:ext uri="{FF2B5EF4-FFF2-40B4-BE49-F238E27FC236}">
                  <a16:creationId xmlns:a16="http://schemas.microsoft.com/office/drawing/2014/main" id="{81140594-E3AD-416A-8451-9CB376457E0F}"/>
                </a:ext>
              </a:extLst>
            </p:cNvPr>
            <p:cNvSpPr>
              <a:spLocks noChangeArrowheads="1"/>
            </p:cNvSpPr>
            <p:nvPr userDrawn="1"/>
          </p:nvSpPr>
          <p:spPr bwMode="auto">
            <a:xfrm>
              <a:off x="1829325"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57" name="Oval 9">
              <a:extLst>
                <a:ext uri="{FF2B5EF4-FFF2-40B4-BE49-F238E27FC236}">
                  <a16:creationId xmlns:a16="http://schemas.microsoft.com/office/drawing/2014/main" id="{312F54EA-3000-4847-A77F-DA24C914B16C}"/>
                </a:ext>
              </a:extLst>
            </p:cNvPr>
            <p:cNvSpPr>
              <a:spLocks noChangeArrowheads="1"/>
            </p:cNvSpPr>
            <p:nvPr userDrawn="1"/>
          </p:nvSpPr>
          <p:spPr bwMode="auto">
            <a:xfrm>
              <a:off x="1448325"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58" name="Oval 10">
              <a:extLst>
                <a:ext uri="{FF2B5EF4-FFF2-40B4-BE49-F238E27FC236}">
                  <a16:creationId xmlns:a16="http://schemas.microsoft.com/office/drawing/2014/main" id="{FCC111DA-7A58-478B-8D05-C2F16EF0D0C8}"/>
                </a:ext>
              </a:extLst>
            </p:cNvPr>
            <p:cNvSpPr>
              <a:spLocks noChangeArrowheads="1"/>
            </p:cNvSpPr>
            <p:nvPr userDrawn="1"/>
          </p:nvSpPr>
          <p:spPr bwMode="auto">
            <a:xfrm>
              <a:off x="1638825"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59" name="Oval 11">
              <a:extLst>
                <a:ext uri="{FF2B5EF4-FFF2-40B4-BE49-F238E27FC236}">
                  <a16:creationId xmlns:a16="http://schemas.microsoft.com/office/drawing/2014/main" id="{619F58CC-A654-412F-8EEB-0E7D516D8DD4}"/>
                </a:ext>
              </a:extLst>
            </p:cNvPr>
            <p:cNvSpPr>
              <a:spLocks noChangeArrowheads="1"/>
            </p:cNvSpPr>
            <p:nvPr userDrawn="1"/>
          </p:nvSpPr>
          <p:spPr bwMode="auto">
            <a:xfrm>
              <a:off x="1726137" y="3202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60" name="Oval 12">
              <a:extLst>
                <a:ext uri="{FF2B5EF4-FFF2-40B4-BE49-F238E27FC236}">
                  <a16:creationId xmlns:a16="http://schemas.microsoft.com/office/drawing/2014/main" id="{69983122-5B13-48B7-B7B6-8C64EC9DAC20}"/>
                </a:ext>
              </a:extLst>
            </p:cNvPr>
            <p:cNvSpPr>
              <a:spLocks noChangeArrowheads="1"/>
            </p:cNvSpPr>
            <p:nvPr userDrawn="1"/>
          </p:nvSpPr>
          <p:spPr bwMode="auto">
            <a:xfrm>
              <a:off x="1346725"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61" name="Oval 13">
              <a:extLst>
                <a:ext uri="{FF2B5EF4-FFF2-40B4-BE49-F238E27FC236}">
                  <a16:creationId xmlns:a16="http://schemas.microsoft.com/office/drawing/2014/main" id="{D79D02F4-4D37-47F1-8082-D96D9D6AE33B}"/>
                </a:ext>
              </a:extLst>
            </p:cNvPr>
            <p:cNvSpPr>
              <a:spLocks noChangeArrowheads="1"/>
            </p:cNvSpPr>
            <p:nvPr userDrawn="1"/>
          </p:nvSpPr>
          <p:spPr bwMode="auto">
            <a:xfrm>
              <a:off x="1537225"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62" name="Oval 14">
              <a:extLst>
                <a:ext uri="{FF2B5EF4-FFF2-40B4-BE49-F238E27FC236}">
                  <a16:creationId xmlns:a16="http://schemas.microsoft.com/office/drawing/2014/main" id="{C27AEFCB-EC69-4D7B-871D-242F12E27C08}"/>
                </a:ext>
              </a:extLst>
            </p:cNvPr>
            <p:cNvSpPr>
              <a:spLocks noChangeArrowheads="1"/>
            </p:cNvSpPr>
            <p:nvPr userDrawn="1"/>
          </p:nvSpPr>
          <p:spPr bwMode="auto">
            <a:xfrm>
              <a:off x="1829325"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63" name="Oval 15">
              <a:extLst>
                <a:ext uri="{FF2B5EF4-FFF2-40B4-BE49-F238E27FC236}">
                  <a16:creationId xmlns:a16="http://schemas.microsoft.com/office/drawing/2014/main" id="{3636F9BB-D9DA-4956-A67E-D49CE125A154}"/>
                </a:ext>
              </a:extLst>
            </p:cNvPr>
            <p:cNvSpPr>
              <a:spLocks noChangeArrowheads="1"/>
            </p:cNvSpPr>
            <p:nvPr userDrawn="1"/>
          </p:nvSpPr>
          <p:spPr bwMode="auto">
            <a:xfrm>
              <a:off x="1448325"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64" name="Oval 16">
              <a:extLst>
                <a:ext uri="{FF2B5EF4-FFF2-40B4-BE49-F238E27FC236}">
                  <a16:creationId xmlns:a16="http://schemas.microsoft.com/office/drawing/2014/main" id="{9750D7CB-4EAC-4408-9D33-0E33ECB285E5}"/>
                </a:ext>
              </a:extLst>
            </p:cNvPr>
            <p:cNvSpPr>
              <a:spLocks noChangeArrowheads="1"/>
            </p:cNvSpPr>
            <p:nvPr userDrawn="1"/>
          </p:nvSpPr>
          <p:spPr bwMode="auto">
            <a:xfrm>
              <a:off x="1638825"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41" name="Oval 5">
              <a:extLst>
                <a:ext uri="{FF2B5EF4-FFF2-40B4-BE49-F238E27FC236}">
                  <a16:creationId xmlns:a16="http://schemas.microsoft.com/office/drawing/2014/main" id="{16CC7F8E-0581-4036-ACB9-0EFAF85E76C0}"/>
                </a:ext>
              </a:extLst>
            </p:cNvPr>
            <p:cNvSpPr>
              <a:spLocks noChangeArrowheads="1"/>
            </p:cNvSpPr>
            <p:nvPr userDrawn="1"/>
          </p:nvSpPr>
          <p:spPr bwMode="auto">
            <a:xfrm>
              <a:off x="2297629" y="2821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42" name="Oval 6">
              <a:extLst>
                <a:ext uri="{FF2B5EF4-FFF2-40B4-BE49-F238E27FC236}">
                  <a16:creationId xmlns:a16="http://schemas.microsoft.com/office/drawing/2014/main" id="{665162E6-90A4-4040-8E92-0C1D51878C2B}"/>
                </a:ext>
              </a:extLst>
            </p:cNvPr>
            <p:cNvSpPr>
              <a:spLocks noChangeArrowheads="1"/>
            </p:cNvSpPr>
            <p:nvPr userDrawn="1"/>
          </p:nvSpPr>
          <p:spPr bwMode="auto">
            <a:xfrm>
              <a:off x="1918217"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43" name="Oval 7">
              <a:extLst>
                <a:ext uri="{FF2B5EF4-FFF2-40B4-BE49-F238E27FC236}">
                  <a16:creationId xmlns:a16="http://schemas.microsoft.com/office/drawing/2014/main" id="{593F25F1-E49C-4681-9217-11A1F887CBFC}"/>
                </a:ext>
              </a:extLst>
            </p:cNvPr>
            <p:cNvSpPr>
              <a:spLocks noChangeArrowheads="1"/>
            </p:cNvSpPr>
            <p:nvPr userDrawn="1"/>
          </p:nvSpPr>
          <p:spPr bwMode="auto">
            <a:xfrm>
              <a:off x="2108717"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44" name="Oval 8">
              <a:extLst>
                <a:ext uri="{FF2B5EF4-FFF2-40B4-BE49-F238E27FC236}">
                  <a16:creationId xmlns:a16="http://schemas.microsoft.com/office/drawing/2014/main" id="{9199B5E1-6B49-4685-97B5-0ACDA05254D8}"/>
                </a:ext>
              </a:extLst>
            </p:cNvPr>
            <p:cNvSpPr>
              <a:spLocks noChangeArrowheads="1"/>
            </p:cNvSpPr>
            <p:nvPr userDrawn="1"/>
          </p:nvSpPr>
          <p:spPr bwMode="auto">
            <a:xfrm>
              <a:off x="2400817"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45" name="Oval 9">
              <a:extLst>
                <a:ext uri="{FF2B5EF4-FFF2-40B4-BE49-F238E27FC236}">
                  <a16:creationId xmlns:a16="http://schemas.microsoft.com/office/drawing/2014/main" id="{EB8A7429-DA7F-4AD2-A7B8-729B7AEF7758}"/>
                </a:ext>
              </a:extLst>
            </p:cNvPr>
            <p:cNvSpPr>
              <a:spLocks noChangeArrowheads="1"/>
            </p:cNvSpPr>
            <p:nvPr userDrawn="1"/>
          </p:nvSpPr>
          <p:spPr bwMode="auto">
            <a:xfrm>
              <a:off x="2019817"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46" name="Oval 10">
              <a:extLst>
                <a:ext uri="{FF2B5EF4-FFF2-40B4-BE49-F238E27FC236}">
                  <a16:creationId xmlns:a16="http://schemas.microsoft.com/office/drawing/2014/main" id="{E7405722-673B-476B-AD5B-EE335F1BBD8E}"/>
                </a:ext>
              </a:extLst>
            </p:cNvPr>
            <p:cNvSpPr>
              <a:spLocks noChangeArrowheads="1"/>
            </p:cNvSpPr>
            <p:nvPr userDrawn="1"/>
          </p:nvSpPr>
          <p:spPr bwMode="auto">
            <a:xfrm>
              <a:off x="2210317"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47" name="Oval 11">
              <a:extLst>
                <a:ext uri="{FF2B5EF4-FFF2-40B4-BE49-F238E27FC236}">
                  <a16:creationId xmlns:a16="http://schemas.microsoft.com/office/drawing/2014/main" id="{6FD95469-FCE8-4E22-88F4-FE428CE65EEC}"/>
                </a:ext>
              </a:extLst>
            </p:cNvPr>
            <p:cNvSpPr>
              <a:spLocks noChangeArrowheads="1"/>
            </p:cNvSpPr>
            <p:nvPr userDrawn="1"/>
          </p:nvSpPr>
          <p:spPr bwMode="auto">
            <a:xfrm>
              <a:off x="2297629" y="3202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48" name="Oval 12">
              <a:extLst>
                <a:ext uri="{FF2B5EF4-FFF2-40B4-BE49-F238E27FC236}">
                  <a16:creationId xmlns:a16="http://schemas.microsoft.com/office/drawing/2014/main" id="{675C5D53-BD4D-4069-9DD4-13A59101E756}"/>
                </a:ext>
              </a:extLst>
            </p:cNvPr>
            <p:cNvSpPr>
              <a:spLocks noChangeArrowheads="1"/>
            </p:cNvSpPr>
            <p:nvPr userDrawn="1"/>
          </p:nvSpPr>
          <p:spPr bwMode="auto">
            <a:xfrm>
              <a:off x="1918217"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49" name="Oval 13">
              <a:extLst>
                <a:ext uri="{FF2B5EF4-FFF2-40B4-BE49-F238E27FC236}">
                  <a16:creationId xmlns:a16="http://schemas.microsoft.com/office/drawing/2014/main" id="{A76C26C4-6513-4026-9F0C-86658EA32C0B}"/>
                </a:ext>
              </a:extLst>
            </p:cNvPr>
            <p:cNvSpPr>
              <a:spLocks noChangeArrowheads="1"/>
            </p:cNvSpPr>
            <p:nvPr userDrawn="1"/>
          </p:nvSpPr>
          <p:spPr bwMode="auto">
            <a:xfrm>
              <a:off x="2108717"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50" name="Oval 14">
              <a:extLst>
                <a:ext uri="{FF2B5EF4-FFF2-40B4-BE49-F238E27FC236}">
                  <a16:creationId xmlns:a16="http://schemas.microsoft.com/office/drawing/2014/main" id="{D4996396-1149-4FFD-8C47-42B3393F87F0}"/>
                </a:ext>
              </a:extLst>
            </p:cNvPr>
            <p:cNvSpPr>
              <a:spLocks noChangeArrowheads="1"/>
            </p:cNvSpPr>
            <p:nvPr userDrawn="1"/>
          </p:nvSpPr>
          <p:spPr bwMode="auto">
            <a:xfrm>
              <a:off x="2400817"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51" name="Oval 15">
              <a:extLst>
                <a:ext uri="{FF2B5EF4-FFF2-40B4-BE49-F238E27FC236}">
                  <a16:creationId xmlns:a16="http://schemas.microsoft.com/office/drawing/2014/main" id="{6DE28284-6A73-425A-A69F-74C4DB09B418}"/>
                </a:ext>
              </a:extLst>
            </p:cNvPr>
            <p:cNvSpPr>
              <a:spLocks noChangeArrowheads="1"/>
            </p:cNvSpPr>
            <p:nvPr userDrawn="1"/>
          </p:nvSpPr>
          <p:spPr bwMode="auto">
            <a:xfrm>
              <a:off x="2019817"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52" name="Oval 16">
              <a:extLst>
                <a:ext uri="{FF2B5EF4-FFF2-40B4-BE49-F238E27FC236}">
                  <a16:creationId xmlns:a16="http://schemas.microsoft.com/office/drawing/2014/main" id="{7D0D1F96-48C9-4511-99B2-434DA7183AF8}"/>
                </a:ext>
              </a:extLst>
            </p:cNvPr>
            <p:cNvSpPr>
              <a:spLocks noChangeArrowheads="1"/>
            </p:cNvSpPr>
            <p:nvPr userDrawn="1"/>
          </p:nvSpPr>
          <p:spPr bwMode="auto">
            <a:xfrm>
              <a:off x="2210317"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29" name="Oval 5">
              <a:extLst>
                <a:ext uri="{FF2B5EF4-FFF2-40B4-BE49-F238E27FC236}">
                  <a16:creationId xmlns:a16="http://schemas.microsoft.com/office/drawing/2014/main" id="{E6FFB2BF-85CD-491F-AB08-9935E07F6152}"/>
                </a:ext>
              </a:extLst>
            </p:cNvPr>
            <p:cNvSpPr>
              <a:spLocks noChangeArrowheads="1"/>
            </p:cNvSpPr>
            <p:nvPr userDrawn="1"/>
          </p:nvSpPr>
          <p:spPr bwMode="auto">
            <a:xfrm>
              <a:off x="2869121" y="2821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30" name="Oval 6">
              <a:extLst>
                <a:ext uri="{FF2B5EF4-FFF2-40B4-BE49-F238E27FC236}">
                  <a16:creationId xmlns:a16="http://schemas.microsoft.com/office/drawing/2014/main" id="{D5CA7B85-8CE6-4141-BDB8-611173533C40}"/>
                </a:ext>
              </a:extLst>
            </p:cNvPr>
            <p:cNvSpPr>
              <a:spLocks noChangeArrowheads="1"/>
            </p:cNvSpPr>
            <p:nvPr userDrawn="1"/>
          </p:nvSpPr>
          <p:spPr bwMode="auto">
            <a:xfrm>
              <a:off x="2489709"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31" name="Oval 7">
              <a:extLst>
                <a:ext uri="{FF2B5EF4-FFF2-40B4-BE49-F238E27FC236}">
                  <a16:creationId xmlns:a16="http://schemas.microsoft.com/office/drawing/2014/main" id="{A2BB2B6E-C5FA-4FC6-B1DE-821606D2E871}"/>
                </a:ext>
              </a:extLst>
            </p:cNvPr>
            <p:cNvSpPr>
              <a:spLocks noChangeArrowheads="1"/>
            </p:cNvSpPr>
            <p:nvPr userDrawn="1"/>
          </p:nvSpPr>
          <p:spPr bwMode="auto">
            <a:xfrm>
              <a:off x="2680209"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32" name="Oval 8">
              <a:extLst>
                <a:ext uri="{FF2B5EF4-FFF2-40B4-BE49-F238E27FC236}">
                  <a16:creationId xmlns:a16="http://schemas.microsoft.com/office/drawing/2014/main" id="{F21A2263-359F-4554-A1D2-8D45F61A3442}"/>
                </a:ext>
              </a:extLst>
            </p:cNvPr>
            <p:cNvSpPr>
              <a:spLocks noChangeArrowheads="1"/>
            </p:cNvSpPr>
            <p:nvPr userDrawn="1"/>
          </p:nvSpPr>
          <p:spPr bwMode="auto">
            <a:xfrm>
              <a:off x="2972309"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33" name="Oval 9">
              <a:extLst>
                <a:ext uri="{FF2B5EF4-FFF2-40B4-BE49-F238E27FC236}">
                  <a16:creationId xmlns:a16="http://schemas.microsoft.com/office/drawing/2014/main" id="{B487151F-D205-4B9C-8042-6D62DD7988B4}"/>
                </a:ext>
              </a:extLst>
            </p:cNvPr>
            <p:cNvSpPr>
              <a:spLocks noChangeArrowheads="1"/>
            </p:cNvSpPr>
            <p:nvPr userDrawn="1"/>
          </p:nvSpPr>
          <p:spPr bwMode="auto">
            <a:xfrm>
              <a:off x="2591309"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34" name="Oval 10">
              <a:extLst>
                <a:ext uri="{FF2B5EF4-FFF2-40B4-BE49-F238E27FC236}">
                  <a16:creationId xmlns:a16="http://schemas.microsoft.com/office/drawing/2014/main" id="{AB1F0576-02E9-4F64-ACA1-EA3C5B5696C0}"/>
                </a:ext>
              </a:extLst>
            </p:cNvPr>
            <p:cNvSpPr>
              <a:spLocks noChangeArrowheads="1"/>
            </p:cNvSpPr>
            <p:nvPr userDrawn="1"/>
          </p:nvSpPr>
          <p:spPr bwMode="auto">
            <a:xfrm>
              <a:off x="2781809"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35" name="Oval 11">
              <a:extLst>
                <a:ext uri="{FF2B5EF4-FFF2-40B4-BE49-F238E27FC236}">
                  <a16:creationId xmlns:a16="http://schemas.microsoft.com/office/drawing/2014/main" id="{FEE6212E-8A86-4DCC-9AEF-200ADF66CBEE}"/>
                </a:ext>
              </a:extLst>
            </p:cNvPr>
            <p:cNvSpPr>
              <a:spLocks noChangeArrowheads="1"/>
            </p:cNvSpPr>
            <p:nvPr userDrawn="1"/>
          </p:nvSpPr>
          <p:spPr bwMode="auto">
            <a:xfrm>
              <a:off x="2869121" y="3202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36" name="Oval 12">
              <a:extLst>
                <a:ext uri="{FF2B5EF4-FFF2-40B4-BE49-F238E27FC236}">
                  <a16:creationId xmlns:a16="http://schemas.microsoft.com/office/drawing/2014/main" id="{5218DD79-BDF1-493B-B3E7-EA911C6329A6}"/>
                </a:ext>
              </a:extLst>
            </p:cNvPr>
            <p:cNvSpPr>
              <a:spLocks noChangeArrowheads="1"/>
            </p:cNvSpPr>
            <p:nvPr userDrawn="1"/>
          </p:nvSpPr>
          <p:spPr bwMode="auto">
            <a:xfrm>
              <a:off x="2489709"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37" name="Oval 13">
              <a:extLst>
                <a:ext uri="{FF2B5EF4-FFF2-40B4-BE49-F238E27FC236}">
                  <a16:creationId xmlns:a16="http://schemas.microsoft.com/office/drawing/2014/main" id="{44162FF8-E9FE-43E6-BA57-14A76DC5568E}"/>
                </a:ext>
              </a:extLst>
            </p:cNvPr>
            <p:cNvSpPr>
              <a:spLocks noChangeArrowheads="1"/>
            </p:cNvSpPr>
            <p:nvPr userDrawn="1"/>
          </p:nvSpPr>
          <p:spPr bwMode="auto">
            <a:xfrm>
              <a:off x="2680209"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38" name="Oval 14">
              <a:extLst>
                <a:ext uri="{FF2B5EF4-FFF2-40B4-BE49-F238E27FC236}">
                  <a16:creationId xmlns:a16="http://schemas.microsoft.com/office/drawing/2014/main" id="{AFE996FB-5557-46CB-A7F6-105024F62F2B}"/>
                </a:ext>
              </a:extLst>
            </p:cNvPr>
            <p:cNvSpPr>
              <a:spLocks noChangeArrowheads="1"/>
            </p:cNvSpPr>
            <p:nvPr userDrawn="1"/>
          </p:nvSpPr>
          <p:spPr bwMode="auto">
            <a:xfrm>
              <a:off x="2972309"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39" name="Oval 15">
              <a:extLst>
                <a:ext uri="{FF2B5EF4-FFF2-40B4-BE49-F238E27FC236}">
                  <a16:creationId xmlns:a16="http://schemas.microsoft.com/office/drawing/2014/main" id="{30C05A50-A3B6-400A-8CB9-9B808F4EEA7F}"/>
                </a:ext>
              </a:extLst>
            </p:cNvPr>
            <p:cNvSpPr>
              <a:spLocks noChangeArrowheads="1"/>
            </p:cNvSpPr>
            <p:nvPr userDrawn="1"/>
          </p:nvSpPr>
          <p:spPr bwMode="auto">
            <a:xfrm>
              <a:off x="2591309"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40" name="Oval 16">
              <a:extLst>
                <a:ext uri="{FF2B5EF4-FFF2-40B4-BE49-F238E27FC236}">
                  <a16:creationId xmlns:a16="http://schemas.microsoft.com/office/drawing/2014/main" id="{D98B2012-8A7F-4130-B1F9-3C94F7AEEDD7}"/>
                </a:ext>
              </a:extLst>
            </p:cNvPr>
            <p:cNvSpPr>
              <a:spLocks noChangeArrowheads="1"/>
            </p:cNvSpPr>
            <p:nvPr userDrawn="1"/>
          </p:nvSpPr>
          <p:spPr bwMode="auto">
            <a:xfrm>
              <a:off x="2781809"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17" name="Oval 5">
              <a:extLst>
                <a:ext uri="{FF2B5EF4-FFF2-40B4-BE49-F238E27FC236}">
                  <a16:creationId xmlns:a16="http://schemas.microsoft.com/office/drawing/2014/main" id="{226FCE47-82B3-4CF8-806D-4EDC2991EF1D}"/>
                </a:ext>
              </a:extLst>
            </p:cNvPr>
            <p:cNvSpPr>
              <a:spLocks noChangeArrowheads="1"/>
            </p:cNvSpPr>
            <p:nvPr userDrawn="1"/>
          </p:nvSpPr>
          <p:spPr bwMode="auto">
            <a:xfrm>
              <a:off x="3440613" y="2821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18" name="Oval 6">
              <a:extLst>
                <a:ext uri="{FF2B5EF4-FFF2-40B4-BE49-F238E27FC236}">
                  <a16:creationId xmlns:a16="http://schemas.microsoft.com/office/drawing/2014/main" id="{3EE380A0-5148-474B-9D6D-CC369B112CD8}"/>
                </a:ext>
              </a:extLst>
            </p:cNvPr>
            <p:cNvSpPr>
              <a:spLocks noChangeArrowheads="1"/>
            </p:cNvSpPr>
            <p:nvPr userDrawn="1"/>
          </p:nvSpPr>
          <p:spPr bwMode="auto">
            <a:xfrm>
              <a:off x="3061201"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19" name="Oval 7">
              <a:extLst>
                <a:ext uri="{FF2B5EF4-FFF2-40B4-BE49-F238E27FC236}">
                  <a16:creationId xmlns:a16="http://schemas.microsoft.com/office/drawing/2014/main" id="{DBF27C3A-23D1-4FE6-9DDF-414028563D4A}"/>
                </a:ext>
              </a:extLst>
            </p:cNvPr>
            <p:cNvSpPr>
              <a:spLocks noChangeArrowheads="1"/>
            </p:cNvSpPr>
            <p:nvPr userDrawn="1"/>
          </p:nvSpPr>
          <p:spPr bwMode="auto">
            <a:xfrm>
              <a:off x="3251701"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20" name="Oval 8">
              <a:extLst>
                <a:ext uri="{FF2B5EF4-FFF2-40B4-BE49-F238E27FC236}">
                  <a16:creationId xmlns:a16="http://schemas.microsoft.com/office/drawing/2014/main" id="{D77D43DB-8B45-40C1-9B16-75E9BAEF0375}"/>
                </a:ext>
              </a:extLst>
            </p:cNvPr>
            <p:cNvSpPr>
              <a:spLocks noChangeArrowheads="1"/>
            </p:cNvSpPr>
            <p:nvPr userDrawn="1"/>
          </p:nvSpPr>
          <p:spPr bwMode="auto">
            <a:xfrm>
              <a:off x="3543801"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21" name="Oval 9">
              <a:extLst>
                <a:ext uri="{FF2B5EF4-FFF2-40B4-BE49-F238E27FC236}">
                  <a16:creationId xmlns:a16="http://schemas.microsoft.com/office/drawing/2014/main" id="{50652CC0-CA0F-4E81-AFF8-3B1E36428621}"/>
                </a:ext>
              </a:extLst>
            </p:cNvPr>
            <p:cNvSpPr>
              <a:spLocks noChangeArrowheads="1"/>
            </p:cNvSpPr>
            <p:nvPr userDrawn="1"/>
          </p:nvSpPr>
          <p:spPr bwMode="auto">
            <a:xfrm>
              <a:off x="3162801"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22" name="Oval 10">
              <a:extLst>
                <a:ext uri="{FF2B5EF4-FFF2-40B4-BE49-F238E27FC236}">
                  <a16:creationId xmlns:a16="http://schemas.microsoft.com/office/drawing/2014/main" id="{E2762264-DF8C-4E30-B76B-C5CCBF2FAFE1}"/>
                </a:ext>
              </a:extLst>
            </p:cNvPr>
            <p:cNvSpPr>
              <a:spLocks noChangeArrowheads="1"/>
            </p:cNvSpPr>
            <p:nvPr userDrawn="1"/>
          </p:nvSpPr>
          <p:spPr bwMode="auto">
            <a:xfrm>
              <a:off x="3353301"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23" name="Oval 11">
              <a:extLst>
                <a:ext uri="{FF2B5EF4-FFF2-40B4-BE49-F238E27FC236}">
                  <a16:creationId xmlns:a16="http://schemas.microsoft.com/office/drawing/2014/main" id="{D83B96B1-09C5-42BA-BE1D-42AD595D2F25}"/>
                </a:ext>
              </a:extLst>
            </p:cNvPr>
            <p:cNvSpPr>
              <a:spLocks noChangeArrowheads="1"/>
            </p:cNvSpPr>
            <p:nvPr userDrawn="1"/>
          </p:nvSpPr>
          <p:spPr bwMode="auto">
            <a:xfrm>
              <a:off x="3440613" y="3202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24" name="Oval 12">
              <a:extLst>
                <a:ext uri="{FF2B5EF4-FFF2-40B4-BE49-F238E27FC236}">
                  <a16:creationId xmlns:a16="http://schemas.microsoft.com/office/drawing/2014/main" id="{93065BB4-473F-4AEF-A110-533F3DC327CB}"/>
                </a:ext>
              </a:extLst>
            </p:cNvPr>
            <p:cNvSpPr>
              <a:spLocks noChangeArrowheads="1"/>
            </p:cNvSpPr>
            <p:nvPr userDrawn="1"/>
          </p:nvSpPr>
          <p:spPr bwMode="auto">
            <a:xfrm>
              <a:off x="3061201"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25" name="Oval 13">
              <a:extLst>
                <a:ext uri="{FF2B5EF4-FFF2-40B4-BE49-F238E27FC236}">
                  <a16:creationId xmlns:a16="http://schemas.microsoft.com/office/drawing/2014/main" id="{8A3B4DE7-902C-467B-929D-92316039E697}"/>
                </a:ext>
              </a:extLst>
            </p:cNvPr>
            <p:cNvSpPr>
              <a:spLocks noChangeArrowheads="1"/>
            </p:cNvSpPr>
            <p:nvPr userDrawn="1"/>
          </p:nvSpPr>
          <p:spPr bwMode="auto">
            <a:xfrm>
              <a:off x="3251701"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26" name="Oval 14">
              <a:extLst>
                <a:ext uri="{FF2B5EF4-FFF2-40B4-BE49-F238E27FC236}">
                  <a16:creationId xmlns:a16="http://schemas.microsoft.com/office/drawing/2014/main" id="{48A5B02D-7BE3-46E3-8934-B051C0078AD7}"/>
                </a:ext>
              </a:extLst>
            </p:cNvPr>
            <p:cNvSpPr>
              <a:spLocks noChangeArrowheads="1"/>
            </p:cNvSpPr>
            <p:nvPr userDrawn="1"/>
          </p:nvSpPr>
          <p:spPr bwMode="auto">
            <a:xfrm>
              <a:off x="3543801"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27" name="Oval 15">
              <a:extLst>
                <a:ext uri="{FF2B5EF4-FFF2-40B4-BE49-F238E27FC236}">
                  <a16:creationId xmlns:a16="http://schemas.microsoft.com/office/drawing/2014/main" id="{EAF8B6AD-31C4-4E66-B224-539D842C7B91}"/>
                </a:ext>
              </a:extLst>
            </p:cNvPr>
            <p:cNvSpPr>
              <a:spLocks noChangeArrowheads="1"/>
            </p:cNvSpPr>
            <p:nvPr userDrawn="1"/>
          </p:nvSpPr>
          <p:spPr bwMode="auto">
            <a:xfrm>
              <a:off x="3162801"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28" name="Oval 16">
              <a:extLst>
                <a:ext uri="{FF2B5EF4-FFF2-40B4-BE49-F238E27FC236}">
                  <a16:creationId xmlns:a16="http://schemas.microsoft.com/office/drawing/2014/main" id="{3A26397E-9745-40CD-86CD-ED91FFD719F3}"/>
                </a:ext>
              </a:extLst>
            </p:cNvPr>
            <p:cNvSpPr>
              <a:spLocks noChangeArrowheads="1"/>
            </p:cNvSpPr>
            <p:nvPr userDrawn="1"/>
          </p:nvSpPr>
          <p:spPr bwMode="auto">
            <a:xfrm>
              <a:off x="3353301"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05" name="Oval 5">
              <a:extLst>
                <a:ext uri="{FF2B5EF4-FFF2-40B4-BE49-F238E27FC236}">
                  <a16:creationId xmlns:a16="http://schemas.microsoft.com/office/drawing/2014/main" id="{395BBACD-1AE2-4BCE-98AE-05CC69C0481C}"/>
                </a:ext>
              </a:extLst>
            </p:cNvPr>
            <p:cNvSpPr>
              <a:spLocks noChangeArrowheads="1"/>
            </p:cNvSpPr>
            <p:nvPr userDrawn="1"/>
          </p:nvSpPr>
          <p:spPr bwMode="auto">
            <a:xfrm>
              <a:off x="4012105" y="2821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06" name="Oval 6">
              <a:extLst>
                <a:ext uri="{FF2B5EF4-FFF2-40B4-BE49-F238E27FC236}">
                  <a16:creationId xmlns:a16="http://schemas.microsoft.com/office/drawing/2014/main" id="{E3B0814F-B755-4B20-86E1-731C36A0B4B1}"/>
                </a:ext>
              </a:extLst>
            </p:cNvPr>
            <p:cNvSpPr>
              <a:spLocks noChangeArrowheads="1"/>
            </p:cNvSpPr>
            <p:nvPr userDrawn="1"/>
          </p:nvSpPr>
          <p:spPr bwMode="auto">
            <a:xfrm>
              <a:off x="3632693"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07" name="Oval 7">
              <a:extLst>
                <a:ext uri="{FF2B5EF4-FFF2-40B4-BE49-F238E27FC236}">
                  <a16:creationId xmlns:a16="http://schemas.microsoft.com/office/drawing/2014/main" id="{B0980180-97AA-474A-A7A9-B4ED98B576BE}"/>
                </a:ext>
              </a:extLst>
            </p:cNvPr>
            <p:cNvSpPr>
              <a:spLocks noChangeArrowheads="1"/>
            </p:cNvSpPr>
            <p:nvPr userDrawn="1"/>
          </p:nvSpPr>
          <p:spPr bwMode="auto">
            <a:xfrm>
              <a:off x="3823193"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08" name="Oval 8">
              <a:extLst>
                <a:ext uri="{FF2B5EF4-FFF2-40B4-BE49-F238E27FC236}">
                  <a16:creationId xmlns:a16="http://schemas.microsoft.com/office/drawing/2014/main" id="{3D8F15E7-4AB0-474E-9546-39AD03EFCD58}"/>
                </a:ext>
              </a:extLst>
            </p:cNvPr>
            <p:cNvSpPr>
              <a:spLocks noChangeArrowheads="1"/>
            </p:cNvSpPr>
            <p:nvPr userDrawn="1"/>
          </p:nvSpPr>
          <p:spPr bwMode="auto">
            <a:xfrm>
              <a:off x="4115293"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09" name="Oval 9">
              <a:extLst>
                <a:ext uri="{FF2B5EF4-FFF2-40B4-BE49-F238E27FC236}">
                  <a16:creationId xmlns:a16="http://schemas.microsoft.com/office/drawing/2014/main" id="{2DF0288B-CC4D-4CF7-A97B-195CF0B0383F}"/>
                </a:ext>
              </a:extLst>
            </p:cNvPr>
            <p:cNvSpPr>
              <a:spLocks noChangeArrowheads="1"/>
            </p:cNvSpPr>
            <p:nvPr userDrawn="1"/>
          </p:nvSpPr>
          <p:spPr bwMode="auto">
            <a:xfrm>
              <a:off x="3734293"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10" name="Oval 10">
              <a:extLst>
                <a:ext uri="{FF2B5EF4-FFF2-40B4-BE49-F238E27FC236}">
                  <a16:creationId xmlns:a16="http://schemas.microsoft.com/office/drawing/2014/main" id="{43E9ED88-7EB2-4DC4-AEDD-C78D23E11F3D}"/>
                </a:ext>
              </a:extLst>
            </p:cNvPr>
            <p:cNvSpPr>
              <a:spLocks noChangeArrowheads="1"/>
            </p:cNvSpPr>
            <p:nvPr userDrawn="1"/>
          </p:nvSpPr>
          <p:spPr bwMode="auto">
            <a:xfrm>
              <a:off x="3924793"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11" name="Oval 11">
              <a:extLst>
                <a:ext uri="{FF2B5EF4-FFF2-40B4-BE49-F238E27FC236}">
                  <a16:creationId xmlns:a16="http://schemas.microsoft.com/office/drawing/2014/main" id="{071DB4A4-FF2F-43A1-A3DE-9EB4173FA391}"/>
                </a:ext>
              </a:extLst>
            </p:cNvPr>
            <p:cNvSpPr>
              <a:spLocks noChangeArrowheads="1"/>
            </p:cNvSpPr>
            <p:nvPr userDrawn="1"/>
          </p:nvSpPr>
          <p:spPr bwMode="auto">
            <a:xfrm>
              <a:off x="4012105" y="3202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12" name="Oval 12">
              <a:extLst>
                <a:ext uri="{FF2B5EF4-FFF2-40B4-BE49-F238E27FC236}">
                  <a16:creationId xmlns:a16="http://schemas.microsoft.com/office/drawing/2014/main" id="{836E4805-EBB6-4A7E-87AF-ECCC19CC911D}"/>
                </a:ext>
              </a:extLst>
            </p:cNvPr>
            <p:cNvSpPr>
              <a:spLocks noChangeArrowheads="1"/>
            </p:cNvSpPr>
            <p:nvPr userDrawn="1"/>
          </p:nvSpPr>
          <p:spPr bwMode="auto">
            <a:xfrm>
              <a:off x="3632693"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13" name="Oval 13">
              <a:extLst>
                <a:ext uri="{FF2B5EF4-FFF2-40B4-BE49-F238E27FC236}">
                  <a16:creationId xmlns:a16="http://schemas.microsoft.com/office/drawing/2014/main" id="{86998DC9-575F-4896-8ABB-86C7708DE4E7}"/>
                </a:ext>
              </a:extLst>
            </p:cNvPr>
            <p:cNvSpPr>
              <a:spLocks noChangeArrowheads="1"/>
            </p:cNvSpPr>
            <p:nvPr userDrawn="1"/>
          </p:nvSpPr>
          <p:spPr bwMode="auto">
            <a:xfrm>
              <a:off x="3823193"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14" name="Oval 14">
              <a:extLst>
                <a:ext uri="{FF2B5EF4-FFF2-40B4-BE49-F238E27FC236}">
                  <a16:creationId xmlns:a16="http://schemas.microsoft.com/office/drawing/2014/main" id="{D7C8A950-90FD-48DB-8AC8-19CF269F5863}"/>
                </a:ext>
              </a:extLst>
            </p:cNvPr>
            <p:cNvSpPr>
              <a:spLocks noChangeArrowheads="1"/>
            </p:cNvSpPr>
            <p:nvPr userDrawn="1"/>
          </p:nvSpPr>
          <p:spPr bwMode="auto">
            <a:xfrm>
              <a:off x="4115293"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15" name="Oval 15">
              <a:extLst>
                <a:ext uri="{FF2B5EF4-FFF2-40B4-BE49-F238E27FC236}">
                  <a16:creationId xmlns:a16="http://schemas.microsoft.com/office/drawing/2014/main" id="{ECF10F75-12BA-44A6-8022-CA7C093F548F}"/>
                </a:ext>
              </a:extLst>
            </p:cNvPr>
            <p:cNvSpPr>
              <a:spLocks noChangeArrowheads="1"/>
            </p:cNvSpPr>
            <p:nvPr userDrawn="1"/>
          </p:nvSpPr>
          <p:spPr bwMode="auto">
            <a:xfrm>
              <a:off x="3734293"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16" name="Oval 16">
              <a:extLst>
                <a:ext uri="{FF2B5EF4-FFF2-40B4-BE49-F238E27FC236}">
                  <a16:creationId xmlns:a16="http://schemas.microsoft.com/office/drawing/2014/main" id="{8DD56860-7F5B-4026-850A-108A3ED85B6D}"/>
                </a:ext>
              </a:extLst>
            </p:cNvPr>
            <p:cNvSpPr>
              <a:spLocks noChangeArrowheads="1"/>
            </p:cNvSpPr>
            <p:nvPr userDrawn="1"/>
          </p:nvSpPr>
          <p:spPr bwMode="auto">
            <a:xfrm>
              <a:off x="3924793"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3" name="Oval 5">
              <a:extLst>
                <a:ext uri="{FF2B5EF4-FFF2-40B4-BE49-F238E27FC236}">
                  <a16:creationId xmlns:a16="http://schemas.microsoft.com/office/drawing/2014/main" id="{FB35299E-3364-4B18-8A54-086807836C86}"/>
                </a:ext>
              </a:extLst>
            </p:cNvPr>
            <p:cNvSpPr>
              <a:spLocks noChangeArrowheads="1"/>
            </p:cNvSpPr>
            <p:nvPr userDrawn="1"/>
          </p:nvSpPr>
          <p:spPr bwMode="auto">
            <a:xfrm>
              <a:off x="4583597" y="2821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4" name="Oval 6">
              <a:extLst>
                <a:ext uri="{FF2B5EF4-FFF2-40B4-BE49-F238E27FC236}">
                  <a16:creationId xmlns:a16="http://schemas.microsoft.com/office/drawing/2014/main" id="{2A46C05D-6E57-44C4-9DBC-66DCC1529FFD}"/>
                </a:ext>
              </a:extLst>
            </p:cNvPr>
            <p:cNvSpPr>
              <a:spLocks noChangeArrowheads="1"/>
            </p:cNvSpPr>
            <p:nvPr userDrawn="1"/>
          </p:nvSpPr>
          <p:spPr bwMode="auto">
            <a:xfrm>
              <a:off x="4204185"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5" name="Oval 7">
              <a:extLst>
                <a:ext uri="{FF2B5EF4-FFF2-40B4-BE49-F238E27FC236}">
                  <a16:creationId xmlns:a16="http://schemas.microsoft.com/office/drawing/2014/main" id="{8092D6A3-52BE-4EDE-8E77-53462F107F13}"/>
                </a:ext>
              </a:extLst>
            </p:cNvPr>
            <p:cNvSpPr>
              <a:spLocks noChangeArrowheads="1"/>
            </p:cNvSpPr>
            <p:nvPr userDrawn="1"/>
          </p:nvSpPr>
          <p:spPr bwMode="auto">
            <a:xfrm>
              <a:off x="4394685"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6" name="Oval 8">
              <a:extLst>
                <a:ext uri="{FF2B5EF4-FFF2-40B4-BE49-F238E27FC236}">
                  <a16:creationId xmlns:a16="http://schemas.microsoft.com/office/drawing/2014/main" id="{C201C520-EB94-48C2-B3B4-8B69D5B116F4}"/>
                </a:ext>
              </a:extLst>
            </p:cNvPr>
            <p:cNvSpPr>
              <a:spLocks noChangeArrowheads="1"/>
            </p:cNvSpPr>
            <p:nvPr userDrawn="1"/>
          </p:nvSpPr>
          <p:spPr bwMode="auto">
            <a:xfrm>
              <a:off x="4686785"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7" name="Oval 9">
              <a:extLst>
                <a:ext uri="{FF2B5EF4-FFF2-40B4-BE49-F238E27FC236}">
                  <a16:creationId xmlns:a16="http://schemas.microsoft.com/office/drawing/2014/main" id="{BCA2EDC3-200D-4F78-B205-22E7228CADDD}"/>
                </a:ext>
              </a:extLst>
            </p:cNvPr>
            <p:cNvSpPr>
              <a:spLocks noChangeArrowheads="1"/>
            </p:cNvSpPr>
            <p:nvPr userDrawn="1"/>
          </p:nvSpPr>
          <p:spPr bwMode="auto">
            <a:xfrm>
              <a:off x="4305785"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8" name="Oval 10">
              <a:extLst>
                <a:ext uri="{FF2B5EF4-FFF2-40B4-BE49-F238E27FC236}">
                  <a16:creationId xmlns:a16="http://schemas.microsoft.com/office/drawing/2014/main" id="{264E4E39-68B9-44C2-AA62-E5864F52F1BF}"/>
                </a:ext>
              </a:extLst>
            </p:cNvPr>
            <p:cNvSpPr>
              <a:spLocks noChangeArrowheads="1"/>
            </p:cNvSpPr>
            <p:nvPr userDrawn="1"/>
          </p:nvSpPr>
          <p:spPr bwMode="auto">
            <a:xfrm>
              <a:off x="4496285"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9" name="Oval 11">
              <a:extLst>
                <a:ext uri="{FF2B5EF4-FFF2-40B4-BE49-F238E27FC236}">
                  <a16:creationId xmlns:a16="http://schemas.microsoft.com/office/drawing/2014/main" id="{88611E89-27EF-431B-8B59-2DDC0823177A}"/>
                </a:ext>
              </a:extLst>
            </p:cNvPr>
            <p:cNvSpPr>
              <a:spLocks noChangeArrowheads="1"/>
            </p:cNvSpPr>
            <p:nvPr userDrawn="1"/>
          </p:nvSpPr>
          <p:spPr bwMode="auto">
            <a:xfrm>
              <a:off x="4583597" y="3202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00" name="Oval 12">
              <a:extLst>
                <a:ext uri="{FF2B5EF4-FFF2-40B4-BE49-F238E27FC236}">
                  <a16:creationId xmlns:a16="http://schemas.microsoft.com/office/drawing/2014/main" id="{779D7D65-9E0B-4622-A085-61C66644EB92}"/>
                </a:ext>
              </a:extLst>
            </p:cNvPr>
            <p:cNvSpPr>
              <a:spLocks noChangeArrowheads="1"/>
            </p:cNvSpPr>
            <p:nvPr userDrawn="1"/>
          </p:nvSpPr>
          <p:spPr bwMode="auto">
            <a:xfrm>
              <a:off x="4204185"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01" name="Oval 13">
              <a:extLst>
                <a:ext uri="{FF2B5EF4-FFF2-40B4-BE49-F238E27FC236}">
                  <a16:creationId xmlns:a16="http://schemas.microsoft.com/office/drawing/2014/main" id="{5C90A890-F463-449D-A0B1-309866E280C0}"/>
                </a:ext>
              </a:extLst>
            </p:cNvPr>
            <p:cNvSpPr>
              <a:spLocks noChangeArrowheads="1"/>
            </p:cNvSpPr>
            <p:nvPr userDrawn="1"/>
          </p:nvSpPr>
          <p:spPr bwMode="auto">
            <a:xfrm>
              <a:off x="4394685"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02" name="Oval 14">
              <a:extLst>
                <a:ext uri="{FF2B5EF4-FFF2-40B4-BE49-F238E27FC236}">
                  <a16:creationId xmlns:a16="http://schemas.microsoft.com/office/drawing/2014/main" id="{1C2E4751-0342-464E-A9C4-5B9A377DC78D}"/>
                </a:ext>
              </a:extLst>
            </p:cNvPr>
            <p:cNvSpPr>
              <a:spLocks noChangeArrowheads="1"/>
            </p:cNvSpPr>
            <p:nvPr userDrawn="1"/>
          </p:nvSpPr>
          <p:spPr bwMode="auto">
            <a:xfrm>
              <a:off x="4686785"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03" name="Oval 15">
              <a:extLst>
                <a:ext uri="{FF2B5EF4-FFF2-40B4-BE49-F238E27FC236}">
                  <a16:creationId xmlns:a16="http://schemas.microsoft.com/office/drawing/2014/main" id="{39CD2931-2011-4E82-8883-4BF76748EE2E}"/>
                </a:ext>
              </a:extLst>
            </p:cNvPr>
            <p:cNvSpPr>
              <a:spLocks noChangeArrowheads="1"/>
            </p:cNvSpPr>
            <p:nvPr userDrawn="1"/>
          </p:nvSpPr>
          <p:spPr bwMode="auto">
            <a:xfrm>
              <a:off x="4305785"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04" name="Oval 16">
              <a:extLst>
                <a:ext uri="{FF2B5EF4-FFF2-40B4-BE49-F238E27FC236}">
                  <a16:creationId xmlns:a16="http://schemas.microsoft.com/office/drawing/2014/main" id="{BE316892-81E3-4CE4-BFA8-14265571F559}"/>
                </a:ext>
              </a:extLst>
            </p:cNvPr>
            <p:cNvSpPr>
              <a:spLocks noChangeArrowheads="1"/>
            </p:cNvSpPr>
            <p:nvPr userDrawn="1"/>
          </p:nvSpPr>
          <p:spPr bwMode="auto">
            <a:xfrm>
              <a:off x="4496285"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81" name="Oval 5">
              <a:extLst>
                <a:ext uri="{FF2B5EF4-FFF2-40B4-BE49-F238E27FC236}">
                  <a16:creationId xmlns:a16="http://schemas.microsoft.com/office/drawing/2014/main" id="{2BB8E37D-6587-4174-8C36-D85D62A12F7A}"/>
                </a:ext>
              </a:extLst>
            </p:cNvPr>
            <p:cNvSpPr>
              <a:spLocks noChangeArrowheads="1"/>
            </p:cNvSpPr>
            <p:nvPr userDrawn="1"/>
          </p:nvSpPr>
          <p:spPr bwMode="auto">
            <a:xfrm>
              <a:off x="5155089" y="2821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82" name="Oval 6">
              <a:extLst>
                <a:ext uri="{FF2B5EF4-FFF2-40B4-BE49-F238E27FC236}">
                  <a16:creationId xmlns:a16="http://schemas.microsoft.com/office/drawing/2014/main" id="{264A4646-A811-4FE4-8376-89A2BA828807}"/>
                </a:ext>
              </a:extLst>
            </p:cNvPr>
            <p:cNvSpPr>
              <a:spLocks noChangeArrowheads="1"/>
            </p:cNvSpPr>
            <p:nvPr userDrawn="1"/>
          </p:nvSpPr>
          <p:spPr bwMode="auto">
            <a:xfrm>
              <a:off x="4775677"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83" name="Oval 7">
              <a:extLst>
                <a:ext uri="{FF2B5EF4-FFF2-40B4-BE49-F238E27FC236}">
                  <a16:creationId xmlns:a16="http://schemas.microsoft.com/office/drawing/2014/main" id="{3CBA7B44-E6D4-4007-9F2D-F3846C2D21C5}"/>
                </a:ext>
              </a:extLst>
            </p:cNvPr>
            <p:cNvSpPr>
              <a:spLocks noChangeArrowheads="1"/>
            </p:cNvSpPr>
            <p:nvPr userDrawn="1"/>
          </p:nvSpPr>
          <p:spPr bwMode="auto">
            <a:xfrm>
              <a:off x="4966177"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84" name="Oval 8">
              <a:extLst>
                <a:ext uri="{FF2B5EF4-FFF2-40B4-BE49-F238E27FC236}">
                  <a16:creationId xmlns:a16="http://schemas.microsoft.com/office/drawing/2014/main" id="{C485E3AB-3567-4165-9D89-9100A42F9523}"/>
                </a:ext>
              </a:extLst>
            </p:cNvPr>
            <p:cNvSpPr>
              <a:spLocks noChangeArrowheads="1"/>
            </p:cNvSpPr>
            <p:nvPr userDrawn="1"/>
          </p:nvSpPr>
          <p:spPr bwMode="auto">
            <a:xfrm>
              <a:off x="5258277"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85" name="Oval 9">
              <a:extLst>
                <a:ext uri="{FF2B5EF4-FFF2-40B4-BE49-F238E27FC236}">
                  <a16:creationId xmlns:a16="http://schemas.microsoft.com/office/drawing/2014/main" id="{05B8DD02-0FB9-467B-AD99-97FECB63A3C1}"/>
                </a:ext>
              </a:extLst>
            </p:cNvPr>
            <p:cNvSpPr>
              <a:spLocks noChangeArrowheads="1"/>
            </p:cNvSpPr>
            <p:nvPr userDrawn="1"/>
          </p:nvSpPr>
          <p:spPr bwMode="auto">
            <a:xfrm>
              <a:off x="4877277"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86" name="Oval 10">
              <a:extLst>
                <a:ext uri="{FF2B5EF4-FFF2-40B4-BE49-F238E27FC236}">
                  <a16:creationId xmlns:a16="http://schemas.microsoft.com/office/drawing/2014/main" id="{9579C52D-9AAF-44EC-97BA-F45331A7DEF9}"/>
                </a:ext>
              </a:extLst>
            </p:cNvPr>
            <p:cNvSpPr>
              <a:spLocks noChangeArrowheads="1"/>
            </p:cNvSpPr>
            <p:nvPr userDrawn="1"/>
          </p:nvSpPr>
          <p:spPr bwMode="auto">
            <a:xfrm>
              <a:off x="5067777"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87" name="Oval 11">
              <a:extLst>
                <a:ext uri="{FF2B5EF4-FFF2-40B4-BE49-F238E27FC236}">
                  <a16:creationId xmlns:a16="http://schemas.microsoft.com/office/drawing/2014/main" id="{ED53FD4B-8A24-4293-AD5A-A5AE0B3A73FF}"/>
                </a:ext>
              </a:extLst>
            </p:cNvPr>
            <p:cNvSpPr>
              <a:spLocks noChangeArrowheads="1"/>
            </p:cNvSpPr>
            <p:nvPr userDrawn="1"/>
          </p:nvSpPr>
          <p:spPr bwMode="auto">
            <a:xfrm>
              <a:off x="5155089" y="3202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88" name="Oval 12">
              <a:extLst>
                <a:ext uri="{FF2B5EF4-FFF2-40B4-BE49-F238E27FC236}">
                  <a16:creationId xmlns:a16="http://schemas.microsoft.com/office/drawing/2014/main" id="{745087E8-B583-4D05-A47A-D4BB489DA485}"/>
                </a:ext>
              </a:extLst>
            </p:cNvPr>
            <p:cNvSpPr>
              <a:spLocks noChangeArrowheads="1"/>
            </p:cNvSpPr>
            <p:nvPr userDrawn="1"/>
          </p:nvSpPr>
          <p:spPr bwMode="auto">
            <a:xfrm>
              <a:off x="4775677"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89" name="Oval 13">
              <a:extLst>
                <a:ext uri="{FF2B5EF4-FFF2-40B4-BE49-F238E27FC236}">
                  <a16:creationId xmlns:a16="http://schemas.microsoft.com/office/drawing/2014/main" id="{98986CEF-EDEB-46DD-B3B8-3A971080DD44}"/>
                </a:ext>
              </a:extLst>
            </p:cNvPr>
            <p:cNvSpPr>
              <a:spLocks noChangeArrowheads="1"/>
            </p:cNvSpPr>
            <p:nvPr userDrawn="1"/>
          </p:nvSpPr>
          <p:spPr bwMode="auto">
            <a:xfrm>
              <a:off x="4966177"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0" name="Oval 14">
              <a:extLst>
                <a:ext uri="{FF2B5EF4-FFF2-40B4-BE49-F238E27FC236}">
                  <a16:creationId xmlns:a16="http://schemas.microsoft.com/office/drawing/2014/main" id="{926ADA4F-79C2-41BD-805B-70E12F61AB2D}"/>
                </a:ext>
              </a:extLst>
            </p:cNvPr>
            <p:cNvSpPr>
              <a:spLocks noChangeArrowheads="1"/>
            </p:cNvSpPr>
            <p:nvPr userDrawn="1"/>
          </p:nvSpPr>
          <p:spPr bwMode="auto">
            <a:xfrm>
              <a:off x="5258277"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1" name="Oval 15">
              <a:extLst>
                <a:ext uri="{FF2B5EF4-FFF2-40B4-BE49-F238E27FC236}">
                  <a16:creationId xmlns:a16="http://schemas.microsoft.com/office/drawing/2014/main" id="{2E21B776-310F-4AC7-8567-3186CE452A0F}"/>
                </a:ext>
              </a:extLst>
            </p:cNvPr>
            <p:cNvSpPr>
              <a:spLocks noChangeArrowheads="1"/>
            </p:cNvSpPr>
            <p:nvPr userDrawn="1"/>
          </p:nvSpPr>
          <p:spPr bwMode="auto">
            <a:xfrm>
              <a:off x="4877277"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2" name="Oval 16">
              <a:extLst>
                <a:ext uri="{FF2B5EF4-FFF2-40B4-BE49-F238E27FC236}">
                  <a16:creationId xmlns:a16="http://schemas.microsoft.com/office/drawing/2014/main" id="{F5C0714F-75E1-4ED4-897C-8FD0E4052F72}"/>
                </a:ext>
              </a:extLst>
            </p:cNvPr>
            <p:cNvSpPr>
              <a:spLocks noChangeArrowheads="1"/>
            </p:cNvSpPr>
            <p:nvPr userDrawn="1"/>
          </p:nvSpPr>
          <p:spPr bwMode="auto">
            <a:xfrm>
              <a:off x="5067777"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9" name="Oval 5">
              <a:extLst>
                <a:ext uri="{FF2B5EF4-FFF2-40B4-BE49-F238E27FC236}">
                  <a16:creationId xmlns:a16="http://schemas.microsoft.com/office/drawing/2014/main" id="{64CEC5B6-E44C-4D2A-A4D7-A9A561BB0546}"/>
                </a:ext>
              </a:extLst>
            </p:cNvPr>
            <p:cNvSpPr>
              <a:spLocks noChangeArrowheads="1"/>
            </p:cNvSpPr>
            <p:nvPr userDrawn="1"/>
          </p:nvSpPr>
          <p:spPr bwMode="auto">
            <a:xfrm>
              <a:off x="5726581" y="2821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0" name="Oval 6">
              <a:extLst>
                <a:ext uri="{FF2B5EF4-FFF2-40B4-BE49-F238E27FC236}">
                  <a16:creationId xmlns:a16="http://schemas.microsoft.com/office/drawing/2014/main" id="{DB875F7B-9C4F-4610-B834-D90C3497F132}"/>
                </a:ext>
              </a:extLst>
            </p:cNvPr>
            <p:cNvSpPr>
              <a:spLocks noChangeArrowheads="1"/>
            </p:cNvSpPr>
            <p:nvPr userDrawn="1"/>
          </p:nvSpPr>
          <p:spPr bwMode="auto">
            <a:xfrm>
              <a:off x="5347169"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1" name="Oval 7">
              <a:extLst>
                <a:ext uri="{FF2B5EF4-FFF2-40B4-BE49-F238E27FC236}">
                  <a16:creationId xmlns:a16="http://schemas.microsoft.com/office/drawing/2014/main" id="{0CCA5709-0322-4478-910B-FFD6ECA6F486}"/>
                </a:ext>
              </a:extLst>
            </p:cNvPr>
            <p:cNvSpPr>
              <a:spLocks noChangeArrowheads="1"/>
            </p:cNvSpPr>
            <p:nvPr userDrawn="1"/>
          </p:nvSpPr>
          <p:spPr bwMode="auto">
            <a:xfrm>
              <a:off x="5537669"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2" name="Oval 8">
              <a:extLst>
                <a:ext uri="{FF2B5EF4-FFF2-40B4-BE49-F238E27FC236}">
                  <a16:creationId xmlns:a16="http://schemas.microsoft.com/office/drawing/2014/main" id="{690500E1-AE22-45E6-9102-857F8C7039F8}"/>
                </a:ext>
              </a:extLst>
            </p:cNvPr>
            <p:cNvSpPr>
              <a:spLocks noChangeArrowheads="1"/>
            </p:cNvSpPr>
            <p:nvPr userDrawn="1"/>
          </p:nvSpPr>
          <p:spPr bwMode="auto">
            <a:xfrm>
              <a:off x="5829769"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3" name="Oval 9">
              <a:extLst>
                <a:ext uri="{FF2B5EF4-FFF2-40B4-BE49-F238E27FC236}">
                  <a16:creationId xmlns:a16="http://schemas.microsoft.com/office/drawing/2014/main" id="{50A9AF84-754E-43BF-9F76-461BC607BAE7}"/>
                </a:ext>
              </a:extLst>
            </p:cNvPr>
            <p:cNvSpPr>
              <a:spLocks noChangeArrowheads="1"/>
            </p:cNvSpPr>
            <p:nvPr userDrawn="1"/>
          </p:nvSpPr>
          <p:spPr bwMode="auto">
            <a:xfrm>
              <a:off x="5448769"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4" name="Oval 10">
              <a:extLst>
                <a:ext uri="{FF2B5EF4-FFF2-40B4-BE49-F238E27FC236}">
                  <a16:creationId xmlns:a16="http://schemas.microsoft.com/office/drawing/2014/main" id="{C9A23F10-1082-4907-9261-B10923A759F9}"/>
                </a:ext>
              </a:extLst>
            </p:cNvPr>
            <p:cNvSpPr>
              <a:spLocks noChangeArrowheads="1"/>
            </p:cNvSpPr>
            <p:nvPr userDrawn="1"/>
          </p:nvSpPr>
          <p:spPr bwMode="auto">
            <a:xfrm>
              <a:off x="5639269"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5" name="Oval 11">
              <a:extLst>
                <a:ext uri="{FF2B5EF4-FFF2-40B4-BE49-F238E27FC236}">
                  <a16:creationId xmlns:a16="http://schemas.microsoft.com/office/drawing/2014/main" id="{6B885024-AB39-4FAF-A7A9-D74B77EB1779}"/>
                </a:ext>
              </a:extLst>
            </p:cNvPr>
            <p:cNvSpPr>
              <a:spLocks noChangeArrowheads="1"/>
            </p:cNvSpPr>
            <p:nvPr userDrawn="1"/>
          </p:nvSpPr>
          <p:spPr bwMode="auto">
            <a:xfrm>
              <a:off x="5726581" y="3202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6" name="Oval 12">
              <a:extLst>
                <a:ext uri="{FF2B5EF4-FFF2-40B4-BE49-F238E27FC236}">
                  <a16:creationId xmlns:a16="http://schemas.microsoft.com/office/drawing/2014/main" id="{ED4999AC-0D20-4504-8D9B-64A7B1C353FC}"/>
                </a:ext>
              </a:extLst>
            </p:cNvPr>
            <p:cNvSpPr>
              <a:spLocks noChangeArrowheads="1"/>
            </p:cNvSpPr>
            <p:nvPr userDrawn="1"/>
          </p:nvSpPr>
          <p:spPr bwMode="auto">
            <a:xfrm>
              <a:off x="5347169"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7" name="Oval 13">
              <a:extLst>
                <a:ext uri="{FF2B5EF4-FFF2-40B4-BE49-F238E27FC236}">
                  <a16:creationId xmlns:a16="http://schemas.microsoft.com/office/drawing/2014/main" id="{0A2F6A5A-318E-4176-9636-419BF7AA1B7B}"/>
                </a:ext>
              </a:extLst>
            </p:cNvPr>
            <p:cNvSpPr>
              <a:spLocks noChangeArrowheads="1"/>
            </p:cNvSpPr>
            <p:nvPr userDrawn="1"/>
          </p:nvSpPr>
          <p:spPr bwMode="auto">
            <a:xfrm>
              <a:off x="5537669"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8" name="Oval 14">
              <a:extLst>
                <a:ext uri="{FF2B5EF4-FFF2-40B4-BE49-F238E27FC236}">
                  <a16:creationId xmlns:a16="http://schemas.microsoft.com/office/drawing/2014/main" id="{8F9B0C77-BC10-418B-B900-8BEB2E08ACF0}"/>
                </a:ext>
              </a:extLst>
            </p:cNvPr>
            <p:cNvSpPr>
              <a:spLocks noChangeArrowheads="1"/>
            </p:cNvSpPr>
            <p:nvPr userDrawn="1"/>
          </p:nvSpPr>
          <p:spPr bwMode="auto">
            <a:xfrm>
              <a:off x="5829769"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9" name="Oval 15">
              <a:extLst>
                <a:ext uri="{FF2B5EF4-FFF2-40B4-BE49-F238E27FC236}">
                  <a16:creationId xmlns:a16="http://schemas.microsoft.com/office/drawing/2014/main" id="{740C2758-2C21-46D3-ADD5-76B8DB18A442}"/>
                </a:ext>
              </a:extLst>
            </p:cNvPr>
            <p:cNvSpPr>
              <a:spLocks noChangeArrowheads="1"/>
            </p:cNvSpPr>
            <p:nvPr userDrawn="1"/>
          </p:nvSpPr>
          <p:spPr bwMode="auto">
            <a:xfrm>
              <a:off x="5448769"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80" name="Oval 16">
              <a:extLst>
                <a:ext uri="{FF2B5EF4-FFF2-40B4-BE49-F238E27FC236}">
                  <a16:creationId xmlns:a16="http://schemas.microsoft.com/office/drawing/2014/main" id="{C6602FA1-7E2A-41E8-8716-5FACC07E2CB6}"/>
                </a:ext>
              </a:extLst>
            </p:cNvPr>
            <p:cNvSpPr>
              <a:spLocks noChangeArrowheads="1"/>
            </p:cNvSpPr>
            <p:nvPr userDrawn="1"/>
          </p:nvSpPr>
          <p:spPr bwMode="auto">
            <a:xfrm>
              <a:off x="5639269"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7" name="Oval 5">
              <a:extLst>
                <a:ext uri="{FF2B5EF4-FFF2-40B4-BE49-F238E27FC236}">
                  <a16:creationId xmlns:a16="http://schemas.microsoft.com/office/drawing/2014/main" id="{E9739D19-E232-4F21-97D7-750228BDDB4F}"/>
                </a:ext>
              </a:extLst>
            </p:cNvPr>
            <p:cNvSpPr>
              <a:spLocks noChangeArrowheads="1"/>
            </p:cNvSpPr>
            <p:nvPr userDrawn="1"/>
          </p:nvSpPr>
          <p:spPr bwMode="auto">
            <a:xfrm>
              <a:off x="6298073" y="2821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8" name="Oval 6">
              <a:extLst>
                <a:ext uri="{FF2B5EF4-FFF2-40B4-BE49-F238E27FC236}">
                  <a16:creationId xmlns:a16="http://schemas.microsoft.com/office/drawing/2014/main" id="{8EFC8423-7224-4FAC-845E-9423256934AB}"/>
                </a:ext>
              </a:extLst>
            </p:cNvPr>
            <p:cNvSpPr>
              <a:spLocks noChangeArrowheads="1"/>
            </p:cNvSpPr>
            <p:nvPr userDrawn="1"/>
          </p:nvSpPr>
          <p:spPr bwMode="auto">
            <a:xfrm>
              <a:off x="5918661"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9" name="Oval 7">
              <a:extLst>
                <a:ext uri="{FF2B5EF4-FFF2-40B4-BE49-F238E27FC236}">
                  <a16:creationId xmlns:a16="http://schemas.microsoft.com/office/drawing/2014/main" id="{EBC34901-A97B-49B8-9572-429C94A4ABD1}"/>
                </a:ext>
              </a:extLst>
            </p:cNvPr>
            <p:cNvSpPr>
              <a:spLocks noChangeArrowheads="1"/>
            </p:cNvSpPr>
            <p:nvPr userDrawn="1"/>
          </p:nvSpPr>
          <p:spPr bwMode="auto">
            <a:xfrm>
              <a:off x="6109161"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0" name="Oval 8">
              <a:extLst>
                <a:ext uri="{FF2B5EF4-FFF2-40B4-BE49-F238E27FC236}">
                  <a16:creationId xmlns:a16="http://schemas.microsoft.com/office/drawing/2014/main" id="{E63460FF-25F3-4549-B0BA-575579347177}"/>
                </a:ext>
              </a:extLst>
            </p:cNvPr>
            <p:cNvSpPr>
              <a:spLocks noChangeArrowheads="1"/>
            </p:cNvSpPr>
            <p:nvPr userDrawn="1"/>
          </p:nvSpPr>
          <p:spPr bwMode="auto">
            <a:xfrm>
              <a:off x="6401261"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1" name="Oval 9">
              <a:extLst>
                <a:ext uri="{FF2B5EF4-FFF2-40B4-BE49-F238E27FC236}">
                  <a16:creationId xmlns:a16="http://schemas.microsoft.com/office/drawing/2014/main" id="{0D983B34-7BE3-4FEA-9C10-0A49F3A46D10}"/>
                </a:ext>
              </a:extLst>
            </p:cNvPr>
            <p:cNvSpPr>
              <a:spLocks noChangeArrowheads="1"/>
            </p:cNvSpPr>
            <p:nvPr userDrawn="1"/>
          </p:nvSpPr>
          <p:spPr bwMode="auto">
            <a:xfrm>
              <a:off x="6020261"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2" name="Oval 10">
              <a:extLst>
                <a:ext uri="{FF2B5EF4-FFF2-40B4-BE49-F238E27FC236}">
                  <a16:creationId xmlns:a16="http://schemas.microsoft.com/office/drawing/2014/main" id="{1BFA6366-179E-4E57-9548-0C07B190BB57}"/>
                </a:ext>
              </a:extLst>
            </p:cNvPr>
            <p:cNvSpPr>
              <a:spLocks noChangeArrowheads="1"/>
            </p:cNvSpPr>
            <p:nvPr userDrawn="1"/>
          </p:nvSpPr>
          <p:spPr bwMode="auto">
            <a:xfrm>
              <a:off x="6210761"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3" name="Oval 11">
              <a:extLst>
                <a:ext uri="{FF2B5EF4-FFF2-40B4-BE49-F238E27FC236}">
                  <a16:creationId xmlns:a16="http://schemas.microsoft.com/office/drawing/2014/main" id="{0DCB5627-ED04-4BE6-8139-C810B23815CE}"/>
                </a:ext>
              </a:extLst>
            </p:cNvPr>
            <p:cNvSpPr>
              <a:spLocks noChangeArrowheads="1"/>
            </p:cNvSpPr>
            <p:nvPr userDrawn="1"/>
          </p:nvSpPr>
          <p:spPr bwMode="auto">
            <a:xfrm>
              <a:off x="6298073" y="3202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4" name="Oval 12">
              <a:extLst>
                <a:ext uri="{FF2B5EF4-FFF2-40B4-BE49-F238E27FC236}">
                  <a16:creationId xmlns:a16="http://schemas.microsoft.com/office/drawing/2014/main" id="{AAC38886-8C80-4E5B-9E8C-F427D534CA24}"/>
                </a:ext>
              </a:extLst>
            </p:cNvPr>
            <p:cNvSpPr>
              <a:spLocks noChangeArrowheads="1"/>
            </p:cNvSpPr>
            <p:nvPr userDrawn="1"/>
          </p:nvSpPr>
          <p:spPr bwMode="auto">
            <a:xfrm>
              <a:off x="5918661"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5" name="Oval 13">
              <a:extLst>
                <a:ext uri="{FF2B5EF4-FFF2-40B4-BE49-F238E27FC236}">
                  <a16:creationId xmlns:a16="http://schemas.microsoft.com/office/drawing/2014/main" id="{6B63F700-6CA1-44A8-84EC-50CAB3D452A3}"/>
                </a:ext>
              </a:extLst>
            </p:cNvPr>
            <p:cNvSpPr>
              <a:spLocks noChangeArrowheads="1"/>
            </p:cNvSpPr>
            <p:nvPr userDrawn="1"/>
          </p:nvSpPr>
          <p:spPr bwMode="auto">
            <a:xfrm>
              <a:off x="6109161"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6" name="Oval 14">
              <a:extLst>
                <a:ext uri="{FF2B5EF4-FFF2-40B4-BE49-F238E27FC236}">
                  <a16:creationId xmlns:a16="http://schemas.microsoft.com/office/drawing/2014/main" id="{B761EC53-ABC0-43F8-941E-31F086B7701E}"/>
                </a:ext>
              </a:extLst>
            </p:cNvPr>
            <p:cNvSpPr>
              <a:spLocks noChangeArrowheads="1"/>
            </p:cNvSpPr>
            <p:nvPr userDrawn="1"/>
          </p:nvSpPr>
          <p:spPr bwMode="auto">
            <a:xfrm>
              <a:off x="6401261"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7" name="Oval 15">
              <a:extLst>
                <a:ext uri="{FF2B5EF4-FFF2-40B4-BE49-F238E27FC236}">
                  <a16:creationId xmlns:a16="http://schemas.microsoft.com/office/drawing/2014/main" id="{DF78F625-6DDB-4430-9CF3-38A7E49EFDD5}"/>
                </a:ext>
              </a:extLst>
            </p:cNvPr>
            <p:cNvSpPr>
              <a:spLocks noChangeArrowheads="1"/>
            </p:cNvSpPr>
            <p:nvPr userDrawn="1"/>
          </p:nvSpPr>
          <p:spPr bwMode="auto">
            <a:xfrm>
              <a:off x="6020261"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8" name="Oval 16">
              <a:extLst>
                <a:ext uri="{FF2B5EF4-FFF2-40B4-BE49-F238E27FC236}">
                  <a16:creationId xmlns:a16="http://schemas.microsoft.com/office/drawing/2014/main" id="{71303093-0342-4DAD-A306-51745F68467D}"/>
                </a:ext>
              </a:extLst>
            </p:cNvPr>
            <p:cNvSpPr>
              <a:spLocks noChangeArrowheads="1"/>
            </p:cNvSpPr>
            <p:nvPr userDrawn="1"/>
          </p:nvSpPr>
          <p:spPr bwMode="auto">
            <a:xfrm>
              <a:off x="6210761"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5" name="Oval 5">
              <a:extLst>
                <a:ext uri="{FF2B5EF4-FFF2-40B4-BE49-F238E27FC236}">
                  <a16:creationId xmlns:a16="http://schemas.microsoft.com/office/drawing/2014/main" id="{20D83475-6AD3-4C96-82BA-C184232BD4ED}"/>
                </a:ext>
              </a:extLst>
            </p:cNvPr>
            <p:cNvSpPr>
              <a:spLocks noChangeArrowheads="1"/>
            </p:cNvSpPr>
            <p:nvPr userDrawn="1"/>
          </p:nvSpPr>
          <p:spPr bwMode="auto">
            <a:xfrm>
              <a:off x="6869565" y="2821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6" name="Oval 6">
              <a:extLst>
                <a:ext uri="{FF2B5EF4-FFF2-40B4-BE49-F238E27FC236}">
                  <a16:creationId xmlns:a16="http://schemas.microsoft.com/office/drawing/2014/main" id="{A0A4EEBB-9A38-4C41-BE73-4A7CDBFB1F29}"/>
                </a:ext>
              </a:extLst>
            </p:cNvPr>
            <p:cNvSpPr>
              <a:spLocks noChangeArrowheads="1"/>
            </p:cNvSpPr>
            <p:nvPr userDrawn="1"/>
          </p:nvSpPr>
          <p:spPr bwMode="auto">
            <a:xfrm>
              <a:off x="6490153"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7" name="Oval 7">
              <a:extLst>
                <a:ext uri="{FF2B5EF4-FFF2-40B4-BE49-F238E27FC236}">
                  <a16:creationId xmlns:a16="http://schemas.microsoft.com/office/drawing/2014/main" id="{278E8790-6C21-418A-8A2C-EAF5FEBF9A8F}"/>
                </a:ext>
              </a:extLst>
            </p:cNvPr>
            <p:cNvSpPr>
              <a:spLocks noChangeArrowheads="1"/>
            </p:cNvSpPr>
            <p:nvPr userDrawn="1"/>
          </p:nvSpPr>
          <p:spPr bwMode="auto">
            <a:xfrm>
              <a:off x="6680653"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8" name="Oval 8">
              <a:extLst>
                <a:ext uri="{FF2B5EF4-FFF2-40B4-BE49-F238E27FC236}">
                  <a16:creationId xmlns:a16="http://schemas.microsoft.com/office/drawing/2014/main" id="{737A1866-E8BA-4682-A76E-6EC8BBEC3551}"/>
                </a:ext>
              </a:extLst>
            </p:cNvPr>
            <p:cNvSpPr>
              <a:spLocks noChangeArrowheads="1"/>
            </p:cNvSpPr>
            <p:nvPr userDrawn="1"/>
          </p:nvSpPr>
          <p:spPr bwMode="auto">
            <a:xfrm>
              <a:off x="6972753"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9" name="Oval 9">
              <a:extLst>
                <a:ext uri="{FF2B5EF4-FFF2-40B4-BE49-F238E27FC236}">
                  <a16:creationId xmlns:a16="http://schemas.microsoft.com/office/drawing/2014/main" id="{8B7EA9F4-7D46-4911-942C-7BD69C69E006}"/>
                </a:ext>
              </a:extLst>
            </p:cNvPr>
            <p:cNvSpPr>
              <a:spLocks noChangeArrowheads="1"/>
            </p:cNvSpPr>
            <p:nvPr userDrawn="1"/>
          </p:nvSpPr>
          <p:spPr bwMode="auto">
            <a:xfrm>
              <a:off x="6591753"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0" name="Oval 10">
              <a:extLst>
                <a:ext uri="{FF2B5EF4-FFF2-40B4-BE49-F238E27FC236}">
                  <a16:creationId xmlns:a16="http://schemas.microsoft.com/office/drawing/2014/main" id="{83AD217A-6073-491B-BE90-D8CAE8E83ED2}"/>
                </a:ext>
              </a:extLst>
            </p:cNvPr>
            <p:cNvSpPr>
              <a:spLocks noChangeArrowheads="1"/>
            </p:cNvSpPr>
            <p:nvPr userDrawn="1"/>
          </p:nvSpPr>
          <p:spPr bwMode="auto">
            <a:xfrm>
              <a:off x="6782253"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1" name="Oval 11">
              <a:extLst>
                <a:ext uri="{FF2B5EF4-FFF2-40B4-BE49-F238E27FC236}">
                  <a16:creationId xmlns:a16="http://schemas.microsoft.com/office/drawing/2014/main" id="{5A47F7C0-9E39-4EF0-9A0A-391A2CABF209}"/>
                </a:ext>
              </a:extLst>
            </p:cNvPr>
            <p:cNvSpPr>
              <a:spLocks noChangeArrowheads="1"/>
            </p:cNvSpPr>
            <p:nvPr userDrawn="1"/>
          </p:nvSpPr>
          <p:spPr bwMode="auto">
            <a:xfrm>
              <a:off x="6869565" y="3202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2" name="Oval 12">
              <a:extLst>
                <a:ext uri="{FF2B5EF4-FFF2-40B4-BE49-F238E27FC236}">
                  <a16:creationId xmlns:a16="http://schemas.microsoft.com/office/drawing/2014/main" id="{22A8D0E4-9A44-4DC9-8982-99C3A30A8C40}"/>
                </a:ext>
              </a:extLst>
            </p:cNvPr>
            <p:cNvSpPr>
              <a:spLocks noChangeArrowheads="1"/>
            </p:cNvSpPr>
            <p:nvPr userDrawn="1"/>
          </p:nvSpPr>
          <p:spPr bwMode="auto">
            <a:xfrm>
              <a:off x="6490153"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3" name="Oval 13">
              <a:extLst>
                <a:ext uri="{FF2B5EF4-FFF2-40B4-BE49-F238E27FC236}">
                  <a16:creationId xmlns:a16="http://schemas.microsoft.com/office/drawing/2014/main" id="{0D33758B-D6DB-430E-BFC0-180990624495}"/>
                </a:ext>
              </a:extLst>
            </p:cNvPr>
            <p:cNvSpPr>
              <a:spLocks noChangeArrowheads="1"/>
            </p:cNvSpPr>
            <p:nvPr userDrawn="1"/>
          </p:nvSpPr>
          <p:spPr bwMode="auto">
            <a:xfrm>
              <a:off x="6680653"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4" name="Oval 14">
              <a:extLst>
                <a:ext uri="{FF2B5EF4-FFF2-40B4-BE49-F238E27FC236}">
                  <a16:creationId xmlns:a16="http://schemas.microsoft.com/office/drawing/2014/main" id="{E7D28F8A-A09F-47D7-BB7F-76EC7B991919}"/>
                </a:ext>
              </a:extLst>
            </p:cNvPr>
            <p:cNvSpPr>
              <a:spLocks noChangeArrowheads="1"/>
            </p:cNvSpPr>
            <p:nvPr userDrawn="1"/>
          </p:nvSpPr>
          <p:spPr bwMode="auto">
            <a:xfrm>
              <a:off x="6972753"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5" name="Oval 15">
              <a:extLst>
                <a:ext uri="{FF2B5EF4-FFF2-40B4-BE49-F238E27FC236}">
                  <a16:creationId xmlns:a16="http://schemas.microsoft.com/office/drawing/2014/main" id="{4A458A01-AFC5-4F60-BEB7-D7C2305DAAC2}"/>
                </a:ext>
              </a:extLst>
            </p:cNvPr>
            <p:cNvSpPr>
              <a:spLocks noChangeArrowheads="1"/>
            </p:cNvSpPr>
            <p:nvPr userDrawn="1"/>
          </p:nvSpPr>
          <p:spPr bwMode="auto">
            <a:xfrm>
              <a:off x="6591753"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6" name="Oval 16">
              <a:extLst>
                <a:ext uri="{FF2B5EF4-FFF2-40B4-BE49-F238E27FC236}">
                  <a16:creationId xmlns:a16="http://schemas.microsoft.com/office/drawing/2014/main" id="{0A585141-BF39-42E4-9458-289C277A5AC8}"/>
                </a:ext>
              </a:extLst>
            </p:cNvPr>
            <p:cNvSpPr>
              <a:spLocks noChangeArrowheads="1"/>
            </p:cNvSpPr>
            <p:nvPr userDrawn="1"/>
          </p:nvSpPr>
          <p:spPr bwMode="auto">
            <a:xfrm>
              <a:off x="6782253"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3" name="Oval 5">
              <a:extLst>
                <a:ext uri="{FF2B5EF4-FFF2-40B4-BE49-F238E27FC236}">
                  <a16:creationId xmlns:a16="http://schemas.microsoft.com/office/drawing/2014/main" id="{40B85A9E-EDAA-4461-9331-44671557A921}"/>
                </a:ext>
              </a:extLst>
            </p:cNvPr>
            <p:cNvSpPr>
              <a:spLocks noChangeArrowheads="1"/>
            </p:cNvSpPr>
            <p:nvPr userDrawn="1"/>
          </p:nvSpPr>
          <p:spPr bwMode="auto">
            <a:xfrm>
              <a:off x="7441057" y="2821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4" name="Oval 6">
              <a:extLst>
                <a:ext uri="{FF2B5EF4-FFF2-40B4-BE49-F238E27FC236}">
                  <a16:creationId xmlns:a16="http://schemas.microsoft.com/office/drawing/2014/main" id="{E71BD2E9-1453-4B2F-8A78-EE56829AFF4E}"/>
                </a:ext>
              </a:extLst>
            </p:cNvPr>
            <p:cNvSpPr>
              <a:spLocks noChangeArrowheads="1"/>
            </p:cNvSpPr>
            <p:nvPr userDrawn="1"/>
          </p:nvSpPr>
          <p:spPr bwMode="auto">
            <a:xfrm>
              <a:off x="7061645"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5" name="Oval 7">
              <a:extLst>
                <a:ext uri="{FF2B5EF4-FFF2-40B4-BE49-F238E27FC236}">
                  <a16:creationId xmlns:a16="http://schemas.microsoft.com/office/drawing/2014/main" id="{9FBE0481-3E20-408F-8AFA-00D4AB352352}"/>
                </a:ext>
              </a:extLst>
            </p:cNvPr>
            <p:cNvSpPr>
              <a:spLocks noChangeArrowheads="1"/>
            </p:cNvSpPr>
            <p:nvPr userDrawn="1"/>
          </p:nvSpPr>
          <p:spPr bwMode="auto">
            <a:xfrm>
              <a:off x="7252145"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6" name="Oval 8">
              <a:extLst>
                <a:ext uri="{FF2B5EF4-FFF2-40B4-BE49-F238E27FC236}">
                  <a16:creationId xmlns:a16="http://schemas.microsoft.com/office/drawing/2014/main" id="{D4D1AF1D-8B0B-4482-9850-AAF7205A57FD}"/>
                </a:ext>
              </a:extLst>
            </p:cNvPr>
            <p:cNvSpPr>
              <a:spLocks noChangeArrowheads="1"/>
            </p:cNvSpPr>
            <p:nvPr userDrawn="1"/>
          </p:nvSpPr>
          <p:spPr bwMode="auto">
            <a:xfrm>
              <a:off x="7544245"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7" name="Oval 9">
              <a:extLst>
                <a:ext uri="{FF2B5EF4-FFF2-40B4-BE49-F238E27FC236}">
                  <a16:creationId xmlns:a16="http://schemas.microsoft.com/office/drawing/2014/main" id="{CA35E736-37F5-4932-A488-CEC316E21AEC}"/>
                </a:ext>
              </a:extLst>
            </p:cNvPr>
            <p:cNvSpPr>
              <a:spLocks noChangeArrowheads="1"/>
            </p:cNvSpPr>
            <p:nvPr userDrawn="1"/>
          </p:nvSpPr>
          <p:spPr bwMode="auto">
            <a:xfrm>
              <a:off x="7163245"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8" name="Oval 10">
              <a:extLst>
                <a:ext uri="{FF2B5EF4-FFF2-40B4-BE49-F238E27FC236}">
                  <a16:creationId xmlns:a16="http://schemas.microsoft.com/office/drawing/2014/main" id="{6AA7397B-06A9-44B5-B949-9189909F7407}"/>
                </a:ext>
              </a:extLst>
            </p:cNvPr>
            <p:cNvSpPr>
              <a:spLocks noChangeArrowheads="1"/>
            </p:cNvSpPr>
            <p:nvPr userDrawn="1"/>
          </p:nvSpPr>
          <p:spPr bwMode="auto">
            <a:xfrm>
              <a:off x="7353745"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9" name="Oval 11">
              <a:extLst>
                <a:ext uri="{FF2B5EF4-FFF2-40B4-BE49-F238E27FC236}">
                  <a16:creationId xmlns:a16="http://schemas.microsoft.com/office/drawing/2014/main" id="{A22E21D2-4B90-40CE-9FB8-609539E5A481}"/>
                </a:ext>
              </a:extLst>
            </p:cNvPr>
            <p:cNvSpPr>
              <a:spLocks noChangeArrowheads="1"/>
            </p:cNvSpPr>
            <p:nvPr userDrawn="1"/>
          </p:nvSpPr>
          <p:spPr bwMode="auto">
            <a:xfrm>
              <a:off x="7441057" y="3202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0" name="Oval 12">
              <a:extLst>
                <a:ext uri="{FF2B5EF4-FFF2-40B4-BE49-F238E27FC236}">
                  <a16:creationId xmlns:a16="http://schemas.microsoft.com/office/drawing/2014/main" id="{0A05883E-FB38-4205-8754-DCA8CCFA8C2A}"/>
                </a:ext>
              </a:extLst>
            </p:cNvPr>
            <p:cNvSpPr>
              <a:spLocks noChangeArrowheads="1"/>
            </p:cNvSpPr>
            <p:nvPr userDrawn="1"/>
          </p:nvSpPr>
          <p:spPr bwMode="auto">
            <a:xfrm>
              <a:off x="7061645"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1" name="Oval 13">
              <a:extLst>
                <a:ext uri="{FF2B5EF4-FFF2-40B4-BE49-F238E27FC236}">
                  <a16:creationId xmlns:a16="http://schemas.microsoft.com/office/drawing/2014/main" id="{21F5ADA7-819F-4D4F-A220-320139052CFA}"/>
                </a:ext>
              </a:extLst>
            </p:cNvPr>
            <p:cNvSpPr>
              <a:spLocks noChangeArrowheads="1"/>
            </p:cNvSpPr>
            <p:nvPr userDrawn="1"/>
          </p:nvSpPr>
          <p:spPr bwMode="auto">
            <a:xfrm>
              <a:off x="7252145"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2" name="Oval 14">
              <a:extLst>
                <a:ext uri="{FF2B5EF4-FFF2-40B4-BE49-F238E27FC236}">
                  <a16:creationId xmlns:a16="http://schemas.microsoft.com/office/drawing/2014/main" id="{BD0002DA-4B76-43FA-8AEB-E018E106A861}"/>
                </a:ext>
              </a:extLst>
            </p:cNvPr>
            <p:cNvSpPr>
              <a:spLocks noChangeArrowheads="1"/>
            </p:cNvSpPr>
            <p:nvPr userDrawn="1"/>
          </p:nvSpPr>
          <p:spPr bwMode="auto">
            <a:xfrm>
              <a:off x="7544245"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3" name="Oval 15">
              <a:extLst>
                <a:ext uri="{FF2B5EF4-FFF2-40B4-BE49-F238E27FC236}">
                  <a16:creationId xmlns:a16="http://schemas.microsoft.com/office/drawing/2014/main" id="{50B20B50-F96D-4A08-9731-AE2409D6DC6B}"/>
                </a:ext>
              </a:extLst>
            </p:cNvPr>
            <p:cNvSpPr>
              <a:spLocks noChangeArrowheads="1"/>
            </p:cNvSpPr>
            <p:nvPr userDrawn="1"/>
          </p:nvSpPr>
          <p:spPr bwMode="auto">
            <a:xfrm>
              <a:off x="7163245"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4" name="Oval 16">
              <a:extLst>
                <a:ext uri="{FF2B5EF4-FFF2-40B4-BE49-F238E27FC236}">
                  <a16:creationId xmlns:a16="http://schemas.microsoft.com/office/drawing/2014/main" id="{C710ED0E-51B5-479B-B756-58C8BBF2C6B7}"/>
                </a:ext>
              </a:extLst>
            </p:cNvPr>
            <p:cNvSpPr>
              <a:spLocks noChangeArrowheads="1"/>
            </p:cNvSpPr>
            <p:nvPr userDrawn="1"/>
          </p:nvSpPr>
          <p:spPr bwMode="auto">
            <a:xfrm>
              <a:off x="7353745"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1" name="Oval 5">
              <a:extLst>
                <a:ext uri="{FF2B5EF4-FFF2-40B4-BE49-F238E27FC236}">
                  <a16:creationId xmlns:a16="http://schemas.microsoft.com/office/drawing/2014/main" id="{AFE5F93C-8210-4728-BBF7-32B7EB601C86}"/>
                </a:ext>
              </a:extLst>
            </p:cNvPr>
            <p:cNvSpPr>
              <a:spLocks noChangeArrowheads="1"/>
            </p:cNvSpPr>
            <p:nvPr userDrawn="1"/>
          </p:nvSpPr>
          <p:spPr bwMode="auto">
            <a:xfrm>
              <a:off x="8012549" y="2821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2" name="Oval 6">
              <a:extLst>
                <a:ext uri="{FF2B5EF4-FFF2-40B4-BE49-F238E27FC236}">
                  <a16:creationId xmlns:a16="http://schemas.microsoft.com/office/drawing/2014/main" id="{E4AC9262-887C-41C3-BAD2-59053872C296}"/>
                </a:ext>
              </a:extLst>
            </p:cNvPr>
            <p:cNvSpPr>
              <a:spLocks noChangeArrowheads="1"/>
            </p:cNvSpPr>
            <p:nvPr userDrawn="1"/>
          </p:nvSpPr>
          <p:spPr bwMode="auto">
            <a:xfrm>
              <a:off x="7633137"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3" name="Oval 7">
              <a:extLst>
                <a:ext uri="{FF2B5EF4-FFF2-40B4-BE49-F238E27FC236}">
                  <a16:creationId xmlns:a16="http://schemas.microsoft.com/office/drawing/2014/main" id="{A35E21CA-3C58-4739-BF93-18E26F1A0D93}"/>
                </a:ext>
              </a:extLst>
            </p:cNvPr>
            <p:cNvSpPr>
              <a:spLocks noChangeArrowheads="1"/>
            </p:cNvSpPr>
            <p:nvPr userDrawn="1"/>
          </p:nvSpPr>
          <p:spPr bwMode="auto">
            <a:xfrm>
              <a:off x="7823637"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4" name="Oval 8">
              <a:extLst>
                <a:ext uri="{FF2B5EF4-FFF2-40B4-BE49-F238E27FC236}">
                  <a16:creationId xmlns:a16="http://schemas.microsoft.com/office/drawing/2014/main" id="{45F8CADC-B574-469B-89E0-51919BDCDC17}"/>
                </a:ext>
              </a:extLst>
            </p:cNvPr>
            <p:cNvSpPr>
              <a:spLocks noChangeArrowheads="1"/>
            </p:cNvSpPr>
            <p:nvPr userDrawn="1"/>
          </p:nvSpPr>
          <p:spPr bwMode="auto">
            <a:xfrm>
              <a:off x="8115737"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5" name="Oval 9">
              <a:extLst>
                <a:ext uri="{FF2B5EF4-FFF2-40B4-BE49-F238E27FC236}">
                  <a16:creationId xmlns:a16="http://schemas.microsoft.com/office/drawing/2014/main" id="{80408876-B799-4E36-B975-13BA5CD973BE}"/>
                </a:ext>
              </a:extLst>
            </p:cNvPr>
            <p:cNvSpPr>
              <a:spLocks noChangeArrowheads="1"/>
            </p:cNvSpPr>
            <p:nvPr userDrawn="1"/>
          </p:nvSpPr>
          <p:spPr bwMode="auto">
            <a:xfrm>
              <a:off x="7734737"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6" name="Oval 10">
              <a:extLst>
                <a:ext uri="{FF2B5EF4-FFF2-40B4-BE49-F238E27FC236}">
                  <a16:creationId xmlns:a16="http://schemas.microsoft.com/office/drawing/2014/main" id="{0C0056AB-DB56-41F9-B06B-762D60FD5F4A}"/>
                </a:ext>
              </a:extLst>
            </p:cNvPr>
            <p:cNvSpPr>
              <a:spLocks noChangeArrowheads="1"/>
            </p:cNvSpPr>
            <p:nvPr userDrawn="1"/>
          </p:nvSpPr>
          <p:spPr bwMode="auto">
            <a:xfrm>
              <a:off x="7925237"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7" name="Oval 11">
              <a:extLst>
                <a:ext uri="{FF2B5EF4-FFF2-40B4-BE49-F238E27FC236}">
                  <a16:creationId xmlns:a16="http://schemas.microsoft.com/office/drawing/2014/main" id="{F9834FC5-4264-4C91-B705-2929CA4208CC}"/>
                </a:ext>
              </a:extLst>
            </p:cNvPr>
            <p:cNvSpPr>
              <a:spLocks noChangeArrowheads="1"/>
            </p:cNvSpPr>
            <p:nvPr userDrawn="1"/>
          </p:nvSpPr>
          <p:spPr bwMode="auto">
            <a:xfrm>
              <a:off x="8012549" y="3202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8" name="Oval 12">
              <a:extLst>
                <a:ext uri="{FF2B5EF4-FFF2-40B4-BE49-F238E27FC236}">
                  <a16:creationId xmlns:a16="http://schemas.microsoft.com/office/drawing/2014/main" id="{BA1F5EF6-703E-4C21-9C14-95CD33C33225}"/>
                </a:ext>
              </a:extLst>
            </p:cNvPr>
            <p:cNvSpPr>
              <a:spLocks noChangeArrowheads="1"/>
            </p:cNvSpPr>
            <p:nvPr userDrawn="1"/>
          </p:nvSpPr>
          <p:spPr bwMode="auto">
            <a:xfrm>
              <a:off x="7633137"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9" name="Oval 13">
              <a:extLst>
                <a:ext uri="{FF2B5EF4-FFF2-40B4-BE49-F238E27FC236}">
                  <a16:creationId xmlns:a16="http://schemas.microsoft.com/office/drawing/2014/main" id="{701C4E9E-0199-4002-9176-65A1FEF60970}"/>
                </a:ext>
              </a:extLst>
            </p:cNvPr>
            <p:cNvSpPr>
              <a:spLocks noChangeArrowheads="1"/>
            </p:cNvSpPr>
            <p:nvPr userDrawn="1"/>
          </p:nvSpPr>
          <p:spPr bwMode="auto">
            <a:xfrm>
              <a:off x="7823637"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0" name="Oval 14">
              <a:extLst>
                <a:ext uri="{FF2B5EF4-FFF2-40B4-BE49-F238E27FC236}">
                  <a16:creationId xmlns:a16="http://schemas.microsoft.com/office/drawing/2014/main" id="{BA687897-5A1C-46AF-B32A-B594F9453EAF}"/>
                </a:ext>
              </a:extLst>
            </p:cNvPr>
            <p:cNvSpPr>
              <a:spLocks noChangeArrowheads="1"/>
            </p:cNvSpPr>
            <p:nvPr userDrawn="1"/>
          </p:nvSpPr>
          <p:spPr bwMode="auto">
            <a:xfrm>
              <a:off x="8115737"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1" name="Oval 15">
              <a:extLst>
                <a:ext uri="{FF2B5EF4-FFF2-40B4-BE49-F238E27FC236}">
                  <a16:creationId xmlns:a16="http://schemas.microsoft.com/office/drawing/2014/main" id="{7DE9077A-6243-4C5E-8D36-F8AD29073832}"/>
                </a:ext>
              </a:extLst>
            </p:cNvPr>
            <p:cNvSpPr>
              <a:spLocks noChangeArrowheads="1"/>
            </p:cNvSpPr>
            <p:nvPr userDrawn="1"/>
          </p:nvSpPr>
          <p:spPr bwMode="auto">
            <a:xfrm>
              <a:off x="7734737"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2" name="Oval 16">
              <a:extLst>
                <a:ext uri="{FF2B5EF4-FFF2-40B4-BE49-F238E27FC236}">
                  <a16:creationId xmlns:a16="http://schemas.microsoft.com/office/drawing/2014/main" id="{5E0031CF-2364-4291-ACC6-C928AE8C2F20}"/>
                </a:ext>
              </a:extLst>
            </p:cNvPr>
            <p:cNvSpPr>
              <a:spLocks noChangeArrowheads="1"/>
            </p:cNvSpPr>
            <p:nvPr userDrawn="1"/>
          </p:nvSpPr>
          <p:spPr bwMode="auto">
            <a:xfrm>
              <a:off x="7925237"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09" name="Oval 5">
              <a:extLst>
                <a:ext uri="{FF2B5EF4-FFF2-40B4-BE49-F238E27FC236}">
                  <a16:creationId xmlns:a16="http://schemas.microsoft.com/office/drawing/2014/main" id="{E1ED0A69-D1E4-4F26-B91E-642AD88A070F}"/>
                </a:ext>
              </a:extLst>
            </p:cNvPr>
            <p:cNvSpPr>
              <a:spLocks noChangeArrowheads="1"/>
            </p:cNvSpPr>
            <p:nvPr userDrawn="1"/>
          </p:nvSpPr>
          <p:spPr bwMode="auto">
            <a:xfrm>
              <a:off x="8584041" y="2821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10" name="Oval 6">
              <a:extLst>
                <a:ext uri="{FF2B5EF4-FFF2-40B4-BE49-F238E27FC236}">
                  <a16:creationId xmlns:a16="http://schemas.microsoft.com/office/drawing/2014/main" id="{EB411898-50D2-4A30-B8B1-F564D87775EF}"/>
                </a:ext>
              </a:extLst>
            </p:cNvPr>
            <p:cNvSpPr>
              <a:spLocks noChangeArrowheads="1"/>
            </p:cNvSpPr>
            <p:nvPr userDrawn="1"/>
          </p:nvSpPr>
          <p:spPr bwMode="auto">
            <a:xfrm>
              <a:off x="8204629"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11" name="Oval 7">
              <a:extLst>
                <a:ext uri="{FF2B5EF4-FFF2-40B4-BE49-F238E27FC236}">
                  <a16:creationId xmlns:a16="http://schemas.microsoft.com/office/drawing/2014/main" id="{3DADCA17-D299-4CC8-91F2-7695F68FCE35}"/>
                </a:ext>
              </a:extLst>
            </p:cNvPr>
            <p:cNvSpPr>
              <a:spLocks noChangeArrowheads="1"/>
            </p:cNvSpPr>
            <p:nvPr userDrawn="1"/>
          </p:nvSpPr>
          <p:spPr bwMode="auto">
            <a:xfrm>
              <a:off x="8395129"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12" name="Oval 8">
              <a:extLst>
                <a:ext uri="{FF2B5EF4-FFF2-40B4-BE49-F238E27FC236}">
                  <a16:creationId xmlns:a16="http://schemas.microsoft.com/office/drawing/2014/main" id="{16D5453A-0001-42BF-8DE5-163C17455606}"/>
                </a:ext>
              </a:extLst>
            </p:cNvPr>
            <p:cNvSpPr>
              <a:spLocks noChangeArrowheads="1"/>
            </p:cNvSpPr>
            <p:nvPr userDrawn="1"/>
          </p:nvSpPr>
          <p:spPr bwMode="auto">
            <a:xfrm>
              <a:off x="8687229"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13" name="Oval 9">
              <a:extLst>
                <a:ext uri="{FF2B5EF4-FFF2-40B4-BE49-F238E27FC236}">
                  <a16:creationId xmlns:a16="http://schemas.microsoft.com/office/drawing/2014/main" id="{33647DD0-0AB5-4431-B7D1-36304671695F}"/>
                </a:ext>
              </a:extLst>
            </p:cNvPr>
            <p:cNvSpPr>
              <a:spLocks noChangeArrowheads="1"/>
            </p:cNvSpPr>
            <p:nvPr userDrawn="1"/>
          </p:nvSpPr>
          <p:spPr bwMode="auto">
            <a:xfrm>
              <a:off x="8306229"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14" name="Oval 10">
              <a:extLst>
                <a:ext uri="{FF2B5EF4-FFF2-40B4-BE49-F238E27FC236}">
                  <a16:creationId xmlns:a16="http://schemas.microsoft.com/office/drawing/2014/main" id="{3DB00F28-FAD1-4399-BA2F-1204626E8872}"/>
                </a:ext>
              </a:extLst>
            </p:cNvPr>
            <p:cNvSpPr>
              <a:spLocks noChangeArrowheads="1"/>
            </p:cNvSpPr>
            <p:nvPr userDrawn="1"/>
          </p:nvSpPr>
          <p:spPr bwMode="auto">
            <a:xfrm>
              <a:off x="8496729"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15" name="Oval 11">
              <a:extLst>
                <a:ext uri="{FF2B5EF4-FFF2-40B4-BE49-F238E27FC236}">
                  <a16:creationId xmlns:a16="http://schemas.microsoft.com/office/drawing/2014/main" id="{04C262F5-B506-4924-969A-05127F9282ED}"/>
                </a:ext>
              </a:extLst>
            </p:cNvPr>
            <p:cNvSpPr>
              <a:spLocks noChangeArrowheads="1"/>
            </p:cNvSpPr>
            <p:nvPr userDrawn="1"/>
          </p:nvSpPr>
          <p:spPr bwMode="auto">
            <a:xfrm>
              <a:off x="8584041" y="3202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16" name="Oval 12">
              <a:extLst>
                <a:ext uri="{FF2B5EF4-FFF2-40B4-BE49-F238E27FC236}">
                  <a16:creationId xmlns:a16="http://schemas.microsoft.com/office/drawing/2014/main" id="{A5D56740-4B44-475F-8DF4-6D1AE6A70724}"/>
                </a:ext>
              </a:extLst>
            </p:cNvPr>
            <p:cNvSpPr>
              <a:spLocks noChangeArrowheads="1"/>
            </p:cNvSpPr>
            <p:nvPr userDrawn="1"/>
          </p:nvSpPr>
          <p:spPr bwMode="auto">
            <a:xfrm>
              <a:off x="8204629"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17" name="Oval 13">
              <a:extLst>
                <a:ext uri="{FF2B5EF4-FFF2-40B4-BE49-F238E27FC236}">
                  <a16:creationId xmlns:a16="http://schemas.microsoft.com/office/drawing/2014/main" id="{713C7400-75F8-4D9A-8B84-F48AC6CE988C}"/>
                </a:ext>
              </a:extLst>
            </p:cNvPr>
            <p:cNvSpPr>
              <a:spLocks noChangeArrowheads="1"/>
            </p:cNvSpPr>
            <p:nvPr userDrawn="1"/>
          </p:nvSpPr>
          <p:spPr bwMode="auto">
            <a:xfrm>
              <a:off x="8395129"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18" name="Oval 14">
              <a:extLst>
                <a:ext uri="{FF2B5EF4-FFF2-40B4-BE49-F238E27FC236}">
                  <a16:creationId xmlns:a16="http://schemas.microsoft.com/office/drawing/2014/main" id="{8EBC7A90-0EE1-409C-86C0-E1D9DA0173AD}"/>
                </a:ext>
              </a:extLst>
            </p:cNvPr>
            <p:cNvSpPr>
              <a:spLocks noChangeArrowheads="1"/>
            </p:cNvSpPr>
            <p:nvPr userDrawn="1"/>
          </p:nvSpPr>
          <p:spPr bwMode="auto">
            <a:xfrm>
              <a:off x="8687229"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19" name="Oval 15">
              <a:extLst>
                <a:ext uri="{FF2B5EF4-FFF2-40B4-BE49-F238E27FC236}">
                  <a16:creationId xmlns:a16="http://schemas.microsoft.com/office/drawing/2014/main" id="{A2EDE00B-0802-48A0-A57D-4D43775774A7}"/>
                </a:ext>
              </a:extLst>
            </p:cNvPr>
            <p:cNvSpPr>
              <a:spLocks noChangeArrowheads="1"/>
            </p:cNvSpPr>
            <p:nvPr userDrawn="1"/>
          </p:nvSpPr>
          <p:spPr bwMode="auto">
            <a:xfrm>
              <a:off x="8306229"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0" name="Oval 16">
              <a:extLst>
                <a:ext uri="{FF2B5EF4-FFF2-40B4-BE49-F238E27FC236}">
                  <a16:creationId xmlns:a16="http://schemas.microsoft.com/office/drawing/2014/main" id="{ACAC9805-EFA8-4B2B-86B2-651602535401}"/>
                </a:ext>
              </a:extLst>
            </p:cNvPr>
            <p:cNvSpPr>
              <a:spLocks noChangeArrowheads="1"/>
            </p:cNvSpPr>
            <p:nvPr userDrawn="1"/>
          </p:nvSpPr>
          <p:spPr bwMode="auto">
            <a:xfrm>
              <a:off x="8496729"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97" name="Oval 5">
              <a:extLst>
                <a:ext uri="{FF2B5EF4-FFF2-40B4-BE49-F238E27FC236}">
                  <a16:creationId xmlns:a16="http://schemas.microsoft.com/office/drawing/2014/main" id="{023880F6-D86A-45FF-A9C8-194100304ED4}"/>
                </a:ext>
              </a:extLst>
            </p:cNvPr>
            <p:cNvSpPr>
              <a:spLocks noChangeArrowheads="1"/>
            </p:cNvSpPr>
            <p:nvPr userDrawn="1"/>
          </p:nvSpPr>
          <p:spPr bwMode="auto">
            <a:xfrm>
              <a:off x="9155533" y="2821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98" name="Oval 6">
              <a:extLst>
                <a:ext uri="{FF2B5EF4-FFF2-40B4-BE49-F238E27FC236}">
                  <a16:creationId xmlns:a16="http://schemas.microsoft.com/office/drawing/2014/main" id="{D77D83CA-F90F-479B-9431-9CD4873595E5}"/>
                </a:ext>
              </a:extLst>
            </p:cNvPr>
            <p:cNvSpPr>
              <a:spLocks noChangeArrowheads="1"/>
            </p:cNvSpPr>
            <p:nvPr userDrawn="1"/>
          </p:nvSpPr>
          <p:spPr bwMode="auto">
            <a:xfrm>
              <a:off x="8776121"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99" name="Oval 7">
              <a:extLst>
                <a:ext uri="{FF2B5EF4-FFF2-40B4-BE49-F238E27FC236}">
                  <a16:creationId xmlns:a16="http://schemas.microsoft.com/office/drawing/2014/main" id="{8284824C-072E-40CE-9A38-6135F04C9977}"/>
                </a:ext>
              </a:extLst>
            </p:cNvPr>
            <p:cNvSpPr>
              <a:spLocks noChangeArrowheads="1"/>
            </p:cNvSpPr>
            <p:nvPr userDrawn="1"/>
          </p:nvSpPr>
          <p:spPr bwMode="auto">
            <a:xfrm>
              <a:off x="8966621"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00" name="Oval 8">
              <a:extLst>
                <a:ext uri="{FF2B5EF4-FFF2-40B4-BE49-F238E27FC236}">
                  <a16:creationId xmlns:a16="http://schemas.microsoft.com/office/drawing/2014/main" id="{3AE98E13-82C1-47F7-A5B8-1B535B37DBB0}"/>
                </a:ext>
              </a:extLst>
            </p:cNvPr>
            <p:cNvSpPr>
              <a:spLocks noChangeArrowheads="1"/>
            </p:cNvSpPr>
            <p:nvPr userDrawn="1"/>
          </p:nvSpPr>
          <p:spPr bwMode="auto">
            <a:xfrm>
              <a:off x="9258721"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01" name="Oval 9">
              <a:extLst>
                <a:ext uri="{FF2B5EF4-FFF2-40B4-BE49-F238E27FC236}">
                  <a16:creationId xmlns:a16="http://schemas.microsoft.com/office/drawing/2014/main" id="{7990B50A-4714-4E2A-81D8-046160CD05AC}"/>
                </a:ext>
              </a:extLst>
            </p:cNvPr>
            <p:cNvSpPr>
              <a:spLocks noChangeArrowheads="1"/>
            </p:cNvSpPr>
            <p:nvPr userDrawn="1"/>
          </p:nvSpPr>
          <p:spPr bwMode="auto">
            <a:xfrm>
              <a:off x="8877721"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02" name="Oval 10">
              <a:extLst>
                <a:ext uri="{FF2B5EF4-FFF2-40B4-BE49-F238E27FC236}">
                  <a16:creationId xmlns:a16="http://schemas.microsoft.com/office/drawing/2014/main" id="{84F161CA-C598-428C-8E7F-5390486ADCEE}"/>
                </a:ext>
              </a:extLst>
            </p:cNvPr>
            <p:cNvSpPr>
              <a:spLocks noChangeArrowheads="1"/>
            </p:cNvSpPr>
            <p:nvPr userDrawn="1"/>
          </p:nvSpPr>
          <p:spPr bwMode="auto">
            <a:xfrm>
              <a:off x="9068221"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03" name="Oval 11">
              <a:extLst>
                <a:ext uri="{FF2B5EF4-FFF2-40B4-BE49-F238E27FC236}">
                  <a16:creationId xmlns:a16="http://schemas.microsoft.com/office/drawing/2014/main" id="{EC26EF25-BB7D-4A9A-ACCD-E28815647D9D}"/>
                </a:ext>
              </a:extLst>
            </p:cNvPr>
            <p:cNvSpPr>
              <a:spLocks noChangeArrowheads="1"/>
            </p:cNvSpPr>
            <p:nvPr userDrawn="1"/>
          </p:nvSpPr>
          <p:spPr bwMode="auto">
            <a:xfrm>
              <a:off x="9155533" y="3202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04" name="Oval 12">
              <a:extLst>
                <a:ext uri="{FF2B5EF4-FFF2-40B4-BE49-F238E27FC236}">
                  <a16:creationId xmlns:a16="http://schemas.microsoft.com/office/drawing/2014/main" id="{CFFE28B8-D7B3-4D1E-979B-4A0DDDE50093}"/>
                </a:ext>
              </a:extLst>
            </p:cNvPr>
            <p:cNvSpPr>
              <a:spLocks noChangeArrowheads="1"/>
            </p:cNvSpPr>
            <p:nvPr userDrawn="1"/>
          </p:nvSpPr>
          <p:spPr bwMode="auto">
            <a:xfrm>
              <a:off x="8776121"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05" name="Oval 13">
              <a:extLst>
                <a:ext uri="{FF2B5EF4-FFF2-40B4-BE49-F238E27FC236}">
                  <a16:creationId xmlns:a16="http://schemas.microsoft.com/office/drawing/2014/main" id="{C370C09F-3AAA-41F4-AC8A-BA10830A4B60}"/>
                </a:ext>
              </a:extLst>
            </p:cNvPr>
            <p:cNvSpPr>
              <a:spLocks noChangeArrowheads="1"/>
            </p:cNvSpPr>
            <p:nvPr userDrawn="1"/>
          </p:nvSpPr>
          <p:spPr bwMode="auto">
            <a:xfrm>
              <a:off x="8966621"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06" name="Oval 14">
              <a:extLst>
                <a:ext uri="{FF2B5EF4-FFF2-40B4-BE49-F238E27FC236}">
                  <a16:creationId xmlns:a16="http://schemas.microsoft.com/office/drawing/2014/main" id="{A49FF374-0DC9-4A02-8E7B-D64D24E57CDE}"/>
                </a:ext>
              </a:extLst>
            </p:cNvPr>
            <p:cNvSpPr>
              <a:spLocks noChangeArrowheads="1"/>
            </p:cNvSpPr>
            <p:nvPr userDrawn="1"/>
          </p:nvSpPr>
          <p:spPr bwMode="auto">
            <a:xfrm>
              <a:off x="9258721"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07" name="Oval 15">
              <a:extLst>
                <a:ext uri="{FF2B5EF4-FFF2-40B4-BE49-F238E27FC236}">
                  <a16:creationId xmlns:a16="http://schemas.microsoft.com/office/drawing/2014/main" id="{2B2C9CD7-FFF9-4460-A0E5-91C07274D4D0}"/>
                </a:ext>
              </a:extLst>
            </p:cNvPr>
            <p:cNvSpPr>
              <a:spLocks noChangeArrowheads="1"/>
            </p:cNvSpPr>
            <p:nvPr userDrawn="1"/>
          </p:nvSpPr>
          <p:spPr bwMode="auto">
            <a:xfrm>
              <a:off x="8877721"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08" name="Oval 16">
              <a:extLst>
                <a:ext uri="{FF2B5EF4-FFF2-40B4-BE49-F238E27FC236}">
                  <a16:creationId xmlns:a16="http://schemas.microsoft.com/office/drawing/2014/main" id="{ECCF48E6-A236-4D65-88C5-F060E024234B}"/>
                </a:ext>
              </a:extLst>
            </p:cNvPr>
            <p:cNvSpPr>
              <a:spLocks noChangeArrowheads="1"/>
            </p:cNvSpPr>
            <p:nvPr userDrawn="1"/>
          </p:nvSpPr>
          <p:spPr bwMode="auto">
            <a:xfrm>
              <a:off x="9068221"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85" name="Oval 5">
              <a:extLst>
                <a:ext uri="{FF2B5EF4-FFF2-40B4-BE49-F238E27FC236}">
                  <a16:creationId xmlns:a16="http://schemas.microsoft.com/office/drawing/2014/main" id="{4CC17760-9037-47E4-9814-8D8F8711D615}"/>
                </a:ext>
              </a:extLst>
            </p:cNvPr>
            <p:cNvSpPr>
              <a:spLocks noChangeArrowheads="1"/>
            </p:cNvSpPr>
            <p:nvPr userDrawn="1"/>
          </p:nvSpPr>
          <p:spPr bwMode="auto">
            <a:xfrm>
              <a:off x="9727025" y="2821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86" name="Oval 6">
              <a:extLst>
                <a:ext uri="{FF2B5EF4-FFF2-40B4-BE49-F238E27FC236}">
                  <a16:creationId xmlns:a16="http://schemas.microsoft.com/office/drawing/2014/main" id="{26373061-4C30-4200-BCB2-5FDB6D113A39}"/>
                </a:ext>
              </a:extLst>
            </p:cNvPr>
            <p:cNvSpPr>
              <a:spLocks noChangeArrowheads="1"/>
            </p:cNvSpPr>
            <p:nvPr userDrawn="1"/>
          </p:nvSpPr>
          <p:spPr bwMode="auto">
            <a:xfrm>
              <a:off x="9347613"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87" name="Oval 7">
              <a:extLst>
                <a:ext uri="{FF2B5EF4-FFF2-40B4-BE49-F238E27FC236}">
                  <a16:creationId xmlns:a16="http://schemas.microsoft.com/office/drawing/2014/main" id="{BC40A1CD-9A3C-40EC-A021-7331C2059FEE}"/>
                </a:ext>
              </a:extLst>
            </p:cNvPr>
            <p:cNvSpPr>
              <a:spLocks noChangeArrowheads="1"/>
            </p:cNvSpPr>
            <p:nvPr userDrawn="1"/>
          </p:nvSpPr>
          <p:spPr bwMode="auto">
            <a:xfrm>
              <a:off x="9538113"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88" name="Oval 8">
              <a:extLst>
                <a:ext uri="{FF2B5EF4-FFF2-40B4-BE49-F238E27FC236}">
                  <a16:creationId xmlns:a16="http://schemas.microsoft.com/office/drawing/2014/main" id="{EDE4A01B-3145-496D-9BF7-56AAE67AB693}"/>
                </a:ext>
              </a:extLst>
            </p:cNvPr>
            <p:cNvSpPr>
              <a:spLocks noChangeArrowheads="1"/>
            </p:cNvSpPr>
            <p:nvPr userDrawn="1"/>
          </p:nvSpPr>
          <p:spPr bwMode="auto">
            <a:xfrm>
              <a:off x="9830213"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89" name="Oval 9">
              <a:extLst>
                <a:ext uri="{FF2B5EF4-FFF2-40B4-BE49-F238E27FC236}">
                  <a16:creationId xmlns:a16="http://schemas.microsoft.com/office/drawing/2014/main" id="{6C60CD02-194B-4AD7-8D39-CB495410F86E}"/>
                </a:ext>
              </a:extLst>
            </p:cNvPr>
            <p:cNvSpPr>
              <a:spLocks noChangeArrowheads="1"/>
            </p:cNvSpPr>
            <p:nvPr userDrawn="1"/>
          </p:nvSpPr>
          <p:spPr bwMode="auto">
            <a:xfrm>
              <a:off x="9449213"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90" name="Oval 10">
              <a:extLst>
                <a:ext uri="{FF2B5EF4-FFF2-40B4-BE49-F238E27FC236}">
                  <a16:creationId xmlns:a16="http://schemas.microsoft.com/office/drawing/2014/main" id="{215DE373-56B6-4827-B18D-CE887B18E8A3}"/>
                </a:ext>
              </a:extLst>
            </p:cNvPr>
            <p:cNvSpPr>
              <a:spLocks noChangeArrowheads="1"/>
            </p:cNvSpPr>
            <p:nvPr userDrawn="1"/>
          </p:nvSpPr>
          <p:spPr bwMode="auto">
            <a:xfrm>
              <a:off x="9639713"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91" name="Oval 11">
              <a:extLst>
                <a:ext uri="{FF2B5EF4-FFF2-40B4-BE49-F238E27FC236}">
                  <a16:creationId xmlns:a16="http://schemas.microsoft.com/office/drawing/2014/main" id="{0F7DDBA8-EC0A-47BE-88B3-356326B6B12B}"/>
                </a:ext>
              </a:extLst>
            </p:cNvPr>
            <p:cNvSpPr>
              <a:spLocks noChangeArrowheads="1"/>
            </p:cNvSpPr>
            <p:nvPr userDrawn="1"/>
          </p:nvSpPr>
          <p:spPr bwMode="auto">
            <a:xfrm>
              <a:off x="9727025" y="3202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92" name="Oval 12">
              <a:extLst>
                <a:ext uri="{FF2B5EF4-FFF2-40B4-BE49-F238E27FC236}">
                  <a16:creationId xmlns:a16="http://schemas.microsoft.com/office/drawing/2014/main" id="{EF5492DB-F011-4EF0-9E81-764C7023B8AB}"/>
                </a:ext>
              </a:extLst>
            </p:cNvPr>
            <p:cNvSpPr>
              <a:spLocks noChangeArrowheads="1"/>
            </p:cNvSpPr>
            <p:nvPr userDrawn="1"/>
          </p:nvSpPr>
          <p:spPr bwMode="auto">
            <a:xfrm>
              <a:off x="9347613"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93" name="Oval 13">
              <a:extLst>
                <a:ext uri="{FF2B5EF4-FFF2-40B4-BE49-F238E27FC236}">
                  <a16:creationId xmlns:a16="http://schemas.microsoft.com/office/drawing/2014/main" id="{30FAC295-A580-4628-990B-9DFEC95B5914}"/>
                </a:ext>
              </a:extLst>
            </p:cNvPr>
            <p:cNvSpPr>
              <a:spLocks noChangeArrowheads="1"/>
            </p:cNvSpPr>
            <p:nvPr userDrawn="1"/>
          </p:nvSpPr>
          <p:spPr bwMode="auto">
            <a:xfrm>
              <a:off x="9538113"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94" name="Oval 14">
              <a:extLst>
                <a:ext uri="{FF2B5EF4-FFF2-40B4-BE49-F238E27FC236}">
                  <a16:creationId xmlns:a16="http://schemas.microsoft.com/office/drawing/2014/main" id="{7A599B25-8E3C-48D7-89A3-1BEE2A329CC3}"/>
                </a:ext>
              </a:extLst>
            </p:cNvPr>
            <p:cNvSpPr>
              <a:spLocks noChangeArrowheads="1"/>
            </p:cNvSpPr>
            <p:nvPr userDrawn="1"/>
          </p:nvSpPr>
          <p:spPr bwMode="auto">
            <a:xfrm>
              <a:off x="9830213"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95" name="Oval 15">
              <a:extLst>
                <a:ext uri="{FF2B5EF4-FFF2-40B4-BE49-F238E27FC236}">
                  <a16:creationId xmlns:a16="http://schemas.microsoft.com/office/drawing/2014/main" id="{C2FCE1B1-A530-4E18-9AD6-C39FF101AEA2}"/>
                </a:ext>
              </a:extLst>
            </p:cNvPr>
            <p:cNvSpPr>
              <a:spLocks noChangeArrowheads="1"/>
            </p:cNvSpPr>
            <p:nvPr userDrawn="1"/>
          </p:nvSpPr>
          <p:spPr bwMode="auto">
            <a:xfrm>
              <a:off x="9449213"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96" name="Oval 16">
              <a:extLst>
                <a:ext uri="{FF2B5EF4-FFF2-40B4-BE49-F238E27FC236}">
                  <a16:creationId xmlns:a16="http://schemas.microsoft.com/office/drawing/2014/main" id="{B8298C80-6732-4009-ADDF-31296B4A88B3}"/>
                </a:ext>
              </a:extLst>
            </p:cNvPr>
            <p:cNvSpPr>
              <a:spLocks noChangeArrowheads="1"/>
            </p:cNvSpPr>
            <p:nvPr userDrawn="1"/>
          </p:nvSpPr>
          <p:spPr bwMode="auto">
            <a:xfrm>
              <a:off x="9639713"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73" name="Oval 5">
              <a:extLst>
                <a:ext uri="{FF2B5EF4-FFF2-40B4-BE49-F238E27FC236}">
                  <a16:creationId xmlns:a16="http://schemas.microsoft.com/office/drawing/2014/main" id="{F952985E-AE13-425E-8F5E-B9A96FDA65C1}"/>
                </a:ext>
              </a:extLst>
            </p:cNvPr>
            <p:cNvSpPr>
              <a:spLocks noChangeArrowheads="1"/>
            </p:cNvSpPr>
            <p:nvPr userDrawn="1"/>
          </p:nvSpPr>
          <p:spPr bwMode="auto">
            <a:xfrm>
              <a:off x="10298517" y="2821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74" name="Oval 6">
              <a:extLst>
                <a:ext uri="{FF2B5EF4-FFF2-40B4-BE49-F238E27FC236}">
                  <a16:creationId xmlns:a16="http://schemas.microsoft.com/office/drawing/2014/main" id="{2928F992-7BF0-4CB6-892D-62217D3F0D00}"/>
                </a:ext>
              </a:extLst>
            </p:cNvPr>
            <p:cNvSpPr>
              <a:spLocks noChangeArrowheads="1"/>
            </p:cNvSpPr>
            <p:nvPr userDrawn="1"/>
          </p:nvSpPr>
          <p:spPr bwMode="auto">
            <a:xfrm>
              <a:off x="9919105"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75" name="Oval 7">
              <a:extLst>
                <a:ext uri="{FF2B5EF4-FFF2-40B4-BE49-F238E27FC236}">
                  <a16:creationId xmlns:a16="http://schemas.microsoft.com/office/drawing/2014/main" id="{6545F4B7-B693-4E7D-B1CC-807011DDC750}"/>
                </a:ext>
              </a:extLst>
            </p:cNvPr>
            <p:cNvSpPr>
              <a:spLocks noChangeArrowheads="1"/>
            </p:cNvSpPr>
            <p:nvPr userDrawn="1"/>
          </p:nvSpPr>
          <p:spPr bwMode="auto">
            <a:xfrm>
              <a:off x="10109605"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76" name="Oval 8">
              <a:extLst>
                <a:ext uri="{FF2B5EF4-FFF2-40B4-BE49-F238E27FC236}">
                  <a16:creationId xmlns:a16="http://schemas.microsoft.com/office/drawing/2014/main" id="{0C464D0C-4712-4F80-AC4D-CCE9047C4D08}"/>
                </a:ext>
              </a:extLst>
            </p:cNvPr>
            <p:cNvSpPr>
              <a:spLocks noChangeArrowheads="1"/>
            </p:cNvSpPr>
            <p:nvPr userDrawn="1"/>
          </p:nvSpPr>
          <p:spPr bwMode="auto">
            <a:xfrm>
              <a:off x="10401705"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77" name="Oval 9">
              <a:extLst>
                <a:ext uri="{FF2B5EF4-FFF2-40B4-BE49-F238E27FC236}">
                  <a16:creationId xmlns:a16="http://schemas.microsoft.com/office/drawing/2014/main" id="{5931E462-2DBF-4710-8DEA-794DA44542FB}"/>
                </a:ext>
              </a:extLst>
            </p:cNvPr>
            <p:cNvSpPr>
              <a:spLocks noChangeArrowheads="1"/>
            </p:cNvSpPr>
            <p:nvPr userDrawn="1"/>
          </p:nvSpPr>
          <p:spPr bwMode="auto">
            <a:xfrm>
              <a:off x="10020705"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78" name="Oval 10">
              <a:extLst>
                <a:ext uri="{FF2B5EF4-FFF2-40B4-BE49-F238E27FC236}">
                  <a16:creationId xmlns:a16="http://schemas.microsoft.com/office/drawing/2014/main" id="{0AC554FD-21AF-4315-84A9-D85F4BB51B17}"/>
                </a:ext>
              </a:extLst>
            </p:cNvPr>
            <p:cNvSpPr>
              <a:spLocks noChangeArrowheads="1"/>
            </p:cNvSpPr>
            <p:nvPr userDrawn="1"/>
          </p:nvSpPr>
          <p:spPr bwMode="auto">
            <a:xfrm>
              <a:off x="10211205"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79" name="Oval 11">
              <a:extLst>
                <a:ext uri="{FF2B5EF4-FFF2-40B4-BE49-F238E27FC236}">
                  <a16:creationId xmlns:a16="http://schemas.microsoft.com/office/drawing/2014/main" id="{20AE001C-9A78-41D2-A545-FF09DFD7940E}"/>
                </a:ext>
              </a:extLst>
            </p:cNvPr>
            <p:cNvSpPr>
              <a:spLocks noChangeArrowheads="1"/>
            </p:cNvSpPr>
            <p:nvPr userDrawn="1"/>
          </p:nvSpPr>
          <p:spPr bwMode="auto">
            <a:xfrm>
              <a:off x="10298517" y="3202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80" name="Oval 12">
              <a:extLst>
                <a:ext uri="{FF2B5EF4-FFF2-40B4-BE49-F238E27FC236}">
                  <a16:creationId xmlns:a16="http://schemas.microsoft.com/office/drawing/2014/main" id="{35D99D8C-497A-4BD8-A82C-0BE16CBD1EFE}"/>
                </a:ext>
              </a:extLst>
            </p:cNvPr>
            <p:cNvSpPr>
              <a:spLocks noChangeArrowheads="1"/>
            </p:cNvSpPr>
            <p:nvPr userDrawn="1"/>
          </p:nvSpPr>
          <p:spPr bwMode="auto">
            <a:xfrm>
              <a:off x="9919105"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81" name="Oval 13">
              <a:extLst>
                <a:ext uri="{FF2B5EF4-FFF2-40B4-BE49-F238E27FC236}">
                  <a16:creationId xmlns:a16="http://schemas.microsoft.com/office/drawing/2014/main" id="{5DF60CC9-ABF9-4AA1-B5BA-5875E207E7C0}"/>
                </a:ext>
              </a:extLst>
            </p:cNvPr>
            <p:cNvSpPr>
              <a:spLocks noChangeArrowheads="1"/>
            </p:cNvSpPr>
            <p:nvPr userDrawn="1"/>
          </p:nvSpPr>
          <p:spPr bwMode="auto">
            <a:xfrm>
              <a:off x="10109605"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82" name="Oval 14">
              <a:extLst>
                <a:ext uri="{FF2B5EF4-FFF2-40B4-BE49-F238E27FC236}">
                  <a16:creationId xmlns:a16="http://schemas.microsoft.com/office/drawing/2014/main" id="{FEFFFE79-447D-43F5-8E53-3076650E85A6}"/>
                </a:ext>
              </a:extLst>
            </p:cNvPr>
            <p:cNvSpPr>
              <a:spLocks noChangeArrowheads="1"/>
            </p:cNvSpPr>
            <p:nvPr userDrawn="1"/>
          </p:nvSpPr>
          <p:spPr bwMode="auto">
            <a:xfrm>
              <a:off x="10401705"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83" name="Oval 15">
              <a:extLst>
                <a:ext uri="{FF2B5EF4-FFF2-40B4-BE49-F238E27FC236}">
                  <a16:creationId xmlns:a16="http://schemas.microsoft.com/office/drawing/2014/main" id="{99BE6F1B-5175-41CE-B314-3DA27D8C8023}"/>
                </a:ext>
              </a:extLst>
            </p:cNvPr>
            <p:cNvSpPr>
              <a:spLocks noChangeArrowheads="1"/>
            </p:cNvSpPr>
            <p:nvPr userDrawn="1"/>
          </p:nvSpPr>
          <p:spPr bwMode="auto">
            <a:xfrm>
              <a:off x="10020705"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84" name="Oval 16">
              <a:extLst>
                <a:ext uri="{FF2B5EF4-FFF2-40B4-BE49-F238E27FC236}">
                  <a16:creationId xmlns:a16="http://schemas.microsoft.com/office/drawing/2014/main" id="{BDF827D1-281A-48BF-8265-AF50BF5B0BC4}"/>
                </a:ext>
              </a:extLst>
            </p:cNvPr>
            <p:cNvSpPr>
              <a:spLocks noChangeArrowheads="1"/>
            </p:cNvSpPr>
            <p:nvPr userDrawn="1"/>
          </p:nvSpPr>
          <p:spPr bwMode="auto">
            <a:xfrm>
              <a:off x="10211205"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61" name="Oval 5">
              <a:extLst>
                <a:ext uri="{FF2B5EF4-FFF2-40B4-BE49-F238E27FC236}">
                  <a16:creationId xmlns:a16="http://schemas.microsoft.com/office/drawing/2014/main" id="{DA212A3F-B9BD-4514-B4C6-00781DD75315}"/>
                </a:ext>
              </a:extLst>
            </p:cNvPr>
            <p:cNvSpPr>
              <a:spLocks noChangeArrowheads="1"/>
            </p:cNvSpPr>
            <p:nvPr userDrawn="1"/>
          </p:nvSpPr>
          <p:spPr bwMode="auto">
            <a:xfrm>
              <a:off x="10870009" y="2821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62" name="Oval 6">
              <a:extLst>
                <a:ext uri="{FF2B5EF4-FFF2-40B4-BE49-F238E27FC236}">
                  <a16:creationId xmlns:a16="http://schemas.microsoft.com/office/drawing/2014/main" id="{A9788784-7E2E-4BD2-AD7D-C9CEE079AEB1}"/>
                </a:ext>
              </a:extLst>
            </p:cNvPr>
            <p:cNvSpPr>
              <a:spLocks noChangeArrowheads="1"/>
            </p:cNvSpPr>
            <p:nvPr userDrawn="1"/>
          </p:nvSpPr>
          <p:spPr bwMode="auto">
            <a:xfrm>
              <a:off x="10490597"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63" name="Oval 7">
              <a:extLst>
                <a:ext uri="{FF2B5EF4-FFF2-40B4-BE49-F238E27FC236}">
                  <a16:creationId xmlns:a16="http://schemas.microsoft.com/office/drawing/2014/main" id="{B6100961-0982-4186-9A14-1189F27E9633}"/>
                </a:ext>
              </a:extLst>
            </p:cNvPr>
            <p:cNvSpPr>
              <a:spLocks noChangeArrowheads="1"/>
            </p:cNvSpPr>
            <p:nvPr userDrawn="1"/>
          </p:nvSpPr>
          <p:spPr bwMode="auto">
            <a:xfrm>
              <a:off x="10681097"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64" name="Oval 8">
              <a:extLst>
                <a:ext uri="{FF2B5EF4-FFF2-40B4-BE49-F238E27FC236}">
                  <a16:creationId xmlns:a16="http://schemas.microsoft.com/office/drawing/2014/main" id="{ED982F71-FFD6-48C4-98F1-DA1D713014C4}"/>
                </a:ext>
              </a:extLst>
            </p:cNvPr>
            <p:cNvSpPr>
              <a:spLocks noChangeArrowheads="1"/>
            </p:cNvSpPr>
            <p:nvPr userDrawn="1"/>
          </p:nvSpPr>
          <p:spPr bwMode="auto">
            <a:xfrm>
              <a:off x="10973197"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65" name="Oval 9">
              <a:extLst>
                <a:ext uri="{FF2B5EF4-FFF2-40B4-BE49-F238E27FC236}">
                  <a16:creationId xmlns:a16="http://schemas.microsoft.com/office/drawing/2014/main" id="{019BD957-9F5A-4841-BA07-4450F6A0D6D4}"/>
                </a:ext>
              </a:extLst>
            </p:cNvPr>
            <p:cNvSpPr>
              <a:spLocks noChangeArrowheads="1"/>
            </p:cNvSpPr>
            <p:nvPr userDrawn="1"/>
          </p:nvSpPr>
          <p:spPr bwMode="auto">
            <a:xfrm>
              <a:off x="10592197"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66" name="Oval 10">
              <a:extLst>
                <a:ext uri="{FF2B5EF4-FFF2-40B4-BE49-F238E27FC236}">
                  <a16:creationId xmlns:a16="http://schemas.microsoft.com/office/drawing/2014/main" id="{89AC372E-37C9-4A55-9C88-0299BB58CC62}"/>
                </a:ext>
              </a:extLst>
            </p:cNvPr>
            <p:cNvSpPr>
              <a:spLocks noChangeArrowheads="1"/>
            </p:cNvSpPr>
            <p:nvPr userDrawn="1"/>
          </p:nvSpPr>
          <p:spPr bwMode="auto">
            <a:xfrm>
              <a:off x="10782697"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67" name="Oval 11">
              <a:extLst>
                <a:ext uri="{FF2B5EF4-FFF2-40B4-BE49-F238E27FC236}">
                  <a16:creationId xmlns:a16="http://schemas.microsoft.com/office/drawing/2014/main" id="{3F70BC9E-BD5D-4B49-AB54-D167E0B27872}"/>
                </a:ext>
              </a:extLst>
            </p:cNvPr>
            <p:cNvSpPr>
              <a:spLocks noChangeArrowheads="1"/>
            </p:cNvSpPr>
            <p:nvPr userDrawn="1"/>
          </p:nvSpPr>
          <p:spPr bwMode="auto">
            <a:xfrm>
              <a:off x="10870009" y="3202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68" name="Oval 12">
              <a:extLst>
                <a:ext uri="{FF2B5EF4-FFF2-40B4-BE49-F238E27FC236}">
                  <a16:creationId xmlns:a16="http://schemas.microsoft.com/office/drawing/2014/main" id="{DFDA85C4-32AA-450A-8781-64C134E2EA7F}"/>
                </a:ext>
              </a:extLst>
            </p:cNvPr>
            <p:cNvSpPr>
              <a:spLocks noChangeArrowheads="1"/>
            </p:cNvSpPr>
            <p:nvPr userDrawn="1"/>
          </p:nvSpPr>
          <p:spPr bwMode="auto">
            <a:xfrm>
              <a:off x="10490597"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69" name="Oval 13">
              <a:extLst>
                <a:ext uri="{FF2B5EF4-FFF2-40B4-BE49-F238E27FC236}">
                  <a16:creationId xmlns:a16="http://schemas.microsoft.com/office/drawing/2014/main" id="{48ADBEAE-005C-492F-A3AD-B2B42D7595C1}"/>
                </a:ext>
              </a:extLst>
            </p:cNvPr>
            <p:cNvSpPr>
              <a:spLocks noChangeArrowheads="1"/>
            </p:cNvSpPr>
            <p:nvPr userDrawn="1"/>
          </p:nvSpPr>
          <p:spPr bwMode="auto">
            <a:xfrm>
              <a:off x="10681097"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70" name="Oval 14">
              <a:extLst>
                <a:ext uri="{FF2B5EF4-FFF2-40B4-BE49-F238E27FC236}">
                  <a16:creationId xmlns:a16="http://schemas.microsoft.com/office/drawing/2014/main" id="{CB3A3C30-9835-41DC-9AFD-B96CE72E08EA}"/>
                </a:ext>
              </a:extLst>
            </p:cNvPr>
            <p:cNvSpPr>
              <a:spLocks noChangeArrowheads="1"/>
            </p:cNvSpPr>
            <p:nvPr userDrawn="1"/>
          </p:nvSpPr>
          <p:spPr bwMode="auto">
            <a:xfrm>
              <a:off x="10973197"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71" name="Oval 15">
              <a:extLst>
                <a:ext uri="{FF2B5EF4-FFF2-40B4-BE49-F238E27FC236}">
                  <a16:creationId xmlns:a16="http://schemas.microsoft.com/office/drawing/2014/main" id="{34C35B42-6772-4545-94A7-759910F4B098}"/>
                </a:ext>
              </a:extLst>
            </p:cNvPr>
            <p:cNvSpPr>
              <a:spLocks noChangeArrowheads="1"/>
            </p:cNvSpPr>
            <p:nvPr userDrawn="1"/>
          </p:nvSpPr>
          <p:spPr bwMode="auto">
            <a:xfrm>
              <a:off x="10592197"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72" name="Oval 16">
              <a:extLst>
                <a:ext uri="{FF2B5EF4-FFF2-40B4-BE49-F238E27FC236}">
                  <a16:creationId xmlns:a16="http://schemas.microsoft.com/office/drawing/2014/main" id="{FE404F9E-4FA8-4F11-84B5-DA2FE08A9E18}"/>
                </a:ext>
              </a:extLst>
            </p:cNvPr>
            <p:cNvSpPr>
              <a:spLocks noChangeArrowheads="1"/>
            </p:cNvSpPr>
            <p:nvPr userDrawn="1"/>
          </p:nvSpPr>
          <p:spPr bwMode="auto">
            <a:xfrm>
              <a:off x="10782697"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49" name="Oval 5">
              <a:extLst>
                <a:ext uri="{FF2B5EF4-FFF2-40B4-BE49-F238E27FC236}">
                  <a16:creationId xmlns:a16="http://schemas.microsoft.com/office/drawing/2014/main" id="{F7C4F161-A2C3-4EB2-A31B-B75C4248D3ED}"/>
                </a:ext>
              </a:extLst>
            </p:cNvPr>
            <p:cNvSpPr>
              <a:spLocks noChangeArrowheads="1"/>
            </p:cNvSpPr>
            <p:nvPr userDrawn="1"/>
          </p:nvSpPr>
          <p:spPr bwMode="auto">
            <a:xfrm>
              <a:off x="11441501" y="2821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50" name="Oval 6">
              <a:extLst>
                <a:ext uri="{FF2B5EF4-FFF2-40B4-BE49-F238E27FC236}">
                  <a16:creationId xmlns:a16="http://schemas.microsoft.com/office/drawing/2014/main" id="{01381DD2-FEC2-4F05-B947-F879036760AE}"/>
                </a:ext>
              </a:extLst>
            </p:cNvPr>
            <p:cNvSpPr>
              <a:spLocks noChangeArrowheads="1"/>
            </p:cNvSpPr>
            <p:nvPr userDrawn="1"/>
          </p:nvSpPr>
          <p:spPr bwMode="auto">
            <a:xfrm>
              <a:off x="11062089"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51" name="Oval 7">
              <a:extLst>
                <a:ext uri="{FF2B5EF4-FFF2-40B4-BE49-F238E27FC236}">
                  <a16:creationId xmlns:a16="http://schemas.microsoft.com/office/drawing/2014/main" id="{4EDA50A8-E532-4ECF-BD04-61444400145C}"/>
                </a:ext>
              </a:extLst>
            </p:cNvPr>
            <p:cNvSpPr>
              <a:spLocks noChangeArrowheads="1"/>
            </p:cNvSpPr>
            <p:nvPr userDrawn="1"/>
          </p:nvSpPr>
          <p:spPr bwMode="auto">
            <a:xfrm>
              <a:off x="11252589"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52" name="Oval 8">
              <a:extLst>
                <a:ext uri="{FF2B5EF4-FFF2-40B4-BE49-F238E27FC236}">
                  <a16:creationId xmlns:a16="http://schemas.microsoft.com/office/drawing/2014/main" id="{120A5E03-C39E-49F8-98FB-002B7797351D}"/>
                </a:ext>
              </a:extLst>
            </p:cNvPr>
            <p:cNvSpPr>
              <a:spLocks noChangeArrowheads="1"/>
            </p:cNvSpPr>
            <p:nvPr userDrawn="1"/>
          </p:nvSpPr>
          <p:spPr bwMode="auto">
            <a:xfrm>
              <a:off x="11544689"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53" name="Oval 9">
              <a:extLst>
                <a:ext uri="{FF2B5EF4-FFF2-40B4-BE49-F238E27FC236}">
                  <a16:creationId xmlns:a16="http://schemas.microsoft.com/office/drawing/2014/main" id="{FD322DA7-6F7D-4F7C-8F37-3C575255C6A2}"/>
                </a:ext>
              </a:extLst>
            </p:cNvPr>
            <p:cNvSpPr>
              <a:spLocks noChangeArrowheads="1"/>
            </p:cNvSpPr>
            <p:nvPr userDrawn="1"/>
          </p:nvSpPr>
          <p:spPr bwMode="auto">
            <a:xfrm>
              <a:off x="11163689"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54" name="Oval 10">
              <a:extLst>
                <a:ext uri="{FF2B5EF4-FFF2-40B4-BE49-F238E27FC236}">
                  <a16:creationId xmlns:a16="http://schemas.microsoft.com/office/drawing/2014/main" id="{56D94267-1319-4A87-A8BD-0F0FBA1F0C45}"/>
                </a:ext>
              </a:extLst>
            </p:cNvPr>
            <p:cNvSpPr>
              <a:spLocks noChangeArrowheads="1"/>
            </p:cNvSpPr>
            <p:nvPr userDrawn="1"/>
          </p:nvSpPr>
          <p:spPr bwMode="auto">
            <a:xfrm>
              <a:off x="11354189"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55" name="Oval 11">
              <a:extLst>
                <a:ext uri="{FF2B5EF4-FFF2-40B4-BE49-F238E27FC236}">
                  <a16:creationId xmlns:a16="http://schemas.microsoft.com/office/drawing/2014/main" id="{30E4CDE5-82B8-438C-93BE-F43CE714608B}"/>
                </a:ext>
              </a:extLst>
            </p:cNvPr>
            <p:cNvSpPr>
              <a:spLocks noChangeArrowheads="1"/>
            </p:cNvSpPr>
            <p:nvPr userDrawn="1"/>
          </p:nvSpPr>
          <p:spPr bwMode="auto">
            <a:xfrm>
              <a:off x="11441501" y="3202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56" name="Oval 12">
              <a:extLst>
                <a:ext uri="{FF2B5EF4-FFF2-40B4-BE49-F238E27FC236}">
                  <a16:creationId xmlns:a16="http://schemas.microsoft.com/office/drawing/2014/main" id="{8374F743-B518-4653-9CFB-68865A450D25}"/>
                </a:ext>
              </a:extLst>
            </p:cNvPr>
            <p:cNvSpPr>
              <a:spLocks noChangeArrowheads="1"/>
            </p:cNvSpPr>
            <p:nvPr userDrawn="1"/>
          </p:nvSpPr>
          <p:spPr bwMode="auto">
            <a:xfrm>
              <a:off x="11062089"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57" name="Oval 13">
              <a:extLst>
                <a:ext uri="{FF2B5EF4-FFF2-40B4-BE49-F238E27FC236}">
                  <a16:creationId xmlns:a16="http://schemas.microsoft.com/office/drawing/2014/main" id="{51FB8D97-2852-4F07-BDA1-7FAC7497B9BC}"/>
                </a:ext>
              </a:extLst>
            </p:cNvPr>
            <p:cNvSpPr>
              <a:spLocks noChangeArrowheads="1"/>
            </p:cNvSpPr>
            <p:nvPr userDrawn="1"/>
          </p:nvSpPr>
          <p:spPr bwMode="auto">
            <a:xfrm>
              <a:off x="11252589"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58" name="Oval 14">
              <a:extLst>
                <a:ext uri="{FF2B5EF4-FFF2-40B4-BE49-F238E27FC236}">
                  <a16:creationId xmlns:a16="http://schemas.microsoft.com/office/drawing/2014/main" id="{54B1D975-55B1-4FC2-B93D-DAC237030187}"/>
                </a:ext>
              </a:extLst>
            </p:cNvPr>
            <p:cNvSpPr>
              <a:spLocks noChangeArrowheads="1"/>
            </p:cNvSpPr>
            <p:nvPr userDrawn="1"/>
          </p:nvSpPr>
          <p:spPr bwMode="auto">
            <a:xfrm>
              <a:off x="11544689"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59" name="Oval 15">
              <a:extLst>
                <a:ext uri="{FF2B5EF4-FFF2-40B4-BE49-F238E27FC236}">
                  <a16:creationId xmlns:a16="http://schemas.microsoft.com/office/drawing/2014/main" id="{9607A89E-16EF-45C8-9965-2ABCBEB1D379}"/>
                </a:ext>
              </a:extLst>
            </p:cNvPr>
            <p:cNvSpPr>
              <a:spLocks noChangeArrowheads="1"/>
            </p:cNvSpPr>
            <p:nvPr userDrawn="1"/>
          </p:nvSpPr>
          <p:spPr bwMode="auto">
            <a:xfrm>
              <a:off x="11163689"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60" name="Oval 16">
              <a:extLst>
                <a:ext uri="{FF2B5EF4-FFF2-40B4-BE49-F238E27FC236}">
                  <a16:creationId xmlns:a16="http://schemas.microsoft.com/office/drawing/2014/main" id="{40D3FEF8-EE75-48C5-B778-278306A82DDB}"/>
                </a:ext>
              </a:extLst>
            </p:cNvPr>
            <p:cNvSpPr>
              <a:spLocks noChangeArrowheads="1"/>
            </p:cNvSpPr>
            <p:nvPr userDrawn="1"/>
          </p:nvSpPr>
          <p:spPr bwMode="auto">
            <a:xfrm>
              <a:off x="11354189"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37" name="Oval 5">
              <a:extLst>
                <a:ext uri="{FF2B5EF4-FFF2-40B4-BE49-F238E27FC236}">
                  <a16:creationId xmlns:a16="http://schemas.microsoft.com/office/drawing/2014/main" id="{F6F854D0-AA1C-4251-9D7A-AE1EDFF3C276}"/>
                </a:ext>
              </a:extLst>
            </p:cNvPr>
            <p:cNvSpPr>
              <a:spLocks noChangeArrowheads="1"/>
            </p:cNvSpPr>
            <p:nvPr userDrawn="1"/>
          </p:nvSpPr>
          <p:spPr bwMode="auto">
            <a:xfrm>
              <a:off x="12012988" y="2821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38" name="Oval 6">
              <a:extLst>
                <a:ext uri="{FF2B5EF4-FFF2-40B4-BE49-F238E27FC236}">
                  <a16:creationId xmlns:a16="http://schemas.microsoft.com/office/drawing/2014/main" id="{A7F2631B-2FBC-48C2-9316-B034204734AA}"/>
                </a:ext>
              </a:extLst>
            </p:cNvPr>
            <p:cNvSpPr>
              <a:spLocks noChangeArrowheads="1"/>
            </p:cNvSpPr>
            <p:nvPr userDrawn="1"/>
          </p:nvSpPr>
          <p:spPr bwMode="auto">
            <a:xfrm>
              <a:off x="11633576"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39" name="Oval 7">
              <a:extLst>
                <a:ext uri="{FF2B5EF4-FFF2-40B4-BE49-F238E27FC236}">
                  <a16:creationId xmlns:a16="http://schemas.microsoft.com/office/drawing/2014/main" id="{A04338EC-8D5F-4F6A-A2EC-2E4BE50749FF}"/>
                </a:ext>
              </a:extLst>
            </p:cNvPr>
            <p:cNvSpPr>
              <a:spLocks noChangeArrowheads="1"/>
            </p:cNvSpPr>
            <p:nvPr userDrawn="1"/>
          </p:nvSpPr>
          <p:spPr bwMode="auto">
            <a:xfrm>
              <a:off x="11824076"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40" name="Oval 8">
              <a:extLst>
                <a:ext uri="{FF2B5EF4-FFF2-40B4-BE49-F238E27FC236}">
                  <a16:creationId xmlns:a16="http://schemas.microsoft.com/office/drawing/2014/main" id="{1AF1F3FF-F96E-4DCC-B963-06F2095F7C54}"/>
                </a:ext>
              </a:extLst>
            </p:cNvPr>
            <p:cNvSpPr>
              <a:spLocks noChangeArrowheads="1"/>
            </p:cNvSpPr>
            <p:nvPr userDrawn="1"/>
          </p:nvSpPr>
          <p:spPr bwMode="auto">
            <a:xfrm>
              <a:off x="12116176"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41" name="Oval 9">
              <a:extLst>
                <a:ext uri="{FF2B5EF4-FFF2-40B4-BE49-F238E27FC236}">
                  <a16:creationId xmlns:a16="http://schemas.microsoft.com/office/drawing/2014/main" id="{45E0A8B3-2DBE-49C5-8C53-CC384D46DE00}"/>
                </a:ext>
              </a:extLst>
            </p:cNvPr>
            <p:cNvSpPr>
              <a:spLocks noChangeArrowheads="1"/>
            </p:cNvSpPr>
            <p:nvPr userDrawn="1"/>
          </p:nvSpPr>
          <p:spPr bwMode="auto">
            <a:xfrm>
              <a:off x="11735176"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42" name="Oval 10">
              <a:extLst>
                <a:ext uri="{FF2B5EF4-FFF2-40B4-BE49-F238E27FC236}">
                  <a16:creationId xmlns:a16="http://schemas.microsoft.com/office/drawing/2014/main" id="{08E4793D-8E39-4F66-AD92-1617D9479D3F}"/>
                </a:ext>
              </a:extLst>
            </p:cNvPr>
            <p:cNvSpPr>
              <a:spLocks noChangeArrowheads="1"/>
            </p:cNvSpPr>
            <p:nvPr userDrawn="1"/>
          </p:nvSpPr>
          <p:spPr bwMode="auto">
            <a:xfrm>
              <a:off x="11925676"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43" name="Oval 11">
              <a:extLst>
                <a:ext uri="{FF2B5EF4-FFF2-40B4-BE49-F238E27FC236}">
                  <a16:creationId xmlns:a16="http://schemas.microsoft.com/office/drawing/2014/main" id="{839F5E82-F21E-41CC-9C14-208B8A458967}"/>
                </a:ext>
              </a:extLst>
            </p:cNvPr>
            <p:cNvSpPr>
              <a:spLocks noChangeArrowheads="1"/>
            </p:cNvSpPr>
            <p:nvPr userDrawn="1"/>
          </p:nvSpPr>
          <p:spPr bwMode="auto">
            <a:xfrm>
              <a:off x="12012988" y="3202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44" name="Oval 12">
              <a:extLst>
                <a:ext uri="{FF2B5EF4-FFF2-40B4-BE49-F238E27FC236}">
                  <a16:creationId xmlns:a16="http://schemas.microsoft.com/office/drawing/2014/main" id="{20DD40EB-3610-4B5B-AEEE-F7F11A9A67BA}"/>
                </a:ext>
              </a:extLst>
            </p:cNvPr>
            <p:cNvSpPr>
              <a:spLocks noChangeArrowheads="1"/>
            </p:cNvSpPr>
            <p:nvPr userDrawn="1"/>
          </p:nvSpPr>
          <p:spPr bwMode="auto">
            <a:xfrm>
              <a:off x="11633576"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45" name="Oval 13">
              <a:extLst>
                <a:ext uri="{FF2B5EF4-FFF2-40B4-BE49-F238E27FC236}">
                  <a16:creationId xmlns:a16="http://schemas.microsoft.com/office/drawing/2014/main" id="{E1310ACC-68AD-40A6-94F5-7A0CC6069194}"/>
                </a:ext>
              </a:extLst>
            </p:cNvPr>
            <p:cNvSpPr>
              <a:spLocks noChangeArrowheads="1"/>
            </p:cNvSpPr>
            <p:nvPr userDrawn="1"/>
          </p:nvSpPr>
          <p:spPr bwMode="auto">
            <a:xfrm>
              <a:off x="11824076"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46" name="Oval 14">
              <a:extLst>
                <a:ext uri="{FF2B5EF4-FFF2-40B4-BE49-F238E27FC236}">
                  <a16:creationId xmlns:a16="http://schemas.microsoft.com/office/drawing/2014/main" id="{46C89A01-2976-49F2-A655-592C5B94A514}"/>
                </a:ext>
              </a:extLst>
            </p:cNvPr>
            <p:cNvSpPr>
              <a:spLocks noChangeArrowheads="1"/>
            </p:cNvSpPr>
            <p:nvPr userDrawn="1"/>
          </p:nvSpPr>
          <p:spPr bwMode="auto">
            <a:xfrm>
              <a:off x="12116176"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47" name="Oval 15">
              <a:extLst>
                <a:ext uri="{FF2B5EF4-FFF2-40B4-BE49-F238E27FC236}">
                  <a16:creationId xmlns:a16="http://schemas.microsoft.com/office/drawing/2014/main" id="{5A97DD03-3024-49B6-A952-D9CA8D2410AD}"/>
                </a:ext>
              </a:extLst>
            </p:cNvPr>
            <p:cNvSpPr>
              <a:spLocks noChangeArrowheads="1"/>
            </p:cNvSpPr>
            <p:nvPr userDrawn="1"/>
          </p:nvSpPr>
          <p:spPr bwMode="auto">
            <a:xfrm>
              <a:off x="11735176"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48" name="Oval 16">
              <a:extLst>
                <a:ext uri="{FF2B5EF4-FFF2-40B4-BE49-F238E27FC236}">
                  <a16:creationId xmlns:a16="http://schemas.microsoft.com/office/drawing/2014/main" id="{4BAD3BD4-356E-450D-B2C3-AC459F4BB4F4}"/>
                </a:ext>
              </a:extLst>
            </p:cNvPr>
            <p:cNvSpPr>
              <a:spLocks noChangeArrowheads="1"/>
            </p:cNvSpPr>
            <p:nvPr userDrawn="1"/>
          </p:nvSpPr>
          <p:spPr bwMode="auto">
            <a:xfrm>
              <a:off x="11925676"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25" name="Oval 5">
              <a:extLst>
                <a:ext uri="{FF2B5EF4-FFF2-40B4-BE49-F238E27FC236}">
                  <a16:creationId xmlns:a16="http://schemas.microsoft.com/office/drawing/2014/main" id="{13D8EA46-43CD-4766-86F8-367E887F387C}"/>
                </a:ext>
              </a:extLst>
            </p:cNvPr>
            <p:cNvSpPr>
              <a:spLocks noChangeArrowheads="1"/>
            </p:cNvSpPr>
            <p:nvPr userDrawn="1"/>
          </p:nvSpPr>
          <p:spPr bwMode="auto">
            <a:xfrm>
              <a:off x="583153" y="2821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26" name="Oval 6">
              <a:extLst>
                <a:ext uri="{FF2B5EF4-FFF2-40B4-BE49-F238E27FC236}">
                  <a16:creationId xmlns:a16="http://schemas.microsoft.com/office/drawing/2014/main" id="{60151AB9-3B4D-4B1B-AA74-DADD79E74619}"/>
                </a:ext>
              </a:extLst>
            </p:cNvPr>
            <p:cNvSpPr>
              <a:spLocks noChangeArrowheads="1"/>
            </p:cNvSpPr>
            <p:nvPr userDrawn="1"/>
          </p:nvSpPr>
          <p:spPr bwMode="auto">
            <a:xfrm>
              <a:off x="203741"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27" name="Oval 7">
              <a:extLst>
                <a:ext uri="{FF2B5EF4-FFF2-40B4-BE49-F238E27FC236}">
                  <a16:creationId xmlns:a16="http://schemas.microsoft.com/office/drawing/2014/main" id="{0498D048-7F9D-4D16-9982-596E5FFBFD59}"/>
                </a:ext>
              </a:extLst>
            </p:cNvPr>
            <p:cNvSpPr>
              <a:spLocks noChangeArrowheads="1"/>
            </p:cNvSpPr>
            <p:nvPr userDrawn="1"/>
          </p:nvSpPr>
          <p:spPr bwMode="auto">
            <a:xfrm>
              <a:off x="394241" y="2821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28" name="Oval 8">
              <a:extLst>
                <a:ext uri="{FF2B5EF4-FFF2-40B4-BE49-F238E27FC236}">
                  <a16:creationId xmlns:a16="http://schemas.microsoft.com/office/drawing/2014/main" id="{CE35A762-4CE8-40C8-A070-9187D00B5DA0}"/>
                </a:ext>
              </a:extLst>
            </p:cNvPr>
            <p:cNvSpPr>
              <a:spLocks noChangeArrowheads="1"/>
            </p:cNvSpPr>
            <p:nvPr userDrawn="1"/>
          </p:nvSpPr>
          <p:spPr bwMode="auto">
            <a:xfrm>
              <a:off x="686341"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29" name="Oval 9">
              <a:extLst>
                <a:ext uri="{FF2B5EF4-FFF2-40B4-BE49-F238E27FC236}">
                  <a16:creationId xmlns:a16="http://schemas.microsoft.com/office/drawing/2014/main" id="{F992A4C3-88B2-4B9F-9ECD-79DC31B20FE7}"/>
                </a:ext>
              </a:extLst>
            </p:cNvPr>
            <p:cNvSpPr>
              <a:spLocks noChangeArrowheads="1"/>
            </p:cNvSpPr>
            <p:nvPr userDrawn="1"/>
          </p:nvSpPr>
          <p:spPr bwMode="auto">
            <a:xfrm>
              <a:off x="305341"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30" name="Oval 10">
              <a:extLst>
                <a:ext uri="{FF2B5EF4-FFF2-40B4-BE49-F238E27FC236}">
                  <a16:creationId xmlns:a16="http://schemas.microsoft.com/office/drawing/2014/main" id="{3187F342-5E0C-4012-88C0-D423D7C0FA89}"/>
                </a:ext>
              </a:extLst>
            </p:cNvPr>
            <p:cNvSpPr>
              <a:spLocks noChangeArrowheads="1"/>
            </p:cNvSpPr>
            <p:nvPr userDrawn="1"/>
          </p:nvSpPr>
          <p:spPr bwMode="auto">
            <a:xfrm>
              <a:off x="495841" y="262969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31" name="Oval 11">
              <a:extLst>
                <a:ext uri="{FF2B5EF4-FFF2-40B4-BE49-F238E27FC236}">
                  <a16:creationId xmlns:a16="http://schemas.microsoft.com/office/drawing/2014/main" id="{FF09AECD-D9F4-49B5-8EE9-28D416974EBE}"/>
                </a:ext>
              </a:extLst>
            </p:cNvPr>
            <p:cNvSpPr>
              <a:spLocks noChangeArrowheads="1"/>
            </p:cNvSpPr>
            <p:nvPr userDrawn="1"/>
          </p:nvSpPr>
          <p:spPr bwMode="auto">
            <a:xfrm>
              <a:off x="583153" y="320278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32" name="Oval 12">
              <a:extLst>
                <a:ext uri="{FF2B5EF4-FFF2-40B4-BE49-F238E27FC236}">
                  <a16:creationId xmlns:a16="http://schemas.microsoft.com/office/drawing/2014/main" id="{7C95C75E-DC23-4CB4-B9D2-E3DF10E4B3A3}"/>
                </a:ext>
              </a:extLst>
            </p:cNvPr>
            <p:cNvSpPr>
              <a:spLocks noChangeArrowheads="1"/>
            </p:cNvSpPr>
            <p:nvPr userDrawn="1"/>
          </p:nvSpPr>
          <p:spPr bwMode="auto">
            <a:xfrm>
              <a:off x="203741"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33" name="Oval 13">
              <a:extLst>
                <a:ext uri="{FF2B5EF4-FFF2-40B4-BE49-F238E27FC236}">
                  <a16:creationId xmlns:a16="http://schemas.microsoft.com/office/drawing/2014/main" id="{04DF9056-F6FB-45FE-A645-79B5A8F0D94F}"/>
                </a:ext>
              </a:extLst>
            </p:cNvPr>
            <p:cNvSpPr>
              <a:spLocks noChangeArrowheads="1"/>
            </p:cNvSpPr>
            <p:nvPr userDrawn="1"/>
          </p:nvSpPr>
          <p:spPr bwMode="auto">
            <a:xfrm>
              <a:off x="394241" y="32027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34" name="Oval 14">
              <a:extLst>
                <a:ext uri="{FF2B5EF4-FFF2-40B4-BE49-F238E27FC236}">
                  <a16:creationId xmlns:a16="http://schemas.microsoft.com/office/drawing/2014/main" id="{05B12922-80F5-4CF6-B7BA-DD83BAA65A12}"/>
                </a:ext>
              </a:extLst>
            </p:cNvPr>
            <p:cNvSpPr>
              <a:spLocks noChangeArrowheads="1"/>
            </p:cNvSpPr>
            <p:nvPr userDrawn="1"/>
          </p:nvSpPr>
          <p:spPr bwMode="auto">
            <a:xfrm>
              <a:off x="686341"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35" name="Oval 15">
              <a:extLst>
                <a:ext uri="{FF2B5EF4-FFF2-40B4-BE49-F238E27FC236}">
                  <a16:creationId xmlns:a16="http://schemas.microsoft.com/office/drawing/2014/main" id="{FC34DE0E-A3F2-4869-BAB5-5AA3DDE2FD40}"/>
                </a:ext>
              </a:extLst>
            </p:cNvPr>
            <p:cNvSpPr>
              <a:spLocks noChangeArrowheads="1"/>
            </p:cNvSpPr>
            <p:nvPr userDrawn="1"/>
          </p:nvSpPr>
          <p:spPr bwMode="auto">
            <a:xfrm>
              <a:off x="305341"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36" name="Oval 16">
              <a:extLst>
                <a:ext uri="{FF2B5EF4-FFF2-40B4-BE49-F238E27FC236}">
                  <a16:creationId xmlns:a16="http://schemas.microsoft.com/office/drawing/2014/main" id="{9D1C0971-AF08-4FEF-B32C-D66A62DCA559}"/>
                </a:ext>
              </a:extLst>
            </p:cNvPr>
            <p:cNvSpPr>
              <a:spLocks noChangeArrowheads="1"/>
            </p:cNvSpPr>
            <p:nvPr userDrawn="1"/>
          </p:nvSpPr>
          <p:spPr bwMode="auto">
            <a:xfrm>
              <a:off x="495841" y="301228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639" name="Oval 5">
              <a:extLst>
                <a:ext uri="{FF2B5EF4-FFF2-40B4-BE49-F238E27FC236}">
                  <a16:creationId xmlns:a16="http://schemas.microsoft.com/office/drawing/2014/main" id="{C8DF759B-9472-4AAE-9062-228DA99ECE2C}"/>
                </a:ext>
              </a:extLst>
            </p:cNvPr>
            <p:cNvSpPr>
              <a:spLocks noChangeArrowheads="1"/>
            </p:cNvSpPr>
            <p:nvPr userDrawn="1"/>
          </p:nvSpPr>
          <p:spPr bwMode="auto">
            <a:xfrm>
              <a:off x="1155731" y="4340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40" name="Oval 6">
              <a:extLst>
                <a:ext uri="{FF2B5EF4-FFF2-40B4-BE49-F238E27FC236}">
                  <a16:creationId xmlns:a16="http://schemas.microsoft.com/office/drawing/2014/main" id="{21CC67D2-4D8C-434C-A52D-8916E9A48FDA}"/>
                </a:ext>
              </a:extLst>
            </p:cNvPr>
            <p:cNvSpPr>
              <a:spLocks noChangeArrowheads="1"/>
            </p:cNvSpPr>
            <p:nvPr userDrawn="1"/>
          </p:nvSpPr>
          <p:spPr bwMode="auto">
            <a:xfrm>
              <a:off x="776319"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41" name="Oval 7">
              <a:extLst>
                <a:ext uri="{FF2B5EF4-FFF2-40B4-BE49-F238E27FC236}">
                  <a16:creationId xmlns:a16="http://schemas.microsoft.com/office/drawing/2014/main" id="{E94F7225-37FE-4876-84A5-14572F8B3E5F}"/>
                </a:ext>
              </a:extLst>
            </p:cNvPr>
            <p:cNvSpPr>
              <a:spLocks noChangeArrowheads="1"/>
            </p:cNvSpPr>
            <p:nvPr userDrawn="1"/>
          </p:nvSpPr>
          <p:spPr bwMode="auto">
            <a:xfrm>
              <a:off x="966819"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42" name="Oval 8">
              <a:extLst>
                <a:ext uri="{FF2B5EF4-FFF2-40B4-BE49-F238E27FC236}">
                  <a16:creationId xmlns:a16="http://schemas.microsoft.com/office/drawing/2014/main" id="{D0928FD2-7C76-46C4-9C98-379F90F63BAB}"/>
                </a:ext>
              </a:extLst>
            </p:cNvPr>
            <p:cNvSpPr>
              <a:spLocks noChangeArrowheads="1"/>
            </p:cNvSpPr>
            <p:nvPr userDrawn="1"/>
          </p:nvSpPr>
          <p:spPr bwMode="auto">
            <a:xfrm>
              <a:off x="1258919"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43" name="Oval 9">
              <a:extLst>
                <a:ext uri="{FF2B5EF4-FFF2-40B4-BE49-F238E27FC236}">
                  <a16:creationId xmlns:a16="http://schemas.microsoft.com/office/drawing/2014/main" id="{0DDE0444-B90E-4292-878B-AFA1F4AEF830}"/>
                </a:ext>
              </a:extLst>
            </p:cNvPr>
            <p:cNvSpPr>
              <a:spLocks noChangeArrowheads="1"/>
            </p:cNvSpPr>
            <p:nvPr userDrawn="1"/>
          </p:nvSpPr>
          <p:spPr bwMode="auto">
            <a:xfrm>
              <a:off x="877919"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44" name="Oval 10">
              <a:extLst>
                <a:ext uri="{FF2B5EF4-FFF2-40B4-BE49-F238E27FC236}">
                  <a16:creationId xmlns:a16="http://schemas.microsoft.com/office/drawing/2014/main" id="{DFBAAE33-D40C-46C2-A49C-12FC6A6D823A}"/>
                </a:ext>
              </a:extLst>
            </p:cNvPr>
            <p:cNvSpPr>
              <a:spLocks noChangeArrowheads="1"/>
            </p:cNvSpPr>
            <p:nvPr userDrawn="1"/>
          </p:nvSpPr>
          <p:spPr bwMode="auto">
            <a:xfrm>
              <a:off x="1068419"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45" name="Oval 11">
              <a:extLst>
                <a:ext uri="{FF2B5EF4-FFF2-40B4-BE49-F238E27FC236}">
                  <a16:creationId xmlns:a16="http://schemas.microsoft.com/office/drawing/2014/main" id="{D176F9DF-6D48-44E6-A4E9-B79DC26E8C29}"/>
                </a:ext>
              </a:extLst>
            </p:cNvPr>
            <p:cNvSpPr>
              <a:spLocks noChangeArrowheads="1"/>
            </p:cNvSpPr>
            <p:nvPr userDrawn="1"/>
          </p:nvSpPr>
          <p:spPr bwMode="auto">
            <a:xfrm>
              <a:off x="1155731" y="4721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46" name="Oval 12">
              <a:extLst>
                <a:ext uri="{FF2B5EF4-FFF2-40B4-BE49-F238E27FC236}">
                  <a16:creationId xmlns:a16="http://schemas.microsoft.com/office/drawing/2014/main" id="{41048590-7130-4014-A447-B04333ACB875}"/>
                </a:ext>
              </a:extLst>
            </p:cNvPr>
            <p:cNvSpPr>
              <a:spLocks noChangeArrowheads="1"/>
            </p:cNvSpPr>
            <p:nvPr userDrawn="1"/>
          </p:nvSpPr>
          <p:spPr bwMode="auto">
            <a:xfrm>
              <a:off x="776319"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47" name="Oval 13">
              <a:extLst>
                <a:ext uri="{FF2B5EF4-FFF2-40B4-BE49-F238E27FC236}">
                  <a16:creationId xmlns:a16="http://schemas.microsoft.com/office/drawing/2014/main" id="{1644025A-DF1F-4D08-AAFE-933DCE380F37}"/>
                </a:ext>
              </a:extLst>
            </p:cNvPr>
            <p:cNvSpPr>
              <a:spLocks noChangeArrowheads="1"/>
            </p:cNvSpPr>
            <p:nvPr userDrawn="1"/>
          </p:nvSpPr>
          <p:spPr bwMode="auto">
            <a:xfrm>
              <a:off x="966819"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48" name="Oval 14">
              <a:extLst>
                <a:ext uri="{FF2B5EF4-FFF2-40B4-BE49-F238E27FC236}">
                  <a16:creationId xmlns:a16="http://schemas.microsoft.com/office/drawing/2014/main" id="{F0C4165F-1CDB-4768-A750-907B471267D7}"/>
                </a:ext>
              </a:extLst>
            </p:cNvPr>
            <p:cNvSpPr>
              <a:spLocks noChangeArrowheads="1"/>
            </p:cNvSpPr>
            <p:nvPr userDrawn="1"/>
          </p:nvSpPr>
          <p:spPr bwMode="auto">
            <a:xfrm>
              <a:off x="1258919"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49" name="Oval 15">
              <a:extLst>
                <a:ext uri="{FF2B5EF4-FFF2-40B4-BE49-F238E27FC236}">
                  <a16:creationId xmlns:a16="http://schemas.microsoft.com/office/drawing/2014/main" id="{750C00D2-53B8-4E13-877A-BF303C2D9B0A}"/>
                </a:ext>
              </a:extLst>
            </p:cNvPr>
            <p:cNvSpPr>
              <a:spLocks noChangeArrowheads="1"/>
            </p:cNvSpPr>
            <p:nvPr userDrawn="1"/>
          </p:nvSpPr>
          <p:spPr bwMode="auto">
            <a:xfrm>
              <a:off x="877919"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50" name="Oval 16">
              <a:extLst>
                <a:ext uri="{FF2B5EF4-FFF2-40B4-BE49-F238E27FC236}">
                  <a16:creationId xmlns:a16="http://schemas.microsoft.com/office/drawing/2014/main" id="{C6DD8D36-DF8E-413E-98BD-A397B8AB23E4}"/>
                </a:ext>
              </a:extLst>
            </p:cNvPr>
            <p:cNvSpPr>
              <a:spLocks noChangeArrowheads="1"/>
            </p:cNvSpPr>
            <p:nvPr userDrawn="1"/>
          </p:nvSpPr>
          <p:spPr bwMode="auto">
            <a:xfrm>
              <a:off x="1068419"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27" name="Oval 5">
              <a:extLst>
                <a:ext uri="{FF2B5EF4-FFF2-40B4-BE49-F238E27FC236}">
                  <a16:creationId xmlns:a16="http://schemas.microsoft.com/office/drawing/2014/main" id="{0BC165C3-7FC5-4255-B4AA-7FF7E9030907}"/>
                </a:ext>
              </a:extLst>
            </p:cNvPr>
            <p:cNvSpPr>
              <a:spLocks noChangeArrowheads="1"/>
            </p:cNvSpPr>
            <p:nvPr userDrawn="1"/>
          </p:nvSpPr>
          <p:spPr bwMode="auto">
            <a:xfrm>
              <a:off x="1727223" y="4340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28" name="Oval 6">
              <a:extLst>
                <a:ext uri="{FF2B5EF4-FFF2-40B4-BE49-F238E27FC236}">
                  <a16:creationId xmlns:a16="http://schemas.microsoft.com/office/drawing/2014/main" id="{238F9E4E-14AD-48CC-8C86-508A8D660CC0}"/>
                </a:ext>
              </a:extLst>
            </p:cNvPr>
            <p:cNvSpPr>
              <a:spLocks noChangeArrowheads="1"/>
            </p:cNvSpPr>
            <p:nvPr userDrawn="1"/>
          </p:nvSpPr>
          <p:spPr bwMode="auto">
            <a:xfrm>
              <a:off x="1347811"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29" name="Oval 7">
              <a:extLst>
                <a:ext uri="{FF2B5EF4-FFF2-40B4-BE49-F238E27FC236}">
                  <a16:creationId xmlns:a16="http://schemas.microsoft.com/office/drawing/2014/main" id="{B35EF121-D6D0-4F2B-A142-9A48427B1D42}"/>
                </a:ext>
              </a:extLst>
            </p:cNvPr>
            <p:cNvSpPr>
              <a:spLocks noChangeArrowheads="1"/>
            </p:cNvSpPr>
            <p:nvPr userDrawn="1"/>
          </p:nvSpPr>
          <p:spPr bwMode="auto">
            <a:xfrm>
              <a:off x="1538311"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30" name="Oval 8">
              <a:extLst>
                <a:ext uri="{FF2B5EF4-FFF2-40B4-BE49-F238E27FC236}">
                  <a16:creationId xmlns:a16="http://schemas.microsoft.com/office/drawing/2014/main" id="{56750ADC-1EB7-4064-AF08-A3E83F726491}"/>
                </a:ext>
              </a:extLst>
            </p:cNvPr>
            <p:cNvSpPr>
              <a:spLocks noChangeArrowheads="1"/>
            </p:cNvSpPr>
            <p:nvPr userDrawn="1"/>
          </p:nvSpPr>
          <p:spPr bwMode="auto">
            <a:xfrm>
              <a:off x="1830411"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31" name="Oval 9">
              <a:extLst>
                <a:ext uri="{FF2B5EF4-FFF2-40B4-BE49-F238E27FC236}">
                  <a16:creationId xmlns:a16="http://schemas.microsoft.com/office/drawing/2014/main" id="{9C02C895-F43C-4FA4-A124-6FD94E8C15F7}"/>
                </a:ext>
              </a:extLst>
            </p:cNvPr>
            <p:cNvSpPr>
              <a:spLocks noChangeArrowheads="1"/>
            </p:cNvSpPr>
            <p:nvPr userDrawn="1"/>
          </p:nvSpPr>
          <p:spPr bwMode="auto">
            <a:xfrm>
              <a:off x="1449411"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32" name="Oval 10">
              <a:extLst>
                <a:ext uri="{FF2B5EF4-FFF2-40B4-BE49-F238E27FC236}">
                  <a16:creationId xmlns:a16="http://schemas.microsoft.com/office/drawing/2014/main" id="{E01B0833-1D88-40AB-B7B8-A76E169FFAD1}"/>
                </a:ext>
              </a:extLst>
            </p:cNvPr>
            <p:cNvSpPr>
              <a:spLocks noChangeArrowheads="1"/>
            </p:cNvSpPr>
            <p:nvPr userDrawn="1"/>
          </p:nvSpPr>
          <p:spPr bwMode="auto">
            <a:xfrm>
              <a:off x="1639911"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33" name="Oval 11">
              <a:extLst>
                <a:ext uri="{FF2B5EF4-FFF2-40B4-BE49-F238E27FC236}">
                  <a16:creationId xmlns:a16="http://schemas.microsoft.com/office/drawing/2014/main" id="{AEC4C738-23A8-4E2E-90C9-73C86763C8AC}"/>
                </a:ext>
              </a:extLst>
            </p:cNvPr>
            <p:cNvSpPr>
              <a:spLocks noChangeArrowheads="1"/>
            </p:cNvSpPr>
            <p:nvPr userDrawn="1"/>
          </p:nvSpPr>
          <p:spPr bwMode="auto">
            <a:xfrm>
              <a:off x="1727223" y="4721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34" name="Oval 12">
              <a:extLst>
                <a:ext uri="{FF2B5EF4-FFF2-40B4-BE49-F238E27FC236}">
                  <a16:creationId xmlns:a16="http://schemas.microsoft.com/office/drawing/2014/main" id="{E84A9D93-6A28-401A-B832-5FD49F5D35CB}"/>
                </a:ext>
              </a:extLst>
            </p:cNvPr>
            <p:cNvSpPr>
              <a:spLocks noChangeArrowheads="1"/>
            </p:cNvSpPr>
            <p:nvPr userDrawn="1"/>
          </p:nvSpPr>
          <p:spPr bwMode="auto">
            <a:xfrm>
              <a:off x="1347811"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35" name="Oval 13">
              <a:extLst>
                <a:ext uri="{FF2B5EF4-FFF2-40B4-BE49-F238E27FC236}">
                  <a16:creationId xmlns:a16="http://schemas.microsoft.com/office/drawing/2014/main" id="{045B02DE-D71E-49C9-B90B-84B66E06D032}"/>
                </a:ext>
              </a:extLst>
            </p:cNvPr>
            <p:cNvSpPr>
              <a:spLocks noChangeArrowheads="1"/>
            </p:cNvSpPr>
            <p:nvPr userDrawn="1"/>
          </p:nvSpPr>
          <p:spPr bwMode="auto">
            <a:xfrm>
              <a:off x="1538311"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36" name="Oval 14">
              <a:extLst>
                <a:ext uri="{FF2B5EF4-FFF2-40B4-BE49-F238E27FC236}">
                  <a16:creationId xmlns:a16="http://schemas.microsoft.com/office/drawing/2014/main" id="{3A20F795-DF7B-41A7-9EE0-5B1CA4CEE378}"/>
                </a:ext>
              </a:extLst>
            </p:cNvPr>
            <p:cNvSpPr>
              <a:spLocks noChangeArrowheads="1"/>
            </p:cNvSpPr>
            <p:nvPr userDrawn="1"/>
          </p:nvSpPr>
          <p:spPr bwMode="auto">
            <a:xfrm>
              <a:off x="1830411"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37" name="Oval 15">
              <a:extLst>
                <a:ext uri="{FF2B5EF4-FFF2-40B4-BE49-F238E27FC236}">
                  <a16:creationId xmlns:a16="http://schemas.microsoft.com/office/drawing/2014/main" id="{086C2421-9B7A-4D5A-A2AE-1869E4D05AFA}"/>
                </a:ext>
              </a:extLst>
            </p:cNvPr>
            <p:cNvSpPr>
              <a:spLocks noChangeArrowheads="1"/>
            </p:cNvSpPr>
            <p:nvPr userDrawn="1"/>
          </p:nvSpPr>
          <p:spPr bwMode="auto">
            <a:xfrm>
              <a:off x="1449411"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38" name="Oval 16">
              <a:extLst>
                <a:ext uri="{FF2B5EF4-FFF2-40B4-BE49-F238E27FC236}">
                  <a16:creationId xmlns:a16="http://schemas.microsoft.com/office/drawing/2014/main" id="{DDEF3CAC-A211-48C6-AE21-E1D644B28656}"/>
                </a:ext>
              </a:extLst>
            </p:cNvPr>
            <p:cNvSpPr>
              <a:spLocks noChangeArrowheads="1"/>
            </p:cNvSpPr>
            <p:nvPr userDrawn="1"/>
          </p:nvSpPr>
          <p:spPr bwMode="auto">
            <a:xfrm>
              <a:off x="1639911"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15" name="Oval 5">
              <a:extLst>
                <a:ext uri="{FF2B5EF4-FFF2-40B4-BE49-F238E27FC236}">
                  <a16:creationId xmlns:a16="http://schemas.microsoft.com/office/drawing/2014/main" id="{99F7E7B0-1967-4DC4-9B2C-8EB9125C857F}"/>
                </a:ext>
              </a:extLst>
            </p:cNvPr>
            <p:cNvSpPr>
              <a:spLocks noChangeArrowheads="1"/>
            </p:cNvSpPr>
            <p:nvPr userDrawn="1"/>
          </p:nvSpPr>
          <p:spPr bwMode="auto">
            <a:xfrm>
              <a:off x="2298715" y="4340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16" name="Oval 6">
              <a:extLst>
                <a:ext uri="{FF2B5EF4-FFF2-40B4-BE49-F238E27FC236}">
                  <a16:creationId xmlns:a16="http://schemas.microsoft.com/office/drawing/2014/main" id="{AF08D649-E55E-427C-83A4-1E96A04FAA7D}"/>
                </a:ext>
              </a:extLst>
            </p:cNvPr>
            <p:cNvSpPr>
              <a:spLocks noChangeArrowheads="1"/>
            </p:cNvSpPr>
            <p:nvPr userDrawn="1"/>
          </p:nvSpPr>
          <p:spPr bwMode="auto">
            <a:xfrm>
              <a:off x="1919303"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17" name="Oval 7">
              <a:extLst>
                <a:ext uri="{FF2B5EF4-FFF2-40B4-BE49-F238E27FC236}">
                  <a16:creationId xmlns:a16="http://schemas.microsoft.com/office/drawing/2014/main" id="{D15D698A-3064-437B-85A0-A7ED7F68CCA9}"/>
                </a:ext>
              </a:extLst>
            </p:cNvPr>
            <p:cNvSpPr>
              <a:spLocks noChangeArrowheads="1"/>
            </p:cNvSpPr>
            <p:nvPr userDrawn="1"/>
          </p:nvSpPr>
          <p:spPr bwMode="auto">
            <a:xfrm>
              <a:off x="2109803"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18" name="Oval 8">
              <a:extLst>
                <a:ext uri="{FF2B5EF4-FFF2-40B4-BE49-F238E27FC236}">
                  <a16:creationId xmlns:a16="http://schemas.microsoft.com/office/drawing/2014/main" id="{58F45067-1852-46DE-8058-F81EE7078FC8}"/>
                </a:ext>
              </a:extLst>
            </p:cNvPr>
            <p:cNvSpPr>
              <a:spLocks noChangeArrowheads="1"/>
            </p:cNvSpPr>
            <p:nvPr userDrawn="1"/>
          </p:nvSpPr>
          <p:spPr bwMode="auto">
            <a:xfrm>
              <a:off x="2401903"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19" name="Oval 9">
              <a:extLst>
                <a:ext uri="{FF2B5EF4-FFF2-40B4-BE49-F238E27FC236}">
                  <a16:creationId xmlns:a16="http://schemas.microsoft.com/office/drawing/2014/main" id="{622338B9-38E3-4976-B057-74E41910524C}"/>
                </a:ext>
              </a:extLst>
            </p:cNvPr>
            <p:cNvSpPr>
              <a:spLocks noChangeArrowheads="1"/>
            </p:cNvSpPr>
            <p:nvPr userDrawn="1"/>
          </p:nvSpPr>
          <p:spPr bwMode="auto">
            <a:xfrm>
              <a:off x="2020903"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20" name="Oval 10">
              <a:extLst>
                <a:ext uri="{FF2B5EF4-FFF2-40B4-BE49-F238E27FC236}">
                  <a16:creationId xmlns:a16="http://schemas.microsoft.com/office/drawing/2014/main" id="{BEE74892-7051-4295-98BC-5FE72F18B25A}"/>
                </a:ext>
              </a:extLst>
            </p:cNvPr>
            <p:cNvSpPr>
              <a:spLocks noChangeArrowheads="1"/>
            </p:cNvSpPr>
            <p:nvPr userDrawn="1"/>
          </p:nvSpPr>
          <p:spPr bwMode="auto">
            <a:xfrm>
              <a:off x="2211403"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21" name="Oval 11">
              <a:extLst>
                <a:ext uri="{FF2B5EF4-FFF2-40B4-BE49-F238E27FC236}">
                  <a16:creationId xmlns:a16="http://schemas.microsoft.com/office/drawing/2014/main" id="{DD20863B-1681-4D30-A35E-EA11842561F2}"/>
                </a:ext>
              </a:extLst>
            </p:cNvPr>
            <p:cNvSpPr>
              <a:spLocks noChangeArrowheads="1"/>
            </p:cNvSpPr>
            <p:nvPr userDrawn="1"/>
          </p:nvSpPr>
          <p:spPr bwMode="auto">
            <a:xfrm>
              <a:off x="2298715" y="4721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22" name="Oval 12">
              <a:extLst>
                <a:ext uri="{FF2B5EF4-FFF2-40B4-BE49-F238E27FC236}">
                  <a16:creationId xmlns:a16="http://schemas.microsoft.com/office/drawing/2014/main" id="{D9164947-3A56-475F-8A37-22B46293EBE7}"/>
                </a:ext>
              </a:extLst>
            </p:cNvPr>
            <p:cNvSpPr>
              <a:spLocks noChangeArrowheads="1"/>
            </p:cNvSpPr>
            <p:nvPr userDrawn="1"/>
          </p:nvSpPr>
          <p:spPr bwMode="auto">
            <a:xfrm>
              <a:off x="1919303"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23" name="Oval 13">
              <a:extLst>
                <a:ext uri="{FF2B5EF4-FFF2-40B4-BE49-F238E27FC236}">
                  <a16:creationId xmlns:a16="http://schemas.microsoft.com/office/drawing/2014/main" id="{D38715E0-7384-45B4-9300-92EB8A1C8644}"/>
                </a:ext>
              </a:extLst>
            </p:cNvPr>
            <p:cNvSpPr>
              <a:spLocks noChangeArrowheads="1"/>
            </p:cNvSpPr>
            <p:nvPr userDrawn="1"/>
          </p:nvSpPr>
          <p:spPr bwMode="auto">
            <a:xfrm>
              <a:off x="2109803"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24" name="Oval 14">
              <a:extLst>
                <a:ext uri="{FF2B5EF4-FFF2-40B4-BE49-F238E27FC236}">
                  <a16:creationId xmlns:a16="http://schemas.microsoft.com/office/drawing/2014/main" id="{20D2F5F0-C190-48DD-9286-B7CBD2BD94A7}"/>
                </a:ext>
              </a:extLst>
            </p:cNvPr>
            <p:cNvSpPr>
              <a:spLocks noChangeArrowheads="1"/>
            </p:cNvSpPr>
            <p:nvPr userDrawn="1"/>
          </p:nvSpPr>
          <p:spPr bwMode="auto">
            <a:xfrm>
              <a:off x="2401903"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25" name="Oval 15">
              <a:extLst>
                <a:ext uri="{FF2B5EF4-FFF2-40B4-BE49-F238E27FC236}">
                  <a16:creationId xmlns:a16="http://schemas.microsoft.com/office/drawing/2014/main" id="{E76F9FE4-2DC4-468A-A58D-98A87A0DE244}"/>
                </a:ext>
              </a:extLst>
            </p:cNvPr>
            <p:cNvSpPr>
              <a:spLocks noChangeArrowheads="1"/>
            </p:cNvSpPr>
            <p:nvPr userDrawn="1"/>
          </p:nvSpPr>
          <p:spPr bwMode="auto">
            <a:xfrm>
              <a:off x="2020903"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26" name="Oval 16">
              <a:extLst>
                <a:ext uri="{FF2B5EF4-FFF2-40B4-BE49-F238E27FC236}">
                  <a16:creationId xmlns:a16="http://schemas.microsoft.com/office/drawing/2014/main" id="{F75E59D5-5F7F-4B2A-8D6A-19BD415E7EBE}"/>
                </a:ext>
              </a:extLst>
            </p:cNvPr>
            <p:cNvSpPr>
              <a:spLocks noChangeArrowheads="1"/>
            </p:cNvSpPr>
            <p:nvPr userDrawn="1"/>
          </p:nvSpPr>
          <p:spPr bwMode="auto">
            <a:xfrm>
              <a:off x="2211403"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03" name="Oval 5">
              <a:extLst>
                <a:ext uri="{FF2B5EF4-FFF2-40B4-BE49-F238E27FC236}">
                  <a16:creationId xmlns:a16="http://schemas.microsoft.com/office/drawing/2014/main" id="{8EE122D9-E628-4F61-A810-D41D54ECBF19}"/>
                </a:ext>
              </a:extLst>
            </p:cNvPr>
            <p:cNvSpPr>
              <a:spLocks noChangeArrowheads="1"/>
            </p:cNvSpPr>
            <p:nvPr userDrawn="1"/>
          </p:nvSpPr>
          <p:spPr bwMode="auto">
            <a:xfrm>
              <a:off x="2870207" y="4340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04" name="Oval 6">
              <a:extLst>
                <a:ext uri="{FF2B5EF4-FFF2-40B4-BE49-F238E27FC236}">
                  <a16:creationId xmlns:a16="http://schemas.microsoft.com/office/drawing/2014/main" id="{6BAC9E61-006C-45AC-AB4A-80429559026E}"/>
                </a:ext>
              </a:extLst>
            </p:cNvPr>
            <p:cNvSpPr>
              <a:spLocks noChangeArrowheads="1"/>
            </p:cNvSpPr>
            <p:nvPr userDrawn="1"/>
          </p:nvSpPr>
          <p:spPr bwMode="auto">
            <a:xfrm>
              <a:off x="2490795"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05" name="Oval 7">
              <a:extLst>
                <a:ext uri="{FF2B5EF4-FFF2-40B4-BE49-F238E27FC236}">
                  <a16:creationId xmlns:a16="http://schemas.microsoft.com/office/drawing/2014/main" id="{B1966279-6DB5-4F1A-97B6-60710A438D21}"/>
                </a:ext>
              </a:extLst>
            </p:cNvPr>
            <p:cNvSpPr>
              <a:spLocks noChangeArrowheads="1"/>
            </p:cNvSpPr>
            <p:nvPr userDrawn="1"/>
          </p:nvSpPr>
          <p:spPr bwMode="auto">
            <a:xfrm>
              <a:off x="2681295"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06" name="Oval 8">
              <a:extLst>
                <a:ext uri="{FF2B5EF4-FFF2-40B4-BE49-F238E27FC236}">
                  <a16:creationId xmlns:a16="http://schemas.microsoft.com/office/drawing/2014/main" id="{1CD49D42-B2EA-4057-B4E3-68585CFF7E8A}"/>
                </a:ext>
              </a:extLst>
            </p:cNvPr>
            <p:cNvSpPr>
              <a:spLocks noChangeArrowheads="1"/>
            </p:cNvSpPr>
            <p:nvPr userDrawn="1"/>
          </p:nvSpPr>
          <p:spPr bwMode="auto">
            <a:xfrm>
              <a:off x="2973395"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07" name="Oval 9">
              <a:extLst>
                <a:ext uri="{FF2B5EF4-FFF2-40B4-BE49-F238E27FC236}">
                  <a16:creationId xmlns:a16="http://schemas.microsoft.com/office/drawing/2014/main" id="{07D2A347-CFDC-4EA2-840B-EE479F8A19B3}"/>
                </a:ext>
              </a:extLst>
            </p:cNvPr>
            <p:cNvSpPr>
              <a:spLocks noChangeArrowheads="1"/>
            </p:cNvSpPr>
            <p:nvPr userDrawn="1"/>
          </p:nvSpPr>
          <p:spPr bwMode="auto">
            <a:xfrm>
              <a:off x="2592395"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08" name="Oval 10">
              <a:extLst>
                <a:ext uri="{FF2B5EF4-FFF2-40B4-BE49-F238E27FC236}">
                  <a16:creationId xmlns:a16="http://schemas.microsoft.com/office/drawing/2014/main" id="{A24FAA6C-587E-4680-AFD8-71CA2A0285F8}"/>
                </a:ext>
              </a:extLst>
            </p:cNvPr>
            <p:cNvSpPr>
              <a:spLocks noChangeArrowheads="1"/>
            </p:cNvSpPr>
            <p:nvPr userDrawn="1"/>
          </p:nvSpPr>
          <p:spPr bwMode="auto">
            <a:xfrm>
              <a:off x="2782895"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09" name="Oval 11">
              <a:extLst>
                <a:ext uri="{FF2B5EF4-FFF2-40B4-BE49-F238E27FC236}">
                  <a16:creationId xmlns:a16="http://schemas.microsoft.com/office/drawing/2014/main" id="{B06DBB1D-6614-4667-BDA6-AF5BC458EEAF}"/>
                </a:ext>
              </a:extLst>
            </p:cNvPr>
            <p:cNvSpPr>
              <a:spLocks noChangeArrowheads="1"/>
            </p:cNvSpPr>
            <p:nvPr userDrawn="1"/>
          </p:nvSpPr>
          <p:spPr bwMode="auto">
            <a:xfrm>
              <a:off x="2870207" y="4721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10" name="Oval 12">
              <a:extLst>
                <a:ext uri="{FF2B5EF4-FFF2-40B4-BE49-F238E27FC236}">
                  <a16:creationId xmlns:a16="http://schemas.microsoft.com/office/drawing/2014/main" id="{CC50327A-B6AE-499D-8960-21AA80C55B0A}"/>
                </a:ext>
              </a:extLst>
            </p:cNvPr>
            <p:cNvSpPr>
              <a:spLocks noChangeArrowheads="1"/>
            </p:cNvSpPr>
            <p:nvPr userDrawn="1"/>
          </p:nvSpPr>
          <p:spPr bwMode="auto">
            <a:xfrm>
              <a:off x="2490795"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11" name="Oval 13">
              <a:extLst>
                <a:ext uri="{FF2B5EF4-FFF2-40B4-BE49-F238E27FC236}">
                  <a16:creationId xmlns:a16="http://schemas.microsoft.com/office/drawing/2014/main" id="{DA20C8B1-805F-47C6-B61B-52953924B5AA}"/>
                </a:ext>
              </a:extLst>
            </p:cNvPr>
            <p:cNvSpPr>
              <a:spLocks noChangeArrowheads="1"/>
            </p:cNvSpPr>
            <p:nvPr userDrawn="1"/>
          </p:nvSpPr>
          <p:spPr bwMode="auto">
            <a:xfrm>
              <a:off x="2681295"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12" name="Oval 14">
              <a:extLst>
                <a:ext uri="{FF2B5EF4-FFF2-40B4-BE49-F238E27FC236}">
                  <a16:creationId xmlns:a16="http://schemas.microsoft.com/office/drawing/2014/main" id="{94FEE6DB-2D98-455B-8D9B-A40BAC999A74}"/>
                </a:ext>
              </a:extLst>
            </p:cNvPr>
            <p:cNvSpPr>
              <a:spLocks noChangeArrowheads="1"/>
            </p:cNvSpPr>
            <p:nvPr userDrawn="1"/>
          </p:nvSpPr>
          <p:spPr bwMode="auto">
            <a:xfrm>
              <a:off x="2973395"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13" name="Oval 15">
              <a:extLst>
                <a:ext uri="{FF2B5EF4-FFF2-40B4-BE49-F238E27FC236}">
                  <a16:creationId xmlns:a16="http://schemas.microsoft.com/office/drawing/2014/main" id="{3CD6AF85-5A09-4226-80F4-D9691D5483EB}"/>
                </a:ext>
              </a:extLst>
            </p:cNvPr>
            <p:cNvSpPr>
              <a:spLocks noChangeArrowheads="1"/>
            </p:cNvSpPr>
            <p:nvPr userDrawn="1"/>
          </p:nvSpPr>
          <p:spPr bwMode="auto">
            <a:xfrm>
              <a:off x="2592395"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14" name="Oval 16">
              <a:extLst>
                <a:ext uri="{FF2B5EF4-FFF2-40B4-BE49-F238E27FC236}">
                  <a16:creationId xmlns:a16="http://schemas.microsoft.com/office/drawing/2014/main" id="{8F3EDA3B-F84A-462D-8262-94B41E44EF83}"/>
                </a:ext>
              </a:extLst>
            </p:cNvPr>
            <p:cNvSpPr>
              <a:spLocks noChangeArrowheads="1"/>
            </p:cNvSpPr>
            <p:nvPr userDrawn="1"/>
          </p:nvSpPr>
          <p:spPr bwMode="auto">
            <a:xfrm>
              <a:off x="2782895"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91" name="Oval 5">
              <a:extLst>
                <a:ext uri="{FF2B5EF4-FFF2-40B4-BE49-F238E27FC236}">
                  <a16:creationId xmlns:a16="http://schemas.microsoft.com/office/drawing/2014/main" id="{88C72C49-A1E4-4181-8A30-B84012D97C4F}"/>
                </a:ext>
              </a:extLst>
            </p:cNvPr>
            <p:cNvSpPr>
              <a:spLocks noChangeArrowheads="1"/>
            </p:cNvSpPr>
            <p:nvPr userDrawn="1"/>
          </p:nvSpPr>
          <p:spPr bwMode="auto">
            <a:xfrm>
              <a:off x="3441699" y="4340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92" name="Oval 6">
              <a:extLst>
                <a:ext uri="{FF2B5EF4-FFF2-40B4-BE49-F238E27FC236}">
                  <a16:creationId xmlns:a16="http://schemas.microsoft.com/office/drawing/2014/main" id="{7316D2FA-AA79-4256-B548-7FEF8A53F87C}"/>
                </a:ext>
              </a:extLst>
            </p:cNvPr>
            <p:cNvSpPr>
              <a:spLocks noChangeArrowheads="1"/>
            </p:cNvSpPr>
            <p:nvPr userDrawn="1"/>
          </p:nvSpPr>
          <p:spPr bwMode="auto">
            <a:xfrm>
              <a:off x="3062287"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93" name="Oval 7">
              <a:extLst>
                <a:ext uri="{FF2B5EF4-FFF2-40B4-BE49-F238E27FC236}">
                  <a16:creationId xmlns:a16="http://schemas.microsoft.com/office/drawing/2014/main" id="{917B9BA2-D1E3-452E-8C37-7C237C442413}"/>
                </a:ext>
              </a:extLst>
            </p:cNvPr>
            <p:cNvSpPr>
              <a:spLocks noChangeArrowheads="1"/>
            </p:cNvSpPr>
            <p:nvPr userDrawn="1"/>
          </p:nvSpPr>
          <p:spPr bwMode="auto">
            <a:xfrm>
              <a:off x="3252787"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94" name="Oval 8">
              <a:extLst>
                <a:ext uri="{FF2B5EF4-FFF2-40B4-BE49-F238E27FC236}">
                  <a16:creationId xmlns:a16="http://schemas.microsoft.com/office/drawing/2014/main" id="{CB93B7EF-0329-4A8C-B063-02E94AF33048}"/>
                </a:ext>
              </a:extLst>
            </p:cNvPr>
            <p:cNvSpPr>
              <a:spLocks noChangeArrowheads="1"/>
            </p:cNvSpPr>
            <p:nvPr userDrawn="1"/>
          </p:nvSpPr>
          <p:spPr bwMode="auto">
            <a:xfrm>
              <a:off x="3544887"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95" name="Oval 9">
              <a:extLst>
                <a:ext uri="{FF2B5EF4-FFF2-40B4-BE49-F238E27FC236}">
                  <a16:creationId xmlns:a16="http://schemas.microsoft.com/office/drawing/2014/main" id="{FF0F79B5-0FCE-4A3D-BFBF-1023CDC64085}"/>
                </a:ext>
              </a:extLst>
            </p:cNvPr>
            <p:cNvSpPr>
              <a:spLocks noChangeArrowheads="1"/>
            </p:cNvSpPr>
            <p:nvPr userDrawn="1"/>
          </p:nvSpPr>
          <p:spPr bwMode="auto">
            <a:xfrm>
              <a:off x="3163887"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96" name="Oval 10">
              <a:extLst>
                <a:ext uri="{FF2B5EF4-FFF2-40B4-BE49-F238E27FC236}">
                  <a16:creationId xmlns:a16="http://schemas.microsoft.com/office/drawing/2014/main" id="{63D8B59D-A501-4E30-B5D9-C3A304F04A20}"/>
                </a:ext>
              </a:extLst>
            </p:cNvPr>
            <p:cNvSpPr>
              <a:spLocks noChangeArrowheads="1"/>
            </p:cNvSpPr>
            <p:nvPr userDrawn="1"/>
          </p:nvSpPr>
          <p:spPr bwMode="auto">
            <a:xfrm>
              <a:off x="3354387"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97" name="Oval 11">
              <a:extLst>
                <a:ext uri="{FF2B5EF4-FFF2-40B4-BE49-F238E27FC236}">
                  <a16:creationId xmlns:a16="http://schemas.microsoft.com/office/drawing/2014/main" id="{0C349AF0-B2D0-49B1-92EC-F0098F760A18}"/>
                </a:ext>
              </a:extLst>
            </p:cNvPr>
            <p:cNvSpPr>
              <a:spLocks noChangeArrowheads="1"/>
            </p:cNvSpPr>
            <p:nvPr userDrawn="1"/>
          </p:nvSpPr>
          <p:spPr bwMode="auto">
            <a:xfrm>
              <a:off x="3441699" y="4721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98" name="Oval 12">
              <a:extLst>
                <a:ext uri="{FF2B5EF4-FFF2-40B4-BE49-F238E27FC236}">
                  <a16:creationId xmlns:a16="http://schemas.microsoft.com/office/drawing/2014/main" id="{F846576B-50B4-443A-8232-41B7F0137F83}"/>
                </a:ext>
              </a:extLst>
            </p:cNvPr>
            <p:cNvSpPr>
              <a:spLocks noChangeArrowheads="1"/>
            </p:cNvSpPr>
            <p:nvPr userDrawn="1"/>
          </p:nvSpPr>
          <p:spPr bwMode="auto">
            <a:xfrm>
              <a:off x="3062287"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99" name="Oval 13">
              <a:extLst>
                <a:ext uri="{FF2B5EF4-FFF2-40B4-BE49-F238E27FC236}">
                  <a16:creationId xmlns:a16="http://schemas.microsoft.com/office/drawing/2014/main" id="{A859A92C-88AE-4E40-9BEA-962CB54A00AB}"/>
                </a:ext>
              </a:extLst>
            </p:cNvPr>
            <p:cNvSpPr>
              <a:spLocks noChangeArrowheads="1"/>
            </p:cNvSpPr>
            <p:nvPr userDrawn="1"/>
          </p:nvSpPr>
          <p:spPr bwMode="auto">
            <a:xfrm>
              <a:off x="3252787"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00" name="Oval 14">
              <a:extLst>
                <a:ext uri="{FF2B5EF4-FFF2-40B4-BE49-F238E27FC236}">
                  <a16:creationId xmlns:a16="http://schemas.microsoft.com/office/drawing/2014/main" id="{892BD6E1-5E9F-4459-BC38-9B1992D5F5FE}"/>
                </a:ext>
              </a:extLst>
            </p:cNvPr>
            <p:cNvSpPr>
              <a:spLocks noChangeArrowheads="1"/>
            </p:cNvSpPr>
            <p:nvPr userDrawn="1"/>
          </p:nvSpPr>
          <p:spPr bwMode="auto">
            <a:xfrm>
              <a:off x="3544887"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01" name="Oval 15">
              <a:extLst>
                <a:ext uri="{FF2B5EF4-FFF2-40B4-BE49-F238E27FC236}">
                  <a16:creationId xmlns:a16="http://schemas.microsoft.com/office/drawing/2014/main" id="{8BFF7CCC-D6C1-4457-A9EE-08B23045D7FB}"/>
                </a:ext>
              </a:extLst>
            </p:cNvPr>
            <p:cNvSpPr>
              <a:spLocks noChangeArrowheads="1"/>
            </p:cNvSpPr>
            <p:nvPr userDrawn="1"/>
          </p:nvSpPr>
          <p:spPr bwMode="auto">
            <a:xfrm>
              <a:off x="3163887"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02" name="Oval 16">
              <a:extLst>
                <a:ext uri="{FF2B5EF4-FFF2-40B4-BE49-F238E27FC236}">
                  <a16:creationId xmlns:a16="http://schemas.microsoft.com/office/drawing/2014/main" id="{3800736A-8846-4381-8C93-2BEA0E13F8A0}"/>
                </a:ext>
              </a:extLst>
            </p:cNvPr>
            <p:cNvSpPr>
              <a:spLocks noChangeArrowheads="1"/>
            </p:cNvSpPr>
            <p:nvPr userDrawn="1"/>
          </p:nvSpPr>
          <p:spPr bwMode="auto">
            <a:xfrm>
              <a:off x="3354387"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79" name="Oval 5">
              <a:extLst>
                <a:ext uri="{FF2B5EF4-FFF2-40B4-BE49-F238E27FC236}">
                  <a16:creationId xmlns:a16="http://schemas.microsoft.com/office/drawing/2014/main" id="{1CC683E7-31FB-4A90-B91D-1B06BEB463D1}"/>
                </a:ext>
              </a:extLst>
            </p:cNvPr>
            <p:cNvSpPr>
              <a:spLocks noChangeArrowheads="1"/>
            </p:cNvSpPr>
            <p:nvPr userDrawn="1"/>
          </p:nvSpPr>
          <p:spPr bwMode="auto">
            <a:xfrm>
              <a:off x="4013191" y="4340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80" name="Oval 6">
              <a:extLst>
                <a:ext uri="{FF2B5EF4-FFF2-40B4-BE49-F238E27FC236}">
                  <a16:creationId xmlns:a16="http://schemas.microsoft.com/office/drawing/2014/main" id="{3CF396EC-440A-47BE-8C77-81D5EAD3C78F}"/>
                </a:ext>
              </a:extLst>
            </p:cNvPr>
            <p:cNvSpPr>
              <a:spLocks noChangeArrowheads="1"/>
            </p:cNvSpPr>
            <p:nvPr userDrawn="1"/>
          </p:nvSpPr>
          <p:spPr bwMode="auto">
            <a:xfrm>
              <a:off x="3633779"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81" name="Oval 7">
              <a:extLst>
                <a:ext uri="{FF2B5EF4-FFF2-40B4-BE49-F238E27FC236}">
                  <a16:creationId xmlns:a16="http://schemas.microsoft.com/office/drawing/2014/main" id="{7D3707CB-2FA0-4C88-A157-FF199DC300A7}"/>
                </a:ext>
              </a:extLst>
            </p:cNvPr>
            <p:cNvSpPr>
              <a:spLocks noChangeArrowheads="1"/>
            </p:cNvSpPr>
            <p:nvPr userDrawn="1"/>
          </p:nvSpPr>
          <p:spPr bwMode="auto">
            <a:xfrm>
              <a:off x="3824279"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82" name="Oval 8">
              <a:extLst>
                <a:ext uri="{FF2B5EF4-FFF2-40B4-BE49-F238E27FC236}">
                  <a16:creationId xmlns:a16="http://schemas.microsoft.com/office/drawing/2014/main" id="{43438BC2-6BA9-40E3-9BFF-81395C56BBBA}"/>
                </a:ext>
              </a:extLst>
            </p:cNvPr>
            <p:cNvSpPr>
              <a:spLocks noChangeArrowheads="1"/>
            </p:cNvSpPr>
            <p:nvPr userDrawn="1"/>
          </p:nvSpPr>
          <p:spPr bwMode="auto">
            <a:xfrm>
              <a:off x="4116379"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83" name="Oval 9">
              <a:extLst>
                <a:ext uri="{FF2B5EF4-FFF2-40B4-BE49-F238E27FC236}">
                  <a16:creationId xmlns:a16="http://schemas.microsoft.com/office/drawing/2014/main" id="{4379665C-3B51-412E-93D7-34F4B5A0A8B0}"/>
                </a:ext>
              </a:extLst>
            </p:cNvPr>
            <p:cNvSpPr>
              <a:spLocks noChangeArrowheads="1"/>
            </p:cNvSpPr>
            <p:nvPr userDrawn="1"/>
          </p:nvSpPr>
          <p:spPr bwMode="auto">
            <a:xfrm>
              <a:off x="3735379"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84" name="Oval 10">
              <a:extLst>
                <a:ext uri="{FF2B5EF4-FFF2-40B4-BE49-F238E27FC236}">
                  <a16:creationId xmlns:a16="http://schemas.microsoft.com/office/drawing/2014/main" id="{EC90BDD6-51FA-4464-8FB6-402F2466B24A}"/>
                </a:ext>
              </a:extLst>
            </p:cNvPr>
            <p:cNvSpPr>
              <a:spLocks noChangeArrowheads="1"/>
            </p:cNvSpPr>
            <p:nvPr userDrawn="1"/>
          </p:nvSpPr>
          <p:spPr bwMode="auto">
            <a:xfrm>
              <a:off x="3925879"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85" name="Oval 11">
              <a:extLst>
                <a:ext uri="{FF2B5EF4-FFF2-40B4-BE49-F238E27FC236}">
                  <a16:creationId xmlns:a16="http://schemas.microsoft.com/office/drawing/2014/main" id="{7EFE0FB7-68B3-41B0-856A-BF45E958622F}"/>
                </a:ext>
              </a:extLst>
            </p:cNvPr>
            <p:cNvSpPr>
              <a:spLocks noChangeArrowheads="1"/>
            </p:cNvSpPr>
            <p:nvPr userDrawn="1"/>
          </p:nvSpPr>
          <p:spPr bwMode="auto">
            <a:xfrm>
              <a:off x="4013191" y="4721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86" name="Oval 12">
              <a:extLst>
                <a:ext uri="{FF2B5EF4-FFF2-40B4-BE49-F238E27FC236}">
                  <a16:creationId xmlns:a16="http://schemas.microsoft.com/office/drawing/2014/main" id="{B5FF9931-2AC1-4DD2-A35E-A1548E8E6E58}"/>
                </a:ext>
              </a:extLst>
            </p:cNvPr>
            <p:cNvSpPr>
              <a:spLocks noChangeArrowheads="1"/>
            </p:cNvSpPr>
            <p:nvPr userDrawn="1"/>
          </p:nvSpPr>
          <p:spPr bwMode="auto">
            <a:xfrm>
              <a:off x="3633779"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87" name="Oval 13">
              <a:extLst>
                <a:ext uri="{FF2B5EF4-FFF2-40B4-BE49-F238E27FC236}">
                  <a16:creationId xmlns:a16="http://schemas.microsoft.com/office/drawing/2014/main" id="{168A00A0-4643-4BA8-B7E7-EE6DBCD65EE5}"/>
                </a:ext>
              </a:extLst>
            </p:cNvPr>
            <p:cNvSpPr>
              <a:spLocks noChangeArrowheads="1"/>
            </p:cNvSpPr>
            <p:nvPr userDrawn="1"/>
          </p:nvSpPr>
          <p:spPr bwMode="auto">
            <a:xfrm>
              <a:off x="3824279"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88" name="Oval 14">
              <a:extLst>
                <a:ext uri="{FF2B5EF4-FFF2-40B4-BE49-F238E27FC236}">
                  <a16:creationId xmlns:a16="http://schemas.microsoft.com/office/drawing/2014/main" id="{9D2EBA42-AD73-4AAF-8B58-A0BD65B59FF1}"/>
                </a:ext>
              </a:extLst>
            </p:cNvPr>
            <p:cNvSpPr>
              <a:spLocks noChangeArrowheads="1"/>
            </p:cNvSpPr>
            <p:nvPr userDrawn="1"/>
          </p:nvSpPr>
          <p:spPr bwMode="auto">
            <a:xfrm>
              <a:off x="4116379"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89" name="Oval 15">
              <a:extLst>
                <a:ext uri="{FF2B5EF4-FFF2-40B4-BE49-F238E27FC236}">
                  <a16:creationId xmlns:a16="http://schemas.microsoft.com/office/drawing/2014/main" id="{201F2BF0-F7D3-4159-B5D4-A4C1E2E816DF}"/>
                </a:ext>
              </a:extLst>
            </p:cNvPr>
            <p:cNvSpPr>
              <a:spLocks noChangeArrowheads="1"/>
            </p:cNvSpPr>
            <p:nvPr userDrawn="1"/>
          </p:nvSpPr>
          <p:spPr bwMode="auto">
            <a:xfrm>
              <a:off x="3735379"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90" name="Oval 16">
              <a:extLst>
                <a:ext uri="{FF2B5EF4-FFF2-40B4-BE49-F238E27FC236}">
                  <a16:creationId xmlns:a16="http://schemas.microsoft.com/office/drawing/2014/main" id="{E6DA48E6-D1D4-48D1-8B86-D3994A3858D6}"/>
                </a:ext>
              </a:extLst>
            </p:cNvPr>
            <p:cNvSpPr>
              <a:spLocks noChangeArrowheads="1"/>
            </p:cNvSpPr>
            <p:nvPr userDrawn="1"/>
          </p:nvSpPr>
          <p:spPr bwMode="auto">
            <a:xfrm>
              <a:off x="3925879"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67" name="Oval 5">
              <a:extLst>
                <a:ext uri="{FF2B5EF4-FFF2-40B4-BE49-F238E27FC236}">
                  <a16:creationId xmlns:a16="http://schemas.microsoft.com/office/drawing/2014/main" id="{0344C55A-D53D-4DB2-8CA1-927F52E317F4}"/>
                </a:ext>
              </a:extLst>
            </p:cNvPr>
            <p:cNvSpPr>
              <a:spLocks noChangeArrowheads="1"/>
            </p:cNvSpPr>
            <p:nvPr userDrawn="1"/>
          </p:nvSpPr>
          <p:spPr bwMode="auto">
            <a:xfrm>
              <a:off x="4584683" y="4340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68" name="Oval 6">
              <a:extLst>
                <a:ext uri="{FF2B5EF4-FFF2-40B4-BE49-F238E27FC236}">
                  <a16:creationId xmlns:a16="http://schemas.microsoft.com/office/drawing/2014/main" id="{60CB0650-3288-48BC-8FAD-83D084715E4E}"/>
                </a:ext>
              </a:extLst>
            </p:cNvPr>
            <p:cNvSpPr>
              <a:spLocks noChangeArrowheads="1"/>
            </p:cNvSpPr>
            <p:nvPr userDrawn="1"/>
          </p:nvSpPr>
          <p:spPr bwMode="auto">
            <a:xfrm>
              <a:off x="4205271"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69" name="Oval 7">
              <a:extLst>
                <a:ext uri="{FF2B5EF4-FFF2-40B4-BE49-F238E27FC236}">
                  <a16:creationId xmlns:a16="http://schemas.microsoft.com/office/drawing/2014/main" id="{1A50A3A4-2B83-48E3-825F-DCF6642DFBC5}"/>
                </a:ext>
              </a:extLst>
            </p:cNvPr>
            <p:cNvSpPr>
              <a:spLocks noChangeArrowheads="1"/>
            </p:cNvSpPr>
            <p:nvPr userDrawn="1"/>
          </p:nvSpPr>
          <p:spPr bwMode="auto">
            <a:xfrm>
              <a:off x="4395771"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70" name="Oval 8">
              <a:extLst>
                <a:ext uri="{FF2B5EF4-FFF2-40B4-BE49-F238E27FC236}">
                  <a16:creationId xmlns:a16="http://schemas.microsoft.com/office/drawing/2014/main" id="{19F5940D-F201-4917-98C8-A74FA9B92147}"/>
                </a:ext>
              </a:extLst>
            </p:cNvPr>
            <p:cNvSpPr>
              <a:spLocks noChangeArrowheads="1"/>
            </p:cNvSpPr>
            <p:nvPr userDrawn="1"/>
          </p:nvSpPr>
          <p:spPr bwMode="auto">
            <a:xfrm>
              <a:off x="4687871"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71" name="Oval 9">
              <a:extLst>
                <a:ext uri="{FF2B5EF4-FFF2-40B4-BE49-F238E27FC236}">
                  <a16:creationId xmlns:a16="http://schemas.microsoft.com/office/drawing/2014/main" id="{74848F48-8D0B-4AC8-8755-1DA29F0D6513}"/>
                </a:ext>
              </a:extLst>
            </p:cNvPr>
            <p:cNvSpPr>
              <a:spLocks noChangeArrowheads="1"/>
            </p:cNvSpPr>
            <p:nvPr userDrawn="1"/>
          </p:nvSpPr>
          <p:spPr bwMode="auto">
            <a:xfrm>
              <a:off x="4306871"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72" name="Oval 10">
              <a:extLst>
                <a:ext uri="{FF2B5EF4-FFF2-40B4-BE49-F238E27FC236}">
                  <a16:creationId xmlns:a16="http://schemas.microsoft.com/office/drawing/2014/main" id="{B32ED361-6C6D-4E78-803E-8041F7C4A572}"/>
                </a:ext>
              </a:extLst>
            </p:cNvPr>
            <p:cNvSpPr>
              <a:spLocks noChangeArrowheads="1"/>
            </p:cNvSpPr>
            <p:nvPr userDrawn="1"/>
          </p:nvSpPr>
          <p:spPr bwMode="auto">
            <a:xfrm>
              <a:off x="4497371"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73" name="Oval 11">
              <a:extLst>
                <a:ext uri="{FF2B5EF4-FFF2-40B4-BE49-F238E27FC236}">
                  <a16:creationId xmlns:a16="http://schemas.microsoft.com/office/drawing/2014/main" id="{A3428AF7-33B5-478A-8AFB-D622F33425FA}"/>
                </a:ext>
              </a:extLst>
            </p:cNvPr>
            <p:cNvSpPr>
              <a:spLocks noChangeArrowheads="1"/>
            </p:cNvSpPr>
            <p:nvPr userDrawn="1"/>
          </p:nvSpPr>
          <p:spPr bwMode="auto">
            <a:xfrm>
              <a:off x="4584683" y="4721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74" name="Oval 12">
              <a:extLst>
                <a:ext uri="{FF2B5EF4-FFF2-40B4-BE49-F238E27FC236}">
                  <a16:creationId xmlns:a16="http://schemas.microsoft.com/office/drawing/2014/main" id="{DF3F9B0B-4F6D-4BE9-B279-151725153382}"/>
                </a:ext>
              </a:extLst>
            </p:cNvPr>
            <p:cNvSpPr>
              <a:spLocks noChangeArrowheads="1"/>
            </p:cNvSpPr>
            <p:nvPr userDrawn="1"/>
          </p:nvSpPr>
          <p:spPr bwMode="auto">
            <a:xfrm>
              <a:off x="4205271"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75" name="Oval 13">
              <a:extLst>
                <a:ext uri="{FF2B5EF4-FFF2-40B4-BE49-F238E27FC236}">
                  <a16:creationId xmlns:a16="http://schemas.microsoft.com/office/drawing/2014/main" id="{AD40C877-530A-4CE4-8BA1-2CEA9182903F}"/>
                </a:ext>
              </a:extLst>
            </p:cNvPr>
            <p:cNvSpPr>
              <a:spLocks noChangeArrowheads="1"/>
            </p:cNvSpPr>
            <p:nvPr userDrawn="1"/>
          </p:nvSpPr>
          <p:spPr bwMode="auto">
            <a:xfrm>
              <a:off x="4395771"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76" name="Oval 14">
              <a:extLst>
                <a:ext uri="{FF2B5EF4-FFF2-40B4-BE49-F238E27FC236}">
                  <a16:creationId xmlns:a16="http://schemas.microsoft.com/office/drawing/2014/main" id="{7E7395E6-619F-453C-BF70-A125349F9D7D}"/>
                </a:ext>
              </a:extLst>
            </p:cNvPr>
            <p:cNvSpPr>
              <a:spLocks noChangeArrowheads="1"/>
            </p:cNvSpPr>
            <p:nvPr userDrawn="1"/>
          </p:nvSpPr>
          <p:spPr bwMode="auto">
            <a:xfrm>
              <a:off x="4687871"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77" name="Oval 15">
              <a:extLst>
                <a:ext uri="{FF2B5EF4-FFF2-40B4-BE49-F238E27FC236}">
                  <a16:creationId xmlns:a16="http://schemas.microsoft.com/office/drawing/2014/main" id="{81E6248F-A001-4190-932F-29F351A82528}"/>
                </a:ext>
              </a:extLst>
            </p:cNvPr>
            <p:cNvSpPr>
              <a:spLocks noChangeArrowheads="1"/>
            </p:cNvSpPr>
            <p:nvPr userDrawn="1"/>
          </p:nvSpPr>
          <p:spPr bwMode="auto">
            <a:xfrm>
              <a:off x="4306871"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78" name="Oval 16">
              <a:extLst>
                <a:ext uri="{FF2B5EF4-FFF2-40B4-BE49-F238E27FC236}">
                  <a16:creationId xmlns:a16="http://schemas.microsoft.com/office/drawing/2014/main" id="{0E39BCD6-79D8-4FF5-8C3A-106C755C768E}"/>
                </a:ext>
              </a:extLst>
            </p:cNvPr>
            <p:cNvSpPr>
              <a:spLocks noChangeArrowheads="1"/>
            </p:cNvSpPr>
            <p:nvPr userDrawn="1"/>
          </p:nvSpPr>
          <p:spPr bwMode="auto">
            <a:xfrm>
              <a:off x="4497371"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5" name="Oval 5">
              <a:extLst>
                <a:ext uri="{FF2B5EF4-FFF2-40B4-BE49-F238E27FC236}">
                  <a16:creationId xmlns:a16="http://schemas.microsoft.com/office/drawing/2014/main" id="{37527344-D386-424C-BBEE-A4A64E30EAB3}"/>
                </a:ext>
              </a:extLst>
            </p:cNvPr>
            <p:cNvSpPr>
              <a:spLocks noChangeArrowheads="1"/>
            </p:cNvSpPr>
            <p:nvPr userDrawn="1"/>
          </p:nvSpPr>
          <p:spPr bwMode="auto">
            <a:xfrm>
              <a:off x="5156175" y="4340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6" name="Oval 6">
              <a:extLst>
                <a:ext uri="{FF2B5EF4-FFF2-40B4-BE49-F238E27FC236}">
                  <a16:creationId xmlns:a16="http://schemas.microsoft.com/office/drawing/2014/main" id="{54AA1A4B-4AF9-4021-ABD6-FE311CB338AA}"/>
                </a:ext>
              </a:extLst>
            </p:cNvPr>
            <p:cNvSpPr>
              <a:spLocks noChangeArrowheads="1"/>
            </p:cNvSpPr>
            <p:nvPr userDrawn="1"/>
          </p:nvSpPr>
          <p:spPr bwMode="auto">
            <a:xfrm>
              <a:off x="4776763"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7" name="Oval 7">
              <a:extLst>
                <a:ext uri="{FF2B5EF4-FFF2-40B4-BE49-F238E27FC236}">
                  <a16:creationId xmlns:a16="http://schemas.microsoft.com/office/drawing/2014/main" id="{871C8977-D652-470D-AE6E-2DD05F88C6B0}"/>
                </a:ext>
              </a:extLst>
            </p:cNvPr>
            <p:cNvSpPr>
              <a:spLocks noChangeArrowheads="1"/>
            </p:cNvSpPr>
            <p:nvPr userDrawn="1"/>
          </p:nvSpPr>
          <p:spPr bwMode="auto">
            <a:xfrm>
              <a:off x="4967263"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8" name="Oval 8">
              <a:extLst>
                <a:ext uri="{FF2B5EF4-FFF2-40B4-BE49-F238E27FC236}">
                  <a16:creationId xmlns:a16="http://schemas.microsoft.com/office/drawing/2014/main" id="{D5E3854B-4D2C-451D-8922-2CD3B6867E5C}"/>
                </a:ext>
              </a:extLst>
            </p:cNvPr>
            <p:cNvSpPr>
              <a:spLocks noChangeArrowheads="1"/>
            </p:cNvSpPr>
            <p:nvPr userDrawn="1"/>
          </p:nvSpPr>
          <p:spPr bwMode="auto">
            <a:xfrm>
              <a:off x="5259363"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9" name="Oval 9">
              <a:extLst>
                <a:ext uri="{FF2B5EF4-FFF2-40B4-BE49-F238E27FC236}">
                  <a16:creationId xmlns:a16="http://schemas.microsoft.com/office/drawing/2014/main" id="{0B47448C-E99A-4BD6-BCEB-DC60FCEA74AB}"/>
                </a:ext>
              </a:extLst>
            </p:cNvPr>
            <p:cNvSpPr>
              <a:spLocks noChangeArrowheads="1"/>
            </p:cNvSpPr>
            <p:nvPr userDrawn="1"/>
          </p:nvSpPr>
          <p:spPr bwMode="auto">
            <a:xfrm>
              <a:off x="4878363"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60" name="Oval 10">
              <a:extLst>
                <a:ext uri="{FF2B5EF4-FFF2-40B4-BE49-F238E27FC236}">
                  <a16:creationId xmlns:a16="http://schemas.microsoft.com/office/drawing/2014/main" id="{693D821F-9E68-4EA9-9C2D-FF7AB9436C1C}"/>
                </a:ext>
              </a:extLst>
            </p:cNvPr>
            <p:cNvSpPr>
              <a:spLocks noChangeArrowheads="1"/>
            </p:cNvSpPr>
            <p:nvPr userDrawn="1"/>
          </p:nvSpPr>
          <p:spPr bwMode="auto">
            <a:xfrm>
              <a:off x="5068863"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61" name="Oval 11">
              <a:extLst>
                <a:ext uri="{FF2B5EF4-FFF2-40B4-BE49-F238E27FC236}">
                  <a16:creationId xmlns:a16="http://schemas.microsoft.com/office/drawing/2014/main" id="{DF9BA4E4-CB4F-49BC-9149-11E6FA5A0505}"/>
                </a:ext>
              </a:extLst>
            </p:cNvPr>
            <p:cNvSpPr>
              <a:spLocks noChangeArrowheads="1"/>
            </p:cNvSpPr>
            <p:nvPr userDrawn="1"/>
          </p:nvSpPr>
          <p:spPr bwMode="auto">
            <a:xfrm>
              <a:off x="5156175" y="4721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62" name="Oval 12">
              <a:extLst>
                <a:ext uri="{FF2B5EF4-FFF2-40B4-BE49-F238E27FC236}">
                  <a16:creationId xmlns:a16="http://schemas.microsoft.com/office/drawing/2014/main" id="{6248BCA2-CC07-4593-ABDB-B0859F6990A1}"/>
                </a:ext>
              </a:extLst>
            </p:cNvPr>
            <p:cNvSpPr>
              <a:spLocks noChangeArrowheads="1"/>
            </p:cNvSpPr>
            <p:nvPr userDrawn="1"/>
          </p:nvSpPr>
          <p:spPr bwMode="auto">
            <a:xfrm>
              <a:off x="4776763"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63" name="Oval 13">
              <a:extLst>
                <a:ext uri="{FF2B5EF4-FFF2-40B4-BE49-F238E27FC236}">
                  <a16:creationId xmlns:a16="http://schemas.microsoft.com/office/drawing/2014/main" id="{8780A414-0922-4FE7-8659-08AEF5B7353F}"/>
                </a:ext>
              </a:extLst>
            </p:cNvPr>
            <p:cNvSpPr>
              <a:spLocks noChangeArrowheads="1"/>
            </p:cNvSpPr>
            <p:nvPr userDrawn="1"/>
          </p:nvSpPr>
          <p:spPr bwMode="auto">
            <a:xfrm>
              <a:off x="4967263"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64" name="Oval 14">
              <a:extLst>
                <a:ext uri="{FF2B5EF4-FFF2-40B4-BE49-F238E27FC236}">
                  <a16:creationId xmlns:a16="http://schemas.microsoft.com/office/drawing/2014/main" id="{408CEAFD-4918-40F7-A6E3-8EC638838DEA}"/>
                </a:ext>
              </a:extLst>
            </p:cNvPr>
            <p:cNvSpPr>
              <a:spLocks noChangeArrowheads="1"/>
            </p:cNvSpPr>
            <p:nvPr userDrawn="1"/>
          </p:nvSpPr>
          <p:spPr bwMode="auto">
            <a:xfrm>
              <a:off x="5259363"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65" name="Oval 15">
              <a:extLst>
                <a:ext uri="{FF2B5EF4-FFF2-40B4-BE49-F238E27FC236}">
                  <a16:creationId xmlns:a16="http://schemas.microsoft.com/office/drawing/2014/main" id="{60CB6A15-C407-43E4-99FD-93A91D9632F0}"/>
                </a:ext>
              </a:extLst>
            </p:cNvPr>
            <p:cNvSpPr>
              <a:spLocks noChangeArrowheads="1"/>
            </p:cNvSpPr>
            <p:nvPr userDrawn="1"/>
          </p:nvSpPr>
          <p:spPr bwMode="auto">
            <a:xfrm>
              <a:off x="4878363"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66" name="Oval 16">
              <a:extLst>
                <a:ext uri="{FF2B5EF4-FFF2-40B4-BE49-F238E27FC236}">
                  <a16:creationId xmlns:a16="http://schemas.microsoft.com/office/drawing/2014/main" id="{AA320847-0C02-4573-A167-B609614DA5C5}"/>
                </a:ext>
              </a:extLst>
            </p:cNvPr>
            <p:cNvSpPr>
              <a:spLocks noChangeArrowheads="1"/>
            </p:cNvSpPr>
            <p:nvPr userDrawn="1"/>
          </p:nvSpPr>
          <p:spPr bwMode="auto">
            <a:xfrm>
              <a:off x="5068863"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43" name="Oval 5">
              <a:extLst>
                <a:ext uri="{FF2B5EF4-FFF2-40B4-BE49-F238E27FC236}">
                  <a16:creationId xmlns:a16="http://schemas.microsoft.com/office/drawing/2014/main" id="{A63441B6-2C7A-4012-9289-FABF9E7C2387}"/>
                </a:ext>
              </a:extLst>
            </p:cNvPr>
            <p:cNvSpPr>
              <a:spLocks noChangeArrowheads="1"/>
            </p:cNvSpPr>
            <p:nvPr userDrawn="1"/>
          </p:nvSpPr>
          <p:spPr bwMode="auto">
            <a:xfrm>
              <a:off x="5727667" y="4340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44" name="Oval 6">
              <a:extLst>
                <a:ext uri="{FF2B5EF4-FFF2-40B4-BE49-F238E27FC236}">
                  <a16:creationId xmlns:a16="http://schemas.microsoft.com/office/drawing/2014/main" id="{BF46CB07-09E0-4986-8100-EF4BBE1EABD7}"/>
                </a:ext>
              </a:extLst>
            </p:cNvPr>
            <p:cNvSpPr>
              <a:spLocks noChangeArrowheads="1"/>
            </p:cNvSpPr>
            <p:nvPr userDrawn="1"/>
          </p:nvSpPr>
          <p:spPr bwMode="auto">
            <a:xfrm>
              <a:off x="5348255"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45" name="Oval 7">
              <a:extLst>
                <a:ext uri="{FF2B5EF4-FFF2-40B4-BE49-F238E27FC236}">
                  <a16:creationId xmlns:a16="http://schemas.microsoft.com/office/drawing/2014/main" id="{8D7B607B-4BF4-4327-8215-E89350408205}"/>
                </a:ext>
              </a:extLst>
            </p:cNvPr>
            <p:cNvSpPr>
              <a:spLocks noChangeArrowheads="1"/>
            </p:cNvSpPr>
            <p:nvPr userDrawn="1"/>
          </p:nvSpPr>
          <p:spPr bwMode="auto">
            <a:xfrm>
              <a:off x="5538755"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46" name="Oval 8">
              <a:extLst>
                <a:ext uri="{FF2B5EF4-FFF2-40B4-BE49-F238E27FC236}">
                  <a16:creationId xmlns:a16="http://schemas.microsoft.com/office/drawing/2014/main" id="{0C9A8D63-6A19-410C-B69D-40041FD271AA}"/>
                </a:ext>
              </a:extLst>
            </p:cNvPr>
            <p:cNvSpPr>
              <a:spLocks noChangeArrowheads="1"/>
            </p:cNvSpPr>
            <p:nvPr userDrawn="1"/>
          </p:nvSpPr>
          <p:spPr bwMode="auto">
            <a:xfrm>
              <a:off x="5830855"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47" name="Oval 9">
              <a:extLst>
                <a:ext uri="{FF2B5EF4-FFF2-40B4-BE49-F238E27FC236}">
                  <a16:creationId xmlns:a16="http://schemas.microsoft.com/office/drawing/2014/main" id="{B158D219-BA27-49D6-9069-FDA549467A4C}"/>
                </a:ext>
              </a:extLst>
            </p:cNvPr>
            <p:cNvSpPr>
              <a:spLocks noChangeArrowheads="1"/>
            </p:cNvSpPr>
            <p:nvPr userDrawn="1"/>
          </p:nvSpPr>
          <p:spPr bwMode="auto">
            <a:xfrm>
              <a:off x="5449855"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48" name="Oval 10">
              <a:extLst>
                <a:ext uri="{FF2B5EF4-FFF2-40B4-BE49-F238E27FC236}">
                  <a16:creationId xmlns:a16="http://schemas.microsoft.com/office/drawing/2014/main" id="{DBECB2E4-426C-4F25-AAA5-E7E75E01EFE1}"/>
                </a:ext>
              </a:extLst>
            </p:cNvPr>
            <p:cNvSpPr>
              <a:spLocks noChangeArrowheads="1"/>
            </p:cNvSpPr>
            <p:nvPr userDrawn="1"/>
          </p:nvSpPr>
          <p:spPr bwMode="auto">
            <a:xfrm>
              <a:off x="5640355"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49" name="Oval 11">
              <a:extLst>
                <a:ext uri="{FF2B5EF4-FFF2-40B4-BE49-F238E27FC236}">
                  <a16:creationId xmlns:a16="http://schemas.microsoft.com/office/drawing/2014/main" id="{2B5B5B04-E839-4786-AD0F-763B2EA57BC2}"/>
                </a:ext>
              </a:extLst>
            </p:cNvPr>
            <p:cNvSpPr>
              <a:spLocks noChangeArrowheads="1"/>
            </p:cNvSpPr>
            <p:nvPr userDrawn="1"/>
          </p:nvSpPr>
          <p:spPr bwMode="auto">
            <a:xfrm>
              <a:off x="5727667" y="4721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0" name="Oval 12">
              <a:extLst>
                <a:ext uri="{FF2B5EF4-FFF2-40B4-BE49-F238E27FC236}">
                  <a16:creationId xmlns:a16="http://schemas.microsoft.com/office/drawing/2014/main" id="{752D53E0-DE18-49F9-AC7A-B1C1BF48CB0F}"/>
                </a:ext>
              </a:extLst>
            </p:cNvPr>
            <p:cNvSpPr>
              <a:spLocks noChangeArrowheads="1"/>
            </p:cNvSpPr>
            <p:nvPr userDrawn="1"/>
          </p:nvSpPr>
          <p:spPr bwMode="auto">
            <a:xfrm>
              <a:off x="5348255"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1" name="Oval 13">
              <a:extLst>
                <a:ext uri="{FF2B5EF4-FFF2-40B4-BE49-F238E27FC236}">
                  <a16:creationId xmlns:a16="http://schemas.microsoft.com/office/drawing/2014/main" id="{53371F20-82C1-4117-A001-C6848E675A6F}"/>
                </a:ext>
              </a:extLst>
            </p:cNvPr>
            <p:cNvSpPr>
              <a:spLocks noChangeArrowheads="1"/>
            </p:cNvSpPr>
            <p:nvPr userDrawn="1"/>
          </p:nvSpPr>
          <p:spPr bwMode="auto">
            <a:xfrm>
              <a:off x="5538755"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2" name="Oval 14">
              <a:extLst>
                <a:ext uri="{FF2B5EF4-FFF2-40B4-BE49-F238E27FC236}">
                  <a16:creationId xmlns:a16="http://schemas.microsoft.com/office/drawing/2014/main" id="{2DE1DC06-1BE5-4A32-9EAC-239BDDCE2FB2}"/>
                </a:ext>
              </a:extLst>
            </p:cNvPr>
            <p:cNvSpPr>
              <a:spLocks noChangeArrowheads="1"/>
            </p:cNvSpPr>
            <p:nvPr userDrawn="1"/>
          </p:nvSpPr>
          <p:spPr bwMode="auto">
            <a:xfrm>
              <a:off x="5830855"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3" name="Oval 15">
              <a:extLst>
                <a:ext uri="{FF2B5EF4-FFF2-40B4-BE49-F238E27FC236}">
                  <a16:creationId xmlns:a16="http://schemas.microsoft.com/office/drawing/2014/main" id="{D92D5A75-CA79-4604-96D6-D5B5EC42188D}"/>
                </a:ext>
              </a:extLst>
            </p:cNvPr>
            <p:cNvSpPr>
              <a:spLocks noChangeArrowheads="1"/>
            </p:cNvSpPr>
            <p:nvPr userDrawn="1"/>
          </p:nvSpPr>
          <p:spPr bwMode="auto">
            <a:xfrm>
              <a:off x="5449855"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4" name="Oval 16">
              <a:extLst>
                <a:ext uri="{FF2B5EF4-FFF2-40B4-BE49-F238E27FC236}">
                  <a16:creationId xmlns:a16="http://schemas.microsoft.com/office/drawing/2014/main" id="{79A1218D-3528-496E-806F-9E415683D373}"/>
                </a:ext>
              </a:extLst>
            </p:cNvPr>
            <p:cNvSpPr>
              <a:spLocks noChangeArrowheads="1"/>
            </p:cNvSpPr>
            <p:nvPr userDrawn="1"/>
          </p:nvSpPr>
          <p:spPr bwMode="auto">
            <a:xfrm>
              <a:off x="5640355"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31" name="Oval 5">
              <a:extLst>
                <a:ext uri="{FF2B5EF4-FFF2-40B4-BE49-F238E27FC236}">
                  <a16:creationId xmlns:a16="http://schemas.microsoft.com/office/drawing/2014/main" id="{296BCCAC-F58A-4C0C-B73C-A3D49ABAE264}"/>
                </a:ext>
              </a:extLst>
            </p:cNvPr>
            <p:cNvSpPr>
              <a:spLocks noChangeArrowheads="1"/>
            </p:cNvSpPr>
            <p:nvPr userDrawn="1"/>
          </p:nvSpPr>
          <p:spPr bwMode="auto">
            <a:xfrm>
              <a:off x="6299159" y="4340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32" name="Oval 6">
              <a:extLst>
                <a:ext uri="{FF2B5EF4-FFF2-40B4-BE49-F238E27FC236}">
                  <a16:creationId xmlns:a16="http://schemas.microsoft.com/office/drawing/2014/main" id="{DF14CBB2-BA5F-4BB5-A6DA-E44004E6B479}"/>
                </a:ext>
              </a:extLst>
            </p:cNvPr>
            <p:cNvSpPr>
              <a:spLocks noChangeArrowheads="1"/>
            </p:cNvSpPr>
            <p:nvPr userDrawn="1"/>
          </p:nvSpPr>
          <p:spPr bwMode="auto">
            <a:xfrm>
              <a:off x="5919747"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33" name="Oval 7">
              <a:extLst>
                <a:ext uri="{FF2B5EF4-FFF2-40B4-BE49-F238E27FC236}">
                  <a16:creationId xmlns:a16="http://schemas.microsoft.com/office/drawing/2014/main" id="{C619706E-AABF-4007-BA1E-7D7E2A375282}"/>
                </a:ext>
              </a:extLst>
            </p:cNvPr>
            <p:cNvSpPr>
              <a:spLocks noChangeArrowheads="1"/>
            </p:cNvSpPr>
            <p:nvPr userDrawn="1"/>
          </p:nvSpPr>
          <p:spPr bwMode="auto">
            <a:xfrm>
              <a:off x="6110247"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34" name="Oval 8">
              <a:extLst>
                <a:ext uri="{FF2B5EF4-FFF2-40B4-BE49-F238E27FC236}">
                  <a16:creationId xmlns:a16="http://schemas.microsoft.com/office/drawing/2014/main" id="{5B20C10F-63EE-45D6-965B-39B5037321B5}"/>
                </a:ext>
              </a:extLst>
            </p:cNvPr>
            <p:cNvSpPr>
              <a:spLocks noChangeArrowheads="1"/>
            </p:cNvSpPr>
            <p:nvPr userDrawn="1"/>
          </p:nvSpPr>
          <p:spPr bwMode="auto">
            <a:xfrm>
              <a:off x="6402347"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35" name="Oval 9">
              <a:extLst>
                <a:ext uri="{FF2B5EF4-FFF2-40B4-BE49-F238E27FC236}">
                  <a16:creationId xmlns:a16="http://schemas.microsoft.com/office/drawing/2014/main" id="{48931A7F-5199-4ADA-82A2-C688022C093C}"/>
                </a:ext>
              </a:extLst>
            </p:cNvPr>
            <p:cNvSpPr>
              <a:spLocks noChangeArrowheads="1"/>
            </p:cNvSpPr>
            <p:nvPr userDrawn="1"/>
          </p:nvSpPr>
          <p:spPr bwMode="auto">
            <a:xfrm>
              <a:off x="6021347"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36" name="Oval 10">
              <a:extLst>
                <a:ext uri="{FF2B5EF4-FFF2-40B4-BE49-F238E27FC236}">
                  <a16:creationId xmlns:a16="http://schemas.microsoft.com/office/drawing/2014/main" id="{945FDD41-9EC1-4FC0-BCB0-046D743A4E2C}"/>
                </a:ext>
              </a:extLst>
            </p:cNvPr>
            <p:cNvSpPr>
              <a:spLocks noChangeArrowheads="1"/>
            </p:cNvSpPr>
            <p:nvPr userDrawn="1"/>
          </p:nvSpPr>
          <p:spPr bwMode="auto">
            <a:xfrm>
              <a:off x="6211847"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37" name="Oval 11">
              <a:extLst>
                <a:ext uri="{FF2B5EF4-FFF2-40B4-BE49-F238E27FC236}">
                  <a16:creationId xmlns:a16="http://schemas.microsoft.com/office/drawing/2014/main" id="{85BDF7B1-8CCD-4CB0-9FF8-59275435893D}"/>
                </a:ext>
              </a:extLst>
            </p:cNvPr>
            <p:cNvSpPr>
              <a:spLocks noChangeArrowheads="1"/>
            </p:cNvSpPr>
            <p:nvPr userDrawn="1"/>
          </p:nvSpPr>
          <p:spPr bwMode="auto">
            <a:xfrm>
              <a:off x="6299159" y="4721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38" name="Oval 12">
              <a:extLst>
                <a:ext uri="{FF2B5EF4-FFF2-40B4-BE49-F238E27FC236}">
                  <a16:creationId xmlns:a16="http://schemas.microsoft.com/office/drawing/2014/main" id="{8E65CEAD-F8E9-42BE-AFAA-0186FB4B26CE}"/>
                </a:ext>
              </a:extLst>
            </p:cNvPr>
            <p:cNvSpPr>
              <a:spLocks noChangeArrowheads="1"/>
            </p:cNvSpPr>
            <p:nvPr userDrawn="1"/>
          </p:nvSpPr>
          <p:spPr bwMode="auto">
            <a:xfrm>
              <a:off x="5919747"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39" name="Oval 13">
              <a:extLst>
                <a:ext uri="{FF2B5EF4-FFF2-40B4-BE49-F238E27FC236}">
                  <a16:creationId xmlns:a16="http://schemas.microsoft.com/office/drawing/2014/main" id="{E8CBF792-D6B3-4CE4-8527-401BAFDCE1C4}"/>
                </a:ext>
              </a:extLst>
            </p:cNvPr>
            <p:cNvSpPr>
              <a:spLocks noChangeArrowheads="1"/>
            </p:cNvSpPr>
            <p:nvPr userDrawn="1"/>
          </p:nvSpPr>
          <p:spPr bwMode="auto">
            <a:xfrm>
              <a:off x="6110247"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40" name="Oval 14">
              <a:extLst>
                <a:ext uri="{FF2B5EF4-FFF2-40B4-BE49-F238E27FC236}">
                  <a16:creationId xmlns:a16="http://schemas.microsoft.com/office/drawing/2014/main" id="{74779770-23DF-478E-B930-481739326F91}"/>
                </a:ext>
              </a:extLst>
            </p:cNvPr>
            <p:cNvSpPr>
              <a:spLocks noChangeArrowheads="1"/>
            </p:cNvSpPr>
            <p:nvPr userDrawn="1"/>
          </p:nvSpPr>
          <p:spPr bwMode="auto">
            <a:xfrm>
              <a:off x="6402347"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41" name="Oval 15">
              <a:extLst>
                <a:ext uri="{FF2B5EF4-FFF2-40B4-BE49-F238E27FC236}">
                  <a16:creationId xmlns:a16="http://schemas.microsoft.com/office/drawing/2014/main" id="{C853AF38-9C53-4D87-BC80-41AB678D7182}"/>
                </a:ext>
              </a:extLst>
            </p:cNvPr>
            <p:cNvSpPr>
              <a:spLocks noChangeArrowheads="1"/>
            </p:cNvSpPr>
            <p:nvPr userDrawn="1"/>
          </p:nvSpPr>
          <p:spPr bwMode="auto">
            <a:xfrm>
              <a:off x="6021347"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42" name="Oval 16">
              <a:extLst>
                <a:ext uri="{FF2B5EF4-FFF2-40B4-BE49-F238E27FC236}">
                  <a16:creationId xmlns:a16="http://schemas.microsoft.com/office/drawing/2014/main" id="{819B9FAF-F4B9-4E08-9A75-F463B67B5DF4}"/>
                </a:ext>
              </a:extLst>
            </p:cNvPr>
            <p:cNvSpPr>
              <a:spLocks noChangeArrowheads="1"/>
            </p:cNvSpPr>
            <p:nvPr userDrawn="1"/>
          </p:nvSpPr>
          <p:spPr bwMode="auto">
            <a:xfrm>
              <a:off x="6211847"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19" name="Oval 5">
              <a:extLst>
                <a:ext uri="{FF2B5EF4-FFF2-40B4-BE49-F238E27FC236}">
                  <a16:creationId xmlns:a16="http://schemas.microsoft.com/office/drawing/2014/main" id="{48C7489F-70C4-47FA-A754-6C025430E51D}"/>
                </a:ext>
              </a:extLst>
            </p:cNvPr>
            <p:cNvSpPr>
              <a:spLocks noChangeArrowheads="1"/>
            </p:cNvSpPr>
            <p:nvPr userDrawn="1"/>
          </p:nvSpPr>
          <p:spPr bwMode="auto">
            <a:xfrm>
              <a:off x="6870651" y="4340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20" name="Oval 6">
              <a:extLst>
                <a:ext uri="{FF2B5EF4-FFF2-40B4-BE49-F238E27FC236}">
                  <a16:creationId xmlns:a16="http://schemas.microsoft.com/office/drawing/2014/main" id="{6728ACB3-C08E-4161-AEB9-6D90A6CEFE64}"/>
                </a:ext>
              </a:extLst>
            </p:cNvPr>
            <p:cNvSpPr>
              <a:spLocks noChangeArrowheads="1"/>
            </p:cNvSpPr>
            <p:nvPr userDrawn="1"/>
          </p:nvSpPr>
          <p:spPr bwMode="auto">
            <a:xfrm>
              <a:off x="6491239"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21" name="Oval 7">
              <a:extLst>
                <a:ext uri="{FF2B5EF4-FFF2-40B4-BE49-F238E27FC236}">
                  <a16:creationId xmlns:a16="http://schemas.microsoft.com/office/drawing/2014/main" id="{064662A1-6D46-495B-8D0D-5FCFFED06D1B}"/>
                </a:ext>
              </a:extLst>
            </p:cNvPr>
            <p:cNvSpPr>
              <a:spLocks noChangeArrowheads="1"/>
            </p:cNvSpPr>
            <p:nvPr userDrawn="1"/>
          </p:nvSpPr>
          <p:spPr bwMode="auto">
            <a:xfrm>
              <a:off x="6681739"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22" name="Oval 8">
              <a:extLst>
                <a:ext uri="{FF2B5EF4-FFF2-40B4-BE49-F238E27FC236}">
                  <a16:creationId xmlns:a16="http://schemas.microsoft.com/office/drawing/2014/main" id="{5F431736-B138-401D-A6F7-3549BEDAE91B}"/>
                </a:ext>
              </a:extLst>
            </p:cNvPr>
            <p:cNvSpPr>
              <a:spLocks noChangeArrowheads="1"/>
            </p:cNvSpPr>
            <p:nvPr userDrawn="1"/>
          </p:nvSpPr>
          <p:spPr bwMode="auto">
            <a:xfrm>
              <a:off x="6973839"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23" name="Oval 9">
              <a:extLst>
                <a:ext uri="{FF2B5EF4-FFF2-40B4-BE49-F238E27FC236}">
                  <a16:creationId xmlns:a16="http://schemas.microsoft.com/office/drawing/2014/main" id="{8FAE37DD-BD3D-4957-96E0-B866CC663A2E}"/>
                </a:ext>
              </a:extLst>
            </p:cNvPr>
            <p:cNvSpPr>
              <a:spLocks noChangeArrowheads="1"/>
            </p:cNvSpPr>
            <p:nvPr userDrawn="1"/>
          </p:nvSpPr>
          <p:spPr bwMode="auto">
            <a:xfrm>
              <a:off x="6592839"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24" name="Oval 10">
              <a:extLst>
                <a:ext uri="{FF2B5EF4-FFF2-40B4-BE49-F238E27FC236}">
                  <a16:creationId xmlns:a16="http://schemas.microsoft.com/office/drawing/2014/main" id="{46574AAD-463F-4407-A0D0-C4BFF6FE2536}"/>
                </a:ext>
              </a:extLst>
            </p:cNvPr>
            <p:cNvSpPr>
              <a:spLocks noChangeArrowheads="1"/>
            </p:cNvSpPr>
            <p:nvPr userDrawn="1"/>
          </p:nvSpPr>
          <p:spPr bwMode="auto">
            <a:xfrm>
              <a:off x="6783339"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25" name="Oval 11">
              <a:extLst>
                <a:ext uri="{FF2B5EF4-FFF2-40B4-BE49-F238E27FC236}">
                  <a16:creationId xmlns:a16="http://schemas.microsoft.com/office/drawing/2014/main" id="{09987064-7B0B-4419-98BE-662AE59B06D7}"/>
                </a:ext>
              </a:extLst>
            </p:cNvPr>
            <p:cNvSpPr>
              <a:spLocks noChangeArrowheads="1"/>
            </p:cNvSpPr>
            <p:nvPr userDrawn="1"/>
          </p:nvSpPr>
          <p:spPr bwMode="auto">
            <a:xfrm>
              <a:off x="6870651" y="4721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26" name="Oval 12">
              <a:extLst>
                <a:ext uri="{FF2B5EF4-FFF2-40B4-BE49-F238E27FC236}">
                  <a16:creationId xmlns:a16="http://schemas.microsoft.com/office/drawing/2014/main" id="{9CEDFA1C-47A4-4B89-A07D-B44D1D0E8C15}"/>
                </a:ext>
              </a:extLst>
            </p:cNvPr>
            <p:cNvSpPr>
              <a:spLocks noChangeArrowheads="1"/>
            </p:cNvSpPr>
            <p:nvPr userDrawn="1"/>
          </p:nvSpPr>
          <p:spPr bwMode="auto">
            <a:xfrm>
              <a:off x="6491239"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27" name="Oval 13">
              <a:extLst>
                <a:ext uri="{FF2B5EF4-FFF2-40B4-BE49-F238E27FC236}">
                  <a16:creationId xmlns:a16="http://schemas.microsoft.com/office/drawing/2014/main" id="{444A3D8B-7FE9-449B-BAEE-4A0F392FBDFF}"/>
                </a:ext>
              </a:extLst>
            </p:cNvPr>
            <p:cNvSpPr>
              <a:spLocks noChangeArrowheads="1"/>
            </p:cNvSpPr>
            <p:nvPr userDrawn="1"/>
          </p:nvSpPr>
          <p:spPr bwMode="auto">
            <a:xfrm>
              <a:off x="6681739"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28" name="Oval 14">
              <a:extLst>
                <a:ext uri="{FF2B5EF4-FFF2-40B4-BE49-F238E27FC236}">
                  <a16:creationId xmlns:a16="http://schemas.microsoft.com/office/drawing/2014/main" id="{ACA8557E-E433-418F-B75D-919E62B252CA}"/>
                </a:ext>
              </a:extLst>
            </p:cNvPr>
            <p:cNvSpPr>
              <a:spLocks noChangeArrowheads="1"/>
            </p:cNvSpPr>
            <p:nvPr userDrawn="1"/>
          </p:nvSpPr>
          <p:spPr bwMode="auto">
            <a:xfrm>
              <a:off x="6973839"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29" name="Oval 15">
              <a:extLst>
                <a:ext uri="{FF2B5EF4-FFF2-40B4-BE49-F238E27FC236}">
                  <a16:creationId xmlns:a16="http://schemas.microsoft.com/office/drawing/2014/main" id="{70004C74-B828-4E0C-98E1-D03EDB39B8B9}"/>
                </a:ext>
              </a:extLst>
            </p:cNvPr>
            <p:cNvSpPr>
              <a:spLocks noChangeArrowheads="1"/>
            </p:cNvSpPr>
            <p:nvPr userDrawn="1"/>
          </p:nvSpPr>
          <p:spPr bwMode="auto">
            <a:xfrm>
              <a:off x="6592839"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30" name="Oval 16">
              <a:extLst>
                <a:ext uri="{FF2B5EF4-FFF2-40B4-BE49-F238E27FC236}">
                  <a16:creationId xmlns:a16="http://schemas.microsoft.com/office/drawing/2014/main" id="{86FD9D00-CBA6-4287-B4F9-4045366FC0BB}"/>
                </a:ext>
              </a:extLst>
            </p:cNvPr>
            <p:cNvSpPr>
              <a:spLocks noChangeArrowheads="1"/>
            </p:cNvSpPr>
            <p:nvPr userDrawn="1"/>
          </p:nvSpPr>
          <p:spPr bwMode="auto">
            <a:xfrm>
              <a:off x="6783339"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07" name="Oval 5">
              <a:extLst>
                <a:ext uri="{FF2B5EF4-FFF2-40B4-BE49-F238E27FC236}">
                  <a16:creationId xmlns:a16="http://schemas.microsoft.com/office/drawing/2014/main" id="{6EB5C19E-9712-474A-8231-75F0CB076D7C}"/>
                </a:ext>
              </a:extLst>
            </p:cNvPr>
            <p:cNvSpPr>
              <a:spLocks noChangeArrowheads="1"/>
            </p:cNvSpPr>
            <p:nvPr userDrawn="1"/>
          </p:nvSpPr>
          <p:spPr bwMode="auto">
            <a:xfrm>
              <a:off x="7442143" y="4340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08" name="Oval 6">
              <a:extLst>
                <a:ext uri="{FF2B5EF4-FFF2-40B4-BE49-F238E27FC236}">
                  <a16:creationId xmlns:a16="http://schemas.microsoft.com/office/drawing/2014/main" id="{A02927FF-A234-42A5-BBB2-A7D475BF61EF}"/>
                </a:ext>
              </a:extLst>
            </p:cNvPr>
            <p:cNvSpPr>
              <a:spLocks noChangeArrowheads="1"/>
            </p:cNvSpPr>
            <p:nvPr userDrawn="1"/>
          </p:nvSpPr>
          <p:spPr bwMode="auto">
            <a:xfrm>
              <a:off x="7062731"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09" name="Oval 7">
              <a:extLst>
                <a:ext uri="{FF2B5EF4-FFF2-40B4-BE49-F238E27FC236}">
                  <a16:creationId xmlns:a16="http://schemas.microsoft.com/office/drawing/2014/main" id="{76C883BB-30C3-4F67-9123-00596EA5015A}"/>
                </a:ext>
              </a:extLst>
            </p:cNvPr>
            <p:cNvSpPr>
              <a:spLocks noChangeArrowheads="1"/>
            </p:cNvSpPr>
            <p:nvPr userDrawn="1"/>
          </p:nvSpPr>
          <p:spPr bwMode="auto">
            <a:xfrm>
              <a:off x="7253231"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10" name="Oval 8">
              <a:extLst>
                <a:ext uri="{FF2B5EF4-FFF2-40B4-BE49-F238E27FC236}">
                  <a16:creationId xmlns:a16="http://schemas.microsoft.com/office/drawing/2014/main" id="{27721B41-C734-46FD-B1CA-32693B79836B}"/>
                </a:ext>
              </a:extLst>
            </p:cNvPr>
            <p:cNvSpPr>
              <a:spLocks noChangeArrowheads="1"/>
            </p:cNvSpPr>
            <p:nvPr userDrawn="1"/>
          </p:nvSpPr>
          <p:spPr bwMode="auto">
            <a:xfrm>
              <a:off x="7545331"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11" name="Oval 9">
              <a:extLst>
                <a:ext uri="{FF2B5EF4-FFF2-40B4-BE49-F238E27FC236}">
                  <a16:creationId xmlns:a16="http://schemas.microsoft.com/office/drawing/2014/main" id="{90185DF2-78CE-48EE-8D36-AC1F60809CD8}"/>
                </a:ext>
              </a:extLst>
            </p:cNvPr>
            <p:cNvSpPr>
              <a:spLocks noChangeArrowheads="1"/>
            </p:cNvSpPr>
            <p:nvPr userDrawn="1"/>
          </p:nvSpPr>
          <p:spPr bwMode="auto">
            <a:xfrm>
              <a:off x="7164331"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12" name="Oval 10">
              <a:extLst>
                <a:ext uri="{FF2B5EF4-FFF2-40B4-BE49-F238E27FC236}">
                  <a16:creationId xmlns:a16="http://schemas.microsoft.com/office/drawing/2014/main" id="{C7295887-31C1-4A83-AEC2-D42892CA75C4}"/>
                </a:ext>
              </a:extLst>
            </p:cNvPr>
            <p:cNvSpPr>
              <a:spLocks noChangeArrowheads="1"/>
            </p:cNvSpPr>
            <p:nvPr userDrawn="1"/>
          </p:nvSpPr>
          <p:spPr bwMode="auto">
            <a:xfrm>
              <a:off x="7354831"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13" name="Oval 11">
              <a:extLst>
                <a:ext uri="{FF2B5EF4-FFF2-40B4-BE49-F238E27FC236}">
                  <a16:creationId xmlns:a16="http://schemas.microsoft.com/office/drawing/2014/main" id="{AF2619F7-4A72-4E82-87D9-77933BAE9B40}"/>
                </a:ext>
              </a:extLst>
            </p:cNvPr>
            <p:cNvSpPr>
              <a:spLocks noChangeArrowheads="1"/>
            </p:cNvSpPr>
            <p:nvPr userDrawn="1"/>
          </p:nvSpPr>
          <p:spPr bwMode="auto">
            <a:xfrm>
              <a:off x="7442143" y="4721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14" name="Oval 12">
              <a:extLst>
                <a:ext uri="{FF2B5EF4-FFF2-40B4-BE49-F238E27FC236}">
                  <a16:creationId xmlns:a16="http://schemas.microsoft.com/office/drawing/2014/main" id="{8BB5AAEA-567B-4719-A314-25FFFCFCE3E9}"/>
                </a:ext>
              </a:extLst>
            </p:cNvPr>
            <p:cNvSpPr>
              <a:spLocks noChangeArrowheads="1"/>
            </p:cNvSpPr>
            <p:nvPr userDrawn="1"/>
          </p:nvSpPr>
          <p:spPr bwMode="auto">
            <a:xfrm>
              <a:off x="7062731"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15" name="Oval 13">
              <a:extLst>
                <a:ext uri="{FF2B5EF4-FFF2-40B4-BE49-F238E27FC236}">
                  <a16:creationId xmlns:a16="http://schemas.microsoft.com/office/drawing/2014/main" id="{FF915D54-C46C-484A-81A7-D58F2FBE0476}"/>
                </a:ext>
              </a:extLst>
            </p:cNvPr>
            <p:cNvSpPr>
              <a:spLocks noChangeArrowheads="1"/>
            </p:cNvSpPr>
            <p:nvPr userDrawn="1"/>
          </p:nvSpPr>
          <p:spPr bwMode="auto">
            <a:xfrm>
              <a:off x="7253231"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16" name="Oval 14">
              <a:extLst>
                <a:ext uri="{FF2B5EF4-FFF2-40B4-BE49-F238E27FC236}">
                  <a16:creationId xmlns:a16="http://schemas.microsoft.com/office/drawing/2014/main" id="{38407553-C7A3-4B78-A992-669D086A0EE5}"/>
                </a:ext>
              </a:extLst>
            </p:cNvPr>
            <p:cNvSpPr>
              <a:spLocks noChangeArrowheads="1"/>
            </p:cNvSpPr>
            <p:nvPr userDrawn="1"/>
          </p:nvSpPr>
          <p:spPr bwMode="auto">
            <a:xfrm>
              <a:off x="7545331"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17" name="Oval 15">
              <a:extLst>
                <a:ext uri="{FF2B5EF4-FFF2-40B4-BE49-F238E27FC236}">
                  <a16:creationId xmlns:a16="http://schemas.microsoft.com/office/drawing/2014/main" id="{D1A02DA9-B147-4D25-9336-B52DE244AE2A}"/>
                </a:ext>
              </a:extLst>
            </p:cNvPr>
            <p:cNvSpPr>
              <a:spLocks noChangeArrowheads="1"/>
            </p:cNvSpPr>
            <p:nvPr userDrawn="1"/>
          </p:nvSpPr>
          <p:spPr bwMode="auto">
            <a:xfrm>
              <a:off x="7164331"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18" name="Oval 16">
              <a:extLst>
                <a:ext uri="{FF2B5EF4-FFF2-40B4-BE49-F238E27FC236}">
                  <a16:creationId xmlns:a16="http://schemas.microsoft.com/office/drawing/2014/main" id="{5C489E5E-54C9-46CD-A0B3-BFA41F622D4E}"/>
                </a:ext>
              </a:extLst>
            </p:cNvPr>
            <p:cNvSpPr>
              <a:spLocks noChangeArrowheads="1"/>
            </p:cNvSpPr>
            <p:nvPr userDrawn="1"/>
          </p:nvSpPr>
          <p:spPr bwMode="auto">
            <a:xfrm>
              <a:off x="7354831"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5" name="Oval 5">
              <a:extLst>
                <a:ext uri="{FF2B5EF4-FFF2-40B4-BE49-F238E27FC236}">
                  <a16:creationId xmlns:a16="http://schemas.microsoft.com/office/drawing/2014/main" id="{F0085A1A-04D9-46DA-888B-4E2FB323B127}"/>
                </a:ext>
              </a:extLst>
            </p:cNvPr>
            <p:cNvSpPr>
              <a:spLocks noChangeArrowheads="1"/>
            </p:cNvSpPr>
            <p:nvPr userDrawn="1"/>
          </p:nvSpPr>
          <p:spPr bwMode="auto">
            <a:xfrm>
              <a:off x="8013635" y="4340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6" name="Oval 6">
              <a:extLst>
                <a:ext uri="{FF2B5EF4-FFF2-40B4-BE49-F238E27FC236}">
                  <a16:creationId xmlns:a16="http://schemas.microsoft.com/office/drawing/2014/main" id="{A90419DB-35D4-4689-8083-44D4E5B2AC91}"/>
                </a:ext>
              </a:extLst>
            </p:cNvPr>
            <p:cNvSpPr>
              <a:spLocks noChangeArrowheads="1"/>
            </p:cNvSpPr>
            <p:nvPr userDrawn="1"/>
          </p:nvSpPr>
          <p:spPr bwMode="auto">
            <a:xfrm>
              <a:off x="7634223"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7" name="Oval 7">
              <a:extLst>
                <a:ext uri="{FF2B5EF4-FFF2-40B4-BE49-F238E27FC236}">
                  <a16:creationId xmlns:a16="http://schemas.microsoft.com/office/drawing/2014/main" id="{19F42FDF-2884-4EB2-8C53-893E2D21FC3E}"/>
                </a:ext>
              </a:extLst>
            </p:cNvPr>
            <p:cNvSpPr>
              <a:spLocks noChangeArrowheads="1"/>
            </p:cNvSpPr>
            <p:nvPr userDrawn="1"/>
          </p:nvSpPr>
          <p:spPr bwMode="auto">
            <a:xfrm>
              <a:off x="7824723"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8" name="Oval 8">
              <a:extLst>
                <a:ext uri="{FF2B5EF4-FFF2-40B4-BE49-F238E27FC236}">
                  <a16:creationId xmlns:a16="http://schemas.microsoft.com/office/drawing/2014/main" id="{F71051C5-AB72-4A41-93BD-A018D4031612}"/>
                </a:ext>
              </a:extLst>
            </p:cNvPr>
            <p:cNvSpPr>
              <a:spLocks noChangeArrowheads="1"/>
            </p:cNvSpPr>
            <p:nvPr userDrawn="1"/>
          </p:nvSpPr>
          <p:spPr bwMode="auto">
            <a:xfrm>
              <a:off x="8116823"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9" name="Oval 9">
              <a:extLst>
                <a:ext uri="{FF2B5EF4-FFF2-40B4-BE49-F238E27FC236}">
                  <a16:creationId xmlns:a16="http://schemas.microsoft.com/office/drawing/2014/main" id="{701943CE-ADE3-4C43-9A2F-612EC291070C}"/>
                </a:ext>
              </a:extLst>
            </p:cNvPr>
            <p:cNvSpPr>
              <a:spLocks noChangeArrowheads="1"/>
            </p:cNvSpPr>
            <p:nvPr userDrawn="1"/>
          </p:nvSpPr>
          <p:spPr bwMode="auto">
            <a:xfrm>
              <a:off x="7735823"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00" name="Oval 10">
              <a:extLst>
                <a:ext uri="{FF2B5EF4-FFF2-40B4-BE49-F238E27FC236}">
                  <a16:creationId xmlns:a16="http://schemas.microsoft.com/office/drawing/2014/main" id="{3CAB5A0E-78D5-4B25-82CE-8138FB4E4F04}"/>
                </a:ext>
              </a:extLst>
            </p:cNvPr>
            <p:cNvSpPr>
              <a:spLocks noChangeArrowheads="1"/>
            </p:cNvSpPr>
            <p:nvPr userDrawn="1"/>
          </p:nvSpPr>
          <p:spPr bwMode="auto">
            <a:xfrm>
              <a:off x="7926323"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01" name="Oval 11">
              <a:extLst>
                <a:ext uri="{FF2B5EF4-FFF2-40B4-BE49-F238E27FC236}">
                  <a16:creationId xmlns:a16="http://schemas.microsoft.com/office/drawing/2014/main" id="{0298D4E3-6659-4E5B-AE55-8B2FDE081CA7}"/>
                </a:ext>
              </a:extLst>
            </p:cNvPr>
            <p:cNvSpPr>
              <a:spLocks noChangeArrowheads="1"/>
            </p:cNvSpPr>
            <p:nvPr userDrawn="1"/>
          </p:nvSpPr>
          <p:spPr bwMode="auto">
            <a:xfrm>
              <a:off x="8013635" y="4721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02" name="Oval 12">
              <a:extLst>
                <a:ext uri="{FF2B5EF4-FFF2-40B4-BE49-F238E27FC236}">
                  <a16:creationId xmlns:a16="http://schemas.microsoft.com/office/drawing/2014/main" id="{26DB2801-4324-49AE-8608-73C394EF2831}"/>
                </a:ext>
              </a:extLst>
            </p:cNvPr>
            <p:cNvSpPr>
              <a:spLocks noChangeArrowheads="1"/>
            </p:cNvSpPr>
            <p:nvPr userDrawn="1"/>
          </p:nvSpPr>
          <p:spPr bwMode="auto">
            <a:xfrm>
              <a:off x="7634223"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03" name="Oval 13">
              <a:extLst>
                <a:ext uri="{FF2B5EF4-FFF2-40B4-BE49-F238E27FC236}">
                  <a16:creationId xmlns:a16="http://schemas.microsoft.com/office/drawing/2014/main" id="{ABFE5C2C-8C6F-49CE-AF64-23F96B4ABA1E}"/>
                </a:ext>
              </a:extLst>
            </p:cNvPr>
            <p:cNvSpPr>
              <a:spLocks noChangeArrowheads="1"/>
            </p:cNvSpPr>
            <p:nvPr userDrawn="1"/>
          </p:nvSpPr>
          <p:spPr bwMode="auto">
            <a:xfrm>
              <a:off x="7824723"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04" name="Oval 14">
              <a:extLst>
                <a:ext uri="{FF2B5EF4-FFF2-40B4-BE49-F238E27FC236}">
                  <a16:creationId xmlns:a16="http://schemas.microsoft.com/office/drawing/2014/main" id="{91CAEEB2-63AA-4EFE-91E3-079C58657F15}"/>
                </a:ext>
              </a:extLst>
            </p:cNvPr>
            <p:cNvSpPr>
              <a:spLocks noChangeArrowheads="1"/>
            </p:cNvSpPr>
            <p:nvPr userDrawn="1"/>
          </p:nvSpPr>
          <p:spPr bwMode="auto">
            <a:xfrm>
              <a:off x="8116823"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05" name="Oval 15">
              <a:extLst>
                <a:ext uri="{FF2B5EF4-FFF2-40B4-BE49-F238E27FC236}">
                  <a16:creationId xmlns:a16="http://schemas.microsoft.com/office/drawing/2014/main" id="{97340F3A-5FDD-4D32-9BDA-053C85BE5E73}"/>
                </a:ext>
              </a:extLst>
            </p:cNvPr>
            <p:cNvSpPr>
              <a:spLocks noChangeArrowheads="1"/>
            </p:cNvSpPr>
            <p:nvPr userDrawn="1"/>
          </p:nvSpPr>
          <p:spPr bwMode="auto">
            <a:xfrm>
              <a:off x="7735823"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06" name="Oval 16">
              <a:extLst>
                <a:ext uri="{FF2B5EF4-FFF2-40B4-BE49-F238E27FC236}">
                  <a16:creationId xmlns:a16="http://schemas.microsoft.com/office/drawing/2014/main" id="{81EABFF1-565A-4DC0-AFC0-3A13C8034266}"/>
                </a:ext>
              </a:extLst>
            </p:cNvPr>
            <p:cNvSpPr>
              <a:spLocks noChangeArrowheads="1"/>
            </p:cNvSpPr>
            <p:nvPr userDrawn="1"/>
          </p:nvSpPr>
          <p:spPr bwMode="auto">
            <a:xfrm>
              <a:off x="7926323"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83" name="Oval 5">
              <a:extLst>
                <a:ext uri="{FF2B5EF4-FFF2-40B4-BE49-F238E27FC236}">
                  <a16:creationId xmlns:a16="http://schemas.microsoft.com/office/drawing/2014/main" id="{19FB227F-E46A-4DFB-B74E-27D1A232F421}"/>
                </a:ext>
              </a:extLst>
            </p:cNvPr>
            <p:cNvSpPr>
              <a:spLocks noChangeArrowheads="1"/>
            </p:cNvSpPr>
            <p:nvPr userDrawn="1"/>
          </p:nvSpPr>
          <p:spPr bwMode="auto">
            <a:xfrm>
              <a:off x="8585127" y="4340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84" name="Oval 6">
              <a:extLst>
                <a:ext uri="{FF2B5EF4-FFF2-40B4-BE49-F238E27FC236}">
                  <a16:creationId xmlns:a16="http://schemas.microsoft.com/office/drawing/2014/main" id="{1F7493E1-A02A-46D4-A706-2B06E575B7F1}"/>
                </a:ext>
              </a:extLst>
            </p:cNvPr>
            <p:cNvSpPr>
              <a:spLocks noChangeArrowheads="1"/>
            </p:cNvSpPr>
            <p:nvPr userDrawn="1"/>
          </p:nvSpPr>
          <p:spPr bwMode="auto">
            <a:xfrm>
              <a:off x="8205715"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85" name="Oval 7">
              <a:extLst>
                <a:ext uri="{FF2B5EF4-FFF2-40B4-BE49-F238E27FC236}">
                  <a16:creationId xmlns:a16="http://schemas.microsoft.com/office/drawing/2014/main" id="{54194FCD-65F3-4D0B-8379-02D7B8F35C38}"/>
                </a:ext>
              </a:extLst>
            </p:cNvPr>
            <p:cNvSpPr>
              <a:spLocks noChangeArrowheads="1"/>
            </p:cNvSpPr>
            <p:nvPr userDrawn="1"/>
          </p:nvSpPr>
          <p:spPr bwMode="auto">
            <a:xfrm>
              <a:off x="8396215"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86" name="Oval 8">
              <a:extLst>
                <a:ext uri="{FF2B5EF4-FFF2-40B4-BE49-F238E27FC236}">
                  <a16:creationId xmlns:a16="http://schemas.microsoft.com/office/drawing/2014/main" id="{AF02F12D-C82E-4627-989C-6B937622E1F2}"/>
                </a:ext>
              </a:extLst>
            </p:cNvPr>
            <p:cNvSpPr>
              <a:spLocks noChangeArrowheads="1"/>
            </p:cNvSpPr>
            <p:nvPr userDrawn="1"/>
          </p:nvSpPr>
          <p:spPr bwMode="auto">
            <a:xfrm>
              <a:off x="8688315"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87" name="Oval 9">
              <a:extLst>
                <a:ext uri="{FF2B5EF4-FFF2-40B4-BE49-F238E27FC236}">
                  <a16:creationId xmlns:a16="http://schemas.microsoft.com/office/drawing/2014/main" id="{A1247529-4646-4173-A85F-56FE45C62356}"/>
                </a:ext>
              </a:extLst>
            </p:cNvPr>
            <p:cNvSpPr>
              <a:spLocks noChangeArrowheads="1"/>
            </p:cNvSpPr>
            <p:nvPr userDrawn="1"/>
          </p:nvSpPr>
          <p:spPr bwMode="auto">
            <a:xfrm>
              <a:off x="8307315"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88" name="Oval 10">
              <a:extLst>
                <a:ext uri="{FF2B5EF4-FFF2-40B4-BE49-F238E27FC236}">
                  <a16:creationId xmlns:a16="http://schemas.microsoft.com/office/drawing/2014/main" id="{9C69F514-8755-4B34-894B-D9444C1D207B}"/>
                </a:ext>
              </a:extLst>
            </p:cNvPr>
            <p:cNvSpPr>
              <a:spLocks noChangeArrowheads="1"/>
            </p:cNvSpPr>
            <p:nvPr userDrawn="1"/>
          </p:nvSpPr>
          <p:spPr bwMode="auto">
            <a:xfrm>
              <a:off x="8497815"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89" name="Oval 11">
              <a:extLst>
                <a:ext uri="{FF2B5EF4-FFF2-40B4-BE49-F238E27FC236}">
                  <a16:creationId xmlns:a16="http://schemas.microsoft.com/office/drawing/2014/main" id="{51BC4B57-3019-4712-9F43-E3B33796E37B}"/>
                </a:ext>
              </a:extLst>
            </p:cNvPr>
            <p:cNvSpPr>
              <a:spLocks noChangeArrowheads="1"/>
            </p:cNvSpPr>
            <p:nvPr userDrawn="1"/>
          </p:nvSpPr>
          <p:spPr bwMode="auto">
            <a:xfrm>
              <a:off x="8585127" y="4721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0" name="Oval 12">
              <a:extLst>
                <a:ext uri="{FF2B5EF4-FFF2-40B4-BE49-F238E27FC236}">
                  <a16:creationId xmlns:a16="http://schemas.microsoft.com/office/drawing/2014/main" id="{1B85E9A3-2BC6-41B8-8CC0-363F3F6BA2A8}"/>
                </a:ext>
              </a:extLst>
            </p:cNvPr>
            <p:cNvSpPr>
              <a:spLocks noChangeArrowheads="1"/>
            </p:cNvSpPr>
            <p:nvPr userDrawn="1"/>
          </p:nvSpPr>
          <p:spPr bwMode="auto">
            <a:xfrm>
              <a:off x="8205715"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1" name="Oval 13">
              <a:extLst>
                <a:ext uri="{FF2B5EF4-FFF2-40B4-BE49-F238E27FC236}">
                  <a16:creationId xmlns:a16="http://schemas.microsoft.com/office/drawing/2014/main" id="{FA0E174C-FEEC-44E5-AD27-D825A4989512}"/>
                </a:ext>
              </a:extLst>
            </p:cNvPr>
            <p:cNvSpPr>
              <a:spLocks noChangeArrowheads="1"/>
            </p:cNvSpPr>
            <p:nvPr userDrawn="1"/>
          </p:nvSpPr>
          <p:spPr bwMode="auto">
            <a:xfrm>
              <a:off x="8396215"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2" name="Oval 14">
              <a:extLst>
                <a:ext uri="{FF2B5EF4-FFF2-40B4-BE49-F238E27FC236}">
                  <a16:creationId xmlns:a16="http://schemas.microsoft.com/office/drawing/2014/main" id="{F228FAFE-E455-4413-851B-FE7B0D319C50}"/>
                </a:ext>
              </a:extLst>
            </p:cNvPr>
            <p:cNvSpPr>
              <a:spLocks noChangeArrowheads="1"/>
            </p:cNvSpPr>
            <p:nvPr userDrawn="1"/>
          </p:nvSpPr>
          <p:spPr bwMode="auto">
            <a:xfrm>
              <a:off x="8688315"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3" name="Oval 15">
              <a:extLst>
                <a:ext uri="{FF2B5EF4-FFF2-40B4-BE49-F238E27FC236}">
                  <a16:creationId xmlns:a16="http://schemas.microsoft.com/office/drawing/2014/main" id="{A8CB8997-8025-4767-9DEC-C067FD9FA495}"/>
                </a:ext>
              </a:extLst>
            </p:cNvPr>
            <p:cNvSpPr>
              <a:spLocks noChangeArrowheads="1"/>
            </p:cNvSpPr>
            <p:nvPr userDrawn="1"/>
          </p:nvSpPr>
          <p:spPr bwMode="auto">
            <a:xfrm>
              <a:off x="8307315"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4" name="Oval 16">
              <a:extLst>
                <a:ext uri="{FF2B5EF4-FFF2-40B4-BE49-F238E27FC236}">
                  <a16:creationId xmlns:a16="http://schemas.microsoft.com/office/drawing/2014/main" id="{76D5551B-A289-431C-89E4-ED7069FA5B37}"/>
                </a:ext>
              </a:extLst>
            </p:cNvPr>
            <p:cNvSpPr>
              <a:spLocks noChangeArrowheads="1"/>
            </p:cNvSpPr>
            <p:nvPr userDrawn="1"/>
          </p:nvSpPr>
          <p:spPr bwMode="auto">
            <a:xfrm>
              <a:off x="8497815"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71" name="Oval 5">
              <a:extLst>
                <a:ext uri="{FF2B5EF4-FFF2-40B4-BE49-F238E27FC236}">
                  <a16:creationId xmlns:a16="http://schemas.microsoft.com/office/drawing/2014/main" id="{91C35844-C83A-4574-850D-ED36DCEAB32F}"/>
                </a:ext>
              </a:extLst>
            </p:cNvPr>
            <p:cNvSpPr>
              <a:spLocks noChangeArrowheads="1"/>
            </p:cNvSpPr>
            <p:nvPr userDrawn="1"/>
          </p:nvSpPr>
          <p:spPr bwMode="auto">
            <a:xfrm>
              <a:off x="9156619" y="4340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72" name="Oval 6">
              <a:extLst>
                <a:ext uri="{FF2B5EF4-FFF2-40B4-BE49-F238E27FC236}">
                  <a16:creationId xmlns:a16="http://schemas.microsoft.com/office/drawing/2014/main" id="{A10D623E-93B6-4DD0-9627-8000E707D612}"/>
                </a:ext>
              </a:extLst>
            </p:cNvPr>
            <p:cNvSpPr>
              <a:spLocks noChangeArrowheads="1"/>
            </p:cNvSpPr>
            <p:nvPr userDrawn="1"/>
          </p:nvSpPr>
          <p:spPr bwMode="auto">
            <a:xfrm>
              <a:off x="8777207"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73" name="Oval 7">
              <a:extLst>
                <a:ext uri="{FF2B5EF4-FFF2-40B4-BE49-F238E27FC236}">
                  <a16:creationId xmlns:a16="http://schemas.microsoft.com/office/drawing/2014/main" id="{03585A5A-E467-4B22-947C-23E8546C33CC}"/>
                </a:ext>
              </a:extLst>
            </p:cNvPr>
            <p:cNvSpPr>
              <a:spLocks noChangeArrowheads="1"/>
            </p:cNvSpPr>
            <p:nvPr userDrawn="1"/>
          </p:nvSpPr>
          <p:spPr bwMode="auto">
            <a:xfrm>
              <a:off x="8967707"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74" name="Oval 8">
              <a:extLst>
                <a:ext uri="{FF2B5EF4-FFF2-40B4-BE49-F238E27FC236}">
                  <a16:creationId xmlns:a16="http://schemas.microsoft.com/office/drawing/2014/main" id="{F72DF363-E4DE-479C-9893-FC33D24BD934}"/>
                </a:ext>
              </a:extLst>
            </p:cNvPr>
            <p:cNvSpPr>
              <a:spLocks noChangeArrowheads="1"/>
            </p:cNvSpPr>
            <p:nvPr userDrawn="1"/>
          </p:nvSpPr>
          <p:spPr bwMode="auto">
            <a:xfrm>
              <a:off x="9259807"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75" name="Oval 9">
              <a:extLst>
                <a:ext uri="{FF2B5EF4-FFF2-40B4-BE49-F238E27FC236}">
                  <a16:creationId xmlns:a16="http://schemas.microsoft.com/office/drawing/2014/main" id="{52C6C9BB-B52A-4269-9F8B-C032211D779F}"/>
                </a:ext>
              </a:extLst>
            </p:cNvPr>
            <p:cNvSpPr>
              <a:spLocks noChangeArrowheads="1"/>
            </p:cNvSpPr>
            <p:nvPr userDrawn="1"/>
          </p:nvSpPr>
          <p:spPr bwMode="auto">
            <a:xfrm>
              <a:off x="8878807"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76" name="Oval 10">
              <a:extLst>
                <a:ext uri="{FF2B5EF4-FFF2-40B4-BE49-F238E27FC236}">
                  <a16:creationId xmlns:a16="http://schemas.microsoft.com/office/drawing/2014/main" id="{BFA394A3-3A22-4A97-9DA5-9AE0FEAF521B}"/>
                </a:ext>
              </a:extLst>
            </p:cNvPr>
            <p:cNvSpPr>
              <a:spLocks noChangeArrowheads="1"/>
            </p:cNvSpPr>
            <p:nvPr userDrawn="1"/>
          </p:nvSpPr>
          <p:spPr bwMode="auto">
            <a:xfrm>
              <a:off x="9069307"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77" name="Oval 11">
              <a:extLst>
                <a:ext uri="{FF2B5EF4-FFF2-40B4-BE49-F238E27FC236}">
                  <a16:creationId xmlns:a16="http://schemas.microsoft.com/office/drawing/2014/main" id="{E4924A76-7EA6-4F23-BFAF-04E733E85003}"/>
                </a:ext>
              </a:extLst>
            </p:cNvPr>
            <p:cNvSpPr>
              <a:spLocks noChangeArrowheads="1"/>
            </p:cNvSpPr>
            <p:nvPr userDrawn="1"/>
          </p:nvSpPr>
          <p:spPr bwMode="auto">
            <a:xfrm>
              <a:off x="9156619" y="4721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78" name="Oval 12">
              <a:extLst>
                <a:ext uri="{FF2B5EF4-FFF2-40B4-BE49-F238E27FC236}">
                  <a16:creationId xmlns:a16="http://schemas.microsoft.com/office/drawing/2014/main" id="{11A0A08A-25A8-4BFE-AF0C-ED555E86A53D}"/>
                </a:ext>
              </a:extLst>
            </p:cNvPr>
            <p:cNvSpPr>
              <a:spLocks noChangeArrowheads="1"/>
            </p:cNvSpPr>
            <p:nvPr userDrawn="1"/>
          </p:nvSpPr>
          <p:spPr bwMode="auto">
            <a:xfrm>
              <a:off x="8777207"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79" name="Oval 13">
              <a:extLst>
                <a:ext uri="{FF2B5EF4-FFF2-40B4-BE49-F238E27FC236}">
                  <a16:creationId xmlns:a16="http://schemas.microsoft.com/office/drawing/2014/main" id="{B26645C7-EE57-4EB5-BEA7-BE9E359D2757}"/>
                </a:ext>
              </a:extLst>
            </p:cNvPr>
            <p:cNvSpPr>
              <a:spLocks noChangeArrowheads="1"/>
            </p:cNvSpPr>
            <p:nvPr userDrawn="1"/>
          </p:nvSpPr>
          <p:spPr bwMode="auto">
            <a:xfrm>
              <a:off x="8967707"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80" name="Oval 14">
              <a:extLst>
                <a:ext uri="{FF2B5EF4-FFF2-40B4-BE49-F238E27FC236}">
                  <a16:creationId xmlns:a16="http://schemas.microsoft.com/office/drawing/2014/main" id="{F93B78B2-CB2F-49BE-84D3-505A1CC08A4F}"/>
                </a:ext>
              </a:extLst>
            </p:cNvPr>
            <p:cNvSpPr>
              <a:spLocks noChangeArrowheads="1"/>
            </p:cNvSpPr>
            <p:nvPr userDrawn="1"/>
          </p:nvSpPr>
          <p:spPr bwMode="auto">
            <a:xfrm>
              <a:off x="9259807"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81" name="Oval 15">
              <a:extLst>
                <a:ext uri="{FF2B5EF4-FFF2-40B4-BE49-F238E27FC236}">
                  <a16:creationId xmlns:a16="http://schemas.microsoft.com/office/drawing/2014/main" id="{20385CEB-759C-469F-AD7F-0DBFAF8DB88A}"/>
                </a:ext>
              </a:extLst>
            </p:cNvPr>
            <p:cNvSpPr>
              <a:spLocks noChangeArrowheads="1"/>
            </p:cNvSpPr>
            <p:nvPr userDrawn="1"/>
          </p:nvSpPr>
          <p:spPr bwMode="auto">
            <a:xfrm>
              <a:off x="8878807"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82" name="Oval 16">
              <a:extLst>
                <a:ext uri="{FF2B5EF4-FFF2-40B4-BE49-F238E27FC236}">
                  <a16:creationId xmlns:a16="http://schemas.microsoft.com/office/drawing/2014/main" id="{E291F99D-BAE5-4976-B100-3CE1B46144EF}"/>
                </a:ext>
              </a:extLst>
            </p:cNvPr>
            <p:cNvSpPr>
              <a:spLocks noChangeArrowheads="1"/>
            </p:cNvSpPr>
            <p:nvPr userDrawn="1"/>
          </p:nvSpPr>
          <p:spPr bwMode="auto">
            <a:xfrm>
              <a:off x="9069307"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59" name="Oval 5">
              <a:extLst>
                <a:ext uri="{FF2B5EF4-FFF2-40B4-BE49-F238E27FC236}">
                  <a16:creationId xmlns:a16="http://schemas.microsoft.com/office/drawing/2014/main" id="{D828D631-A5E4-4EA0-B878-63CE0985E9C0}"/>
                </a:ext>
              </a:extLst>
            </p:cNvPr>
            <p:cNvSpPr>
              <a:spLocks noChangeArrowheads="1"/>
            </p:cNvSpPr>
            <p:nvPr userDrawn="1"/>
          </p:nvSpPr>
          <p:spPr bwMode="auto">
            <a:xfrm>
              <a:off x="9728111" y="4340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60" name="Oval 6">
              <a:extLst>
                <a:ext uri="{FF2B5EF4-FFF2-40B4-BE49-F238E27FC236}">
                  <a16:creationId xmlns:a16="http://schemas.microsoft.com/office/drawing/2014/main" id="{713A1560-88D1-413B-8BEC-68A8447BCF3F}"/>
                </a:ext>
              </a:extLst>
            </p:cNvPr>
            <p:cNvSpPr>
              <a:spLocks noChangeArrowheads="1"/>
            </p:cNvSpPr>
            <p:nvPr userDrawn="1"/>
          </p:nvSpPr>
          <p:spPr bwMode="auto">
            <a:xfrm>
              <a:off x="9348699"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61" name="Oval 7">
              <a:extLst>
                <a:ext uri="{FF2B5EF4-FFF2-40B4-BE49-F238E27FC236}">
                  <a16:creationId xmlns:a16="http://schemas.microsoft.com/office/drawing/2014/main" id="{4A6F58DB-CD53-4DD6-8419-765970367EEC}"/>
                </a:ext>
              </a:extLst>
            </p:cNvPr>
            <p:cNvSpPr>
              <a:spLocks noChangeArrowheads="1"/>
            </p:cNvSpPr>
            <p:nvPr userDrawn="1"/>
          </p:nvSpPr>
          <p:spPr bwMode="auto">
            <a:xfrm>
              <a:off x="9539199"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62" name="Oval 8">
              <a:extLst>
                <a:ext uri="{FF2B5EF4-FFF2-40B4-BE49-F238E27FC236}">
                  <a16:creationId xmlns:a16="http://schemas.microsoft.com/office/drawing/2014/main" id="{B0F1E8CE-AA1C-42EA-A4F1-96782F293BD5}"/>
                </a:ext>
              </a:extLst>
            </p:cNvPr>
            <p:cNvSpPr>
              <a:spLocks noChangeArrowheads="1"/>
            </p:cNvSpPr>
            <p:nvPr userDrawn="1"/>
          </p:nvSpPr>
          <p:spPr bwMode="auto">
            <a:xfrm>
              <a:off x="9831299"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63" name="Oval 9">
              <a:extLst>
                <a:ext uri="{FF2B5EF4-FFF2-40B4-BE49-F238E27FC236}">
                  <a16:creationId xmlns:a16="http://schemas.microsoft.com/office/drawing/2014/main" id="{082D3722-54E2-45E2-9DAD-9269529AA20B}"/>
                </a:ext>
              </a:extLst>
            </p:cNvPr>
            <p:cNvSpPr>
              <a:spLocks noChangeArrowheads="1"/>
            </p:cNvSpPr>
            <p:nvPr userDrawn="1"/>
          </p:nvSpPr>
          <p:spPr bwMode="auto">
            <a:xfrm>
              <a:off x="9450299"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64" name="Oval 10">
              <a:extLst>
                <a:ext uri="{FF2B5EF4-FFF2-40B4-BE49-F238E27FC236}">
                  <a16:creationId xmlns:a16="http://schemas.microsoft.com/office/drawing/2014/main" id="{1E71AD6F-CFEB-47F4-8EA8-BC254173F20B}"/>
                </a:ext>
              </a:extLst>
            </p:cNvPr>
            <p:cNvSpPr>
              <a:spLocks noChangeArrowheads="1"/>
            </p:cNvSpPr>
            <p:nvPr userDrawn="1"/>
          </p:nvSpPr>
          <p:spPr bwMode="auto">
            <a:xfrm>
              <a:off x="9640799"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65" name="Oval 11">
              <a:extLst>
                <a:ext uri="{FF2B5EF4-FFF2-40B4-BE49-F238E27FC236}">
                  <a16:creationId xmlns:a16="http://schemas.microsoft.com/office/drawing/2014/main" id="{4EE4CF45-5F40-492B-98B5-3D57AB6694F9}"/>
                </a:ext>
              </a:extLst>
            </p:cNvPr>
            <p:cNvSpPr>
              <a:spLocks noChangeArrowheads="1"/>
            </p:cNvSpPr>
            <p:nvPr userDrawn="1"/>
          </p:nvSpPr>
          <p:spPr bwMode="auto">
            <a:xfrm>
              <a:off x="9728111" y="4721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66" name="Oval 12">
              <a:extLst>
                <a:ext uri="{FF2B5EF4-FFF2-40B4-BE49-F238E27FC236}">
                  <a16:creationId xmlns:a16="http://schemas.microsoft.com/office/drawing/2014/main" id="{23EE6843-D63D-45EF-B303-2C96FB2585B6}"/>
                </a:ext>
              </a:extLst>
            </p:cNvPr>
            <p:cNvSpPr>
              <a:spLocks noChangeArrowheads="1"/>
            </p:cNvSpPr>
            <p:nvPr userDrawn="1"/>
          </p:nvSpPr>
          <p:spPr bwMode="auto">
            <a:xfrm>
              <a:off x="9348699"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67" name="Oval 13">
              <a:extLst>
                <a:ext uri="{FF2B5EF4-FFF2-40B4-BE49-F238E27FC236}">
                  <a16:creationId xmlns:a16="http://schemas.microsoft.com/office/drawing/2014/main" id="{9BBEAB1F-D28E-4E7C-88A9-48C8AB78405D}"/>
                </a:ext>
              </a:extLst>
            </p:cNvPr>
            <p:cNvSpPr>
              <a:spLocks noChangeArrowheads="1"/>
            </p:cNvSpPr>
            <p:nvPr userDrawn="1"/>
          </p:nvSpPr>
          <p:spPr bwMode="auto">
            <a:xfrm>
              <a:off x="9539199"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68" name="Oval 14">
              <a:extLst>
                <a:ext uri="{FF2B5EF4-FFF2-40B4-BE49-F238E27FC236}">
                  <a16:creationId xmlns:a16="http://schemas.microsoft.com/office/drawing/2014/main" id="{008DEC92-9C2D-4C5F-8FAE-D7177D848334}"/>
                </a:ext>
              </a:extLst>
            </p:cNvPr>
            <p:cNvSpPr>
              <a:spLocks noChangeArrowheads="1"/>
            </p:cNvSpPr>
            <p:nvPr userDrawn="1"/>
          </p:nvSpPr>
          <p:spPr bwMode="auto">
            <a:xfrm>
              <a:off x="9831299"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69" name="Oval 15">
              <a:extLst>
                <a:ext uri="{FF2B5EF4-FFF2-40B4-BE49-F238E27FC236}">
                  <a16:creationId xmlns:a16="http://schemas.microsoft.com/office/drawing/2014/main" id="{E6758C6A-5DA6-411B-998D-A800E440483C}"/>
                </a:ext>
              </a:extLst>
            </p:cNvPr>
            <p:cNvSpPr>
              <a:spLocks noChangeArrowheads="1"/>
            </p:cNvSpPr>
            <p:nvPr userDrawn="1"/>
          </p:nvSpPr>
          <p:spPr bwMode="auto">
            <a:xfrm>
              <a:off x="9450299"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70" name="Oval 16">
              <a:extLst>
                <a:ext uri="{FF2B5EF4-FFF2-40B4-BE49-F238E27FC236}">
                  <a16:creationId xmlns:a16="http://schemas.microsoft.com/office/drawing/2014/main" id="{8DA4781B-C7A5-417E-8635-DCDCCE55616D}"/>
                </a:ext>
              </a:extLst>
            </p:cNvPr>
            <p:cNvSpPr>
              <a:spLocks noChangeArrowheads="1"/>
            </p:cNvSpPr>
            <p:nvPr userDrawn="1"/>
          </p:nvSpPr>
          <p:spPr bwMode="auto">
            <a:xfrm>
              <a:off x="9640799"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47" name="Oval 5">
              <a:extLst>
                <a:ext uri="{FF2B5EF4-FFF2-40B4-BE49-F238E27FC236}">
                  <a16:creationId xmlns:a16="http://schemas.microsoft.com/office/drawing/2014/main" id="{B7158E73-C150-46E2-B181-8833DD297827}"/>
                </a:ext>
              </a:extLst>
            </p:cNvPr>
            <p:cNvSpPr>
              <a:spLocks noChangeArrowheads="1"/>
            </p:cNvSpPr>
            <p:nvPr userDrawn="1"/>
          </p:nvSpPr>
          <p:spPr bwMode="auto">
            <a:xfrm>
              <a:off x="10299603" y="4340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48" name="Oval 6">
              <a:extLst>
                <a:ext uri="{FF2B5EF4-FFF2-40B4-BE49-F238E27FC236}">
                  <a16:creationId xmlns:a16="http://schemas.microsoft.com/office/drawing/2014/main" id="{604196C8-0A70-4E95-8C0E-C16AF0023241}"/>
                </a:ext>
              </a:extLst>
            </p:cNvPr>
            <p:cNvSpPr>
              <a:spLocks noChangeArrowheads="1"/>
            </p:cNvSpPr>
            <p:nvPr userDrawn="1"/>
          </p:nvSpPr>
          <p:spPr bwMode="auto">
            <a:xfrm>
              <a:off x="9920191"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49" name="Oval 7">
              <a:extLst>
                <a:ext uri="{FF2B5EF4-FFF2-40B4-BE49-F238E27FC236}">
                  <a16:creationId xmlns:a16="http://schemas.microsoft.com/office/drawing/2014/main" id="{77B267B2-6F81-4E49-8D96-FCE438E95BF4}"/>
                </a:ext>
              </a:extLst>
            </p:cNvPr>
            <p:cNvSpPr>
              <a:spLocks noChangeArrowheads="1"/>
            </p:cNvSpPr>
            <p:nvPr userDrawn="1"/>
          </p:nvSpPr>
          <p:spPr bwMode="auto">
            <a:xfrm>
              <a:off x="10110691"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50" name="Oval 8">
              <a:extLst>
                <a:ext uri="{FF2B5EF4-FFF2-40B4-BE49-F238E27FC236}">
                  <a16:creationId xmlns:a16="http://schemas.microsoft.com/office/drawing/2014/main" id="{A23AD66D-7325-4894-BA78-0589A9EC5436}"/>
                </a:ext>
              </a:extLst>
            </p:cNvPr>
            <p:cNvSpPr>
              <a:spLocks noChangeArrowheads="1"/>
            </p:cNvSpPr>
            <p:nvPr userDrawn="1"/>
          </p:nvSpPr>
          <p:spPr bwMode="auto">
            <a:xfrm>
              <a:off x="10402791"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51" name="Oval 9">
              <a:extLst>
                <a:ext uri="{FF2B5EF4-FFF2-40B4-BE49-F238E27FC236}">
                  <a16:creationId xmlns:a16="http://schemas.microsoft.com/office/drawing/2014/main" id="{D7B85522-BCF1-41D3-9FF1-A955C07FEBA8}"/>
                </a:ext>
              </a:extLst>
            </p:cNvPr>
            <p:cNvSpPr>
              <a:spLocks noChangeArrowheads="1"/>
            </p:cNvSpPr>
            <p:nvPr userDrawn="1"/>
          </p:nvSpPr>
          <p:spPr bwMode="auto">
            <a:xfrm>
              <a:off x="10021791"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52" name="Oval 10">
              <a:extLst>
                <a:ext uri="{FF2B5EF4-FFF2-40B4-BE49-F238E27FC236}">
                  <a16:creationId xmlns:a16="http://schemas.microsoft.com/office/drawing/2014/main" id="{012538F6-E59F-4496-B30A-B071B5F0CDE4}"/>
                </a:ext>
              </a:extLst>
            </p:cNvPr>
            <p:cNvSpPr>
              <a:spLocks noChangeArrowheads="1"/>
            </p:cNvSpPr>
            <p:nvPr userDrawn="1"/>
          </p:nvSpPr>
          <p:spPr bwMode="auto">
            <a:xfrm>
              <a:off x="10212291"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53" name="Oval 11">
              <a:extLst>
                <a:ext uri="{FF2B5EF4-FFF2-40B4-BE49-F238E27FC236}">
                  <a16:creationId xmlns:a16="http://schemas.microsoft.com/office/drawing/2014/main" id="{F119D21C-A7EB-400D-9A0F-419430039132}"/>
                </a:ext>
              </a:extLst>
            </p:cNvPr>
            <p:cNvSpPr>
              <a:spLocks noChangeArrowheads="1"/>
            </p:cNvSpPr>
            <p:nvPr userDrawn="1"/>
          </p:nvSpPr>
          <p:spPr bwMode="auto">
            <a:xfrm>
              <a:off x="10299603" y="4721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54" name="Oval 12">
              <a:extLst>
                <a:ext uri="{FF2B5EF4-FFF2-40B4-BE49-F238E27FC236}">
                  <a16:creationId xmlns:a16="http://schemas.microsoft.com/office/drawing/2014/main" id="{98FF39AA-8F11-47FC-AE71-4D05FDF2A16A}"/>
                </a:ext>
              </a:extLst>
            </p:cNvPr>
            <p:cNvSpPr>
              <a:spLocks noChangeArrowheads="1"/>
            </p:cNvSpPr>
            <p:nvPr userDrawn="1"/>
          </p:nvSpPr>
          <p:spPr bwMode="auto">
            <a:xfrm>
              <a:off x="9920191"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55" name="Oval 13">
              <a:extLst>
                <a:ext uri="{FF2B5EF4-FFF2-40B4-BE49-F238E27FC236}">
                  <a16:creationId xmlns:a16="http://schemas.microsoft.com/office/drawing/2014/main" id="{8D699D04-4874-4E9F-8786-3407E7EC5813}"/>
                </a:ext>
              </a:extLst>
            </p:cNvPr>
            <p:cNvSpPr>
              <a:spLocks noChangeArrowheads="1"/>
            </p:cNvSpPr>
            <p:nvPr userDrawn="1"/>
          </p:nvSpPr>
          <p:spPr bwMode="auto">
            <a:xfrm>
              <a:off x="10110691"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56" name="Oval 14">
              <a:extLst>
                <a:ext uri="{FF2B5EF4-FFF2-40B4-BE49-F238E27FC236}">
                  <a16:creationId xmlns:a16="http://schemas.microsoft.com/office/drawing/2014/main" id="{F7F6262E-4B35-4405-B4E5-6F21BB3BECC6}"/>
                </a:ext>
              </a:extLst>
            </p:cNvPr>
            <p:cNvSpPr>
              <a:spLocks noChangeArrowheads="1"/>
            </p:cNvSpPr>
            <p:nvPr userDrawn="1"/>
          </p:nvSpPr>
          <p:spPr bwMode="auto">
            <a:xfrm>
              <a:off x="10402791"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57" name="Oval 15">
              <a:extLst>
                <a:ext uri="{FF2B5EF4-FFF2-40B4-BE49-F238E27FC236}">
                  <a16:creationId xmlns:a16="http://schemas.microsoft.com/office/drawing/2014/main" id="{0BD40EE4-9990-4229-8677-6AFD57B87EC4}"/>
                </a:ext>
              </a:extLst>
            </p:cNvPr>
            <p:cNvSpPr>
              <a:spLocks noChangeArrowheads="1"/>
            </p:cNvSpPr>
            <p:nvPr userDrawn="1"/>
          </p:nvSpPr>
          <p:spPr bwMode="auto">
            <a:xfrm>
              <a:off x="10021791"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58" name="Oval 16">
              <a:extLst>
                <a:ext uri="{FF2B5EF4-FFF2-40B4-BE49-F238E27FC236}">
                  <a16:creationId xmlns:a16="http://schemas.microsoft.com/office/drawing/2014/main" id="{C3D0BF45-B70D-49FB-A91A-7D9F815D6683}"/>
                </a:ext>
              </a:extLst>
            </p:cNvPr>
            <p:cNvSpPr>
              <a:spLocks noChangeArrowheads="1"/>
            </p:cNvSpPr>
            <p:nvPr userDrawn="1"/>
          </p:nvSpPr>
          <p:spPr bwMode="auto">
            <a:xfrm>
              <a:off x="10212291"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35" name="Oval 5">
              <a:extLst>
                <a:ext uri="{FF2B5EF4-FFF2-40B4-BE49-F238E27FC236}">
                  <a16:creationId xmlns:a16="http://schemas.microsoft.com/office/drawing/2014/main" id="{0B2B94EA-F91A-47E2-8184-C4B007B67AAB}"/>
                </a:ext>
              </a:extLst>
            </p:cNvPr>
            <p:cNvSpPr>
              <a:spLocks noChangeArrowheads="1"/>
            </p:cNvSpPr>
            <p:nvPr userDrawn="1"/>
          </p:nvSpPr>
          <p:spPr bwMode="auto">
            <a:xfrm>
              <a:off x="10871095" y="4340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36" name="Oval 6">
              <a:extLst>
                <a:ext uri="{FF2B5EF4-FFF2-40B4-BE49-F238E27FC236}">
                  <a16:creationId xmlns:a16="http://schemas.microsoft.com/office/drawing/2014/main" id="{263C3638-8CC1-4165-A408-B9772C750D63}"/>
                </a:ext>
              </a:extLst>
            </p:cNvPr>
            <p:cNvSpPr>
              <a:spLocks noChangeArrowheads="1"/>
            </p:cNvSpPr>
            <p:nvPr userDrawn="1"/>
          </p:nvSpPr>
          <p:spPr bwMode="auto">
            <a:xfrm>
              <a:off x="10491683"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37" name="Oval 7">
              <a:extLst>
                <a:ext uri="{FF2B5EF4-FFF2-40B4-BE49-F238E27FC236}">
                  <a16:creationId xmlns:a16="http://schemas.microsoft.com/office/drawing/2014/main" id="{1530CA7D-6BB6-4944-93DE-4BD96E678933}"/>
                </a:ext>
              </a:extLst>
            </p:cNvPr>
            <p:cNvSpPr>
              <a:spLocks noChangeArrowheads="1"/>
            </p:cNvSpPr>
            <p:nvPr userDrawn="1"/>
          </p:nvSpPr>
          <p:spPr bwMode="auto">
            <a:xfrm>
              <a:off x="10682183"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38" name="Oval 8">
              <a:extLst>
                <a:ext uri="{FF2B5EF4-FFF2-40B4-BE49-F238E27FC236}">
                  <a16:creationId xmlns:a16="http://schemas.microsoft.com/office/drawing/2014/main" id="{D91B2753-74B5-446F-8060-8249E6F7EF00}"/>
                </a:ext>
              </a:extLst>
            </p:cNvPr>
            <p:cNvSpPr>
              <a:spLocks noChangeArrowheads="1"/>
            </p:cNvSpPr>
            <p:nvPr userDrawn="1"/>
          </p:nvSpPr>
          <p:spPr bwMode="auto">
            <a:xfrm>
              <a:off x="10974283"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39" name="Oval 9">
              <a:extLst>
                <a:ext uri="{FF2B5EF4-FFF2-40B4-BE49-F238E27FC236}">
                  <a16:creationId xmlns:a16="http://schemas.microsoft.com/office/drawing/2014/main" id="{6BB97735-8A4B-4A77-90C2-B6A736A8D1A1}"/>
                </a:ext>
              </a:extLst>
            </p:cNvPr>
            <p:cNvSpPr>
              <a:spLocks noChangeArrowheads="1"/>
            </p:cNvSpPr>
            <p:nvPr userDrawn="1"/>
          </p:nvSpPr>
          <p:spPr bwMode="auto">
            <a:xfrm>
              <a:off x="10593283"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40" name="Oval 10">
              <a:extLst>
                <a:ext uri="{FF2B5EF4-FFF2-40B4-BE49-F238E27FC236}">
                  <a16:creationId xmlns:a16="http://schemas.microsoft.com/office/drawing/2014/main" id="{225752BA-EB83-4217-AD1A-A1CD12DC2D3B}"/>
                </a:ext>
              </a:extLst>
            </p:cNvPr>
            <p:cNvSpPr>
              <a:spLocks noChangeArrowheads="1"/>
            </p:cNvSpPr>
            <p:nvPr userDrawn="1"/>
          </p:nvSpPr>
          <p:spPr bwMode="auto">
            <a:xfrm>
              <a:off x="10783783"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41" name="Oval 11">
              <a:extLst>
                <a:ext uri="{FF2B5EF4-FFF2-40B4-BE49-F238E27FC236}">
                  <a16:creationId xmlns:a16="http://schemas.microsoft.com/office/drawing/2014/main" id="{294AFCD4-1BA3-4C42-AB26-588E78031BA6}"/>
                </a:ext>
              </a:extLst>
            </p:cNvPr>
            <p:cNvSpPr>
              <a:spLocks noChangeArrowheads="1"/>
            </p:cNvSpPr>
            <p:nvPr userDrawn="1"/>
          </p:nvSpPr>
          <p:spPr bwMode="auto">
            <a:xfrm>
              <a:off x="10871095" y="4721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42" name="Oval 12">
              <a:extLst>
                <a:ext uri="{FF2B5EF4-FFF2-40B4-BE49-F238E27FC236}">
                  <a16:creationId xmlns:a16="http://schemas.microsoft.com/office/drawing/2014/main" id="{B3DFDAC5-9E33-4956-92EC-F4BD76DCD67F}"/>
                </a:ext>
              </a:extLst>
            </p:cNvPr>
            <p:cNvSpPr>
              <a:spLocks noChangeArrowheads="1"/>
            </p:cNvSpPr>
            <p:nvPr userDrawn="1"/>
          </p:nvSpPr>
          <p:spPr bwMode="auto">
            <a:xfrm>
              <a:off x="10491683"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43" name="Oval 13">
              <a:extLst>
                <a:ext uri="{FF2B5EF4-FFF2-40B4-BE49-F238E27FC236}">
                  <a16:creationId xmlns:a16="http://schemas.microsoft.com/office/drawing/2014/main" id="{BB7424CF-C0FA-4990-ACC5-C07BD5DCC88A}"/>
                </a:ext>
              </a:extLst>
            </p:cNvPr>
            <p:cNvSpPr>
              <a:spLocks noChangeArrowheads="1"/>
            </p:cNvSpPr>
            <p:nvPr userDrawn="1"/>
          </p:nvSpPr>
          <p:spPr bwMode="auto">
            <a:xfrm>
              <a:off x="10682183"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44" name="Oval 14">
              <a:extLst>
                <a:ext uri="{FF2B5EF4-FFF2-40B4-BE49-F238E27FC236}">
                  <a16:creationId xmlns:a16="http://schemas.microsoft.com/office/drawing/2014/main" id="{DA874743-F112-4681-9C29-BDEEC2B51546}"/>
                </a:ext>
              </a:extLst>
            </p:cNvPr>
            <p:cNvSpPr>
              <a:spLocks noChangeArrowheads="1"/>
            </p:cNvSpPr>
            <p:nvPr userDrawn="1"/>
          </p:nvSpPr>
          <p:spPr bwMode="auto">
            <a:xfrm>
              <a:off x="10974283"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45" name="Oval 15">
              <a:extLst>
                <a:ext uri="{FF2B5EF4-FFF2-40B4-BE49-F238E27FC236}">
                  <a16:creationId xmlns:a16="http://schemas.microsoft.com/office/drawing/2014/main" id="{6C8C92BF-94E5-40AF-8D4B-1F4FE47F04ED}"/>
                </a:ext>
              </a:extLst>
            </p:cNvPr>
            <p:cNvSpPr>
              <a:spLocks noChangeArrowheads="1"/>
            </p:cNvSpPr>
            <p:nvPr userDrawn="1"/>
          </p:nvSpPr>
          <p:spPr bwMode="auto">
            <a:xfrm>
              <a:off x="10593283"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46" name="Oval 16">
              <a:extLst>
                <a:ext uri="{FF2B5EF4-FFF2-40B4-BE49-F238E27FC236}">
                  <a16:creationId xmlns:a16="http://schemas.microsoft.com/office/drawing/2014/main" id="{8606AC3E-94FE-41EF-ACA1-1153BFE02063}"/>
                </a:ext>
              </a:extLst>
            </p:cNvPr>
            <p:cNvSpPr>
              <a:spLocks noChangeArrowheads="1"/>
            </p:cNvSpPr>
            <p:nvPr userDrawn="1"/>
          </p:nvSpPr>
          <p:spPr bwMode="auto">
            <a:xfrm>
              <a:off x="10783783"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23" name="Oval 5">
              <a:extLst>
                <a:ext uri="{FF2B5EF4-FFF2-40B4-BE49-F238E27FC236}">
                  <a16:creationId xmlns:a16="http://schemas.microsoft.com/office/drawing/2014/main" id="{F298B7F6-7D2F-4274-905B-8A7EE0520C1A}"/>
                </a:ext>
              </a:extLst>
            </p:cNvPr>
            <p:cNvSpPr>
              <a:spLocks noChangeArrowheads="1"/>
            </p:cNvSpPr>
            <p:nvPr userDrawn="1"/>
          </p:nvSpPr>
          <p:spPr bwMode="auto">
            <a:xfrm>
              <a:off x="11442587" y="4340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24" name="Oval 6">
              <a:extLst>
                <a:ext uri="{FF2B5EF4-FFF2-40B4-BE49-F238E27FC236}">
                  <a16:creationId xmlns:a16="http://schemas.microsoft.com/office/drawing/2014/main" id="{D8697516-C608-45DB-B7FE-BCE9B1F23F45}"/>
                </a:ext>
              </a:extLst>
            </p:cNvPr>
            <p:cNvSpPr>
              <a:spLocks noChangeArrowheads="1"/>
            </p:cNvSpPr>
            <p:nvPr userDrawn="1"/>
          </p:nvSpPr>
          <p:spPr bwMode="auto">
            <a:xfrm>
              <a:off x="11063175"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25" name="Oval 7">
              <a:extLst>
                <a:ext uri="{FF2B5EF4-FFF2-40B4-BE49-F238E27FC236}">
                  <a16:creationId xmlns:a16="http://schemas.microsoft.com/office/drawing/2014/main" id="{ED8C2474-1773-41F3-9DE5-CD8F14296129}"/>
                </a:ext>
              </a:extLst>
            </p:cNvPr>
            <p:cNvSpPr>
              <a:spLocks noChangeArrowheads="1"/>
            </p:cNvSpPr>
            <p:nvPr userDrawn="1"/>
          </p:nvSpPr>
          <p:spPr bwMode="auto">
            <a:xfrm>
              <a:off x="11253675"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26" name="Oval 8">
              <a:extLst>
                <a:ext uri="{FF2B5EF4-FFF2-40B4-BE49-F238E27FC236}">
                  <a16:creationId xmlns:a16="http://schemas.microsoft.com/office/drawing/2014/main" id="{8207B2DD-6457-4ACD-831C-FBF2A0C3A0F8}"/>
                </a:ext>
              </a:extLst>
            </p:cNvPr>
            <p:cNvSpPr>
              <a:spLocks noChangeArrowheads="1"/>
            </p:cNvSpPr>
            <p:nvPr userDrawn="1"/>
          </p:nvSpPr>
          <p:spPr bwMode="auto">
            <a:xfrm>
              <a:off x="11545775"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27" name="Oval 9">
              <a:extLst>
                <a:ext uri="{FF2B5EF4-FFF2-40B4-BE49-F238E27FC236}">
                  <a16:creationId xmlns:a16="http://schemas.microsoft.com/office/drawing/2014/main" id="{23C3B4D0-3205-4A84-9C3A-245EB3F6B703}"/>
                </a:ext>
              </a:extLst>
            </p:cNvPr>
            <p:cNvSpPr>
              <a:spLocks noChangeArrowheads="1"/>
            </p:cNvSpPr>
            <p:nvPr userDrawn="1"/>
          </p:nvSpPr>
          <p:spPr bwMode="auto">
            <a:xfrm>
              <a:off x="11164775"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28" name="Oval 10">
              <a:extLst>
                <a:ext uri="{FF2B5EF4-FFF2-40B4-BE49-F238E27FC236}">
                  <a16:creationId xmlns:a16="http://schemas.microsoft.com/office/drawing/2014/main" id="{F813A24C-B91A-437B-83A2-1F2217C3FE8A}"/>
                </a:ext>
              </a:extLst>
            </p:cNvPr>
            <p:cNvSpPr>
              <a:spLocks noChangeArrowheads="1"/>
            </p:cNvSpPr>
            <p:nvPr userDrawn="1"/>
          </p:nvSpPr>
          <p:spPr bwMode="auto">
            <a:xfrm>
              <a:off x="11355275"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29" name="Oval 11">
              <a:extLst>
                <a:ext uri="{FF2B5EF4-FFF2-40B4-BE49-F238E27FC236}">
                  <a16:creationId xmlns:a16="http://schemas.microsoft.com/office/drawing/2014/main" id="{6661E758-1908-41F7-90E1-D618F71A5E0C}"/>
                </a:ext>
              </a:extLst>
            </p:cNvPr>
            <p:cNvSpPr>
              <a:spLocks noChangeArrowheads="1"/>
            </p:cNvSpPr>
            <p:nvPr userDrawn="1"/>
          </p:nvSpPr>
          <p:spPr bwMode="auto">
            <a:xfrm>
              <a:off x="11442587" y="4721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30" name="Oval 12">
              <a:extLst>
                <a:ext uri="{FF2B5EF4-FFF2-40B4-BE49-F238E27FC236}">
                  <a16:creationId xmlns:a16="http://schemas.microsoft.com/office/drawing/2014/main" id="{2A90E40F-8293-4B1C-902E-68A45784CC59}"/>
                </a:ext>
              </a:extLst>
            </p:cNvPr>
            <p:cNvSpPr>
              <a:spLocks noChangeArrowheads="1"/>
            </p:cNvSpPr>
            <p:nvPr userDrawn="1"/>
          </p:nvSpPr>
          <p:spPr bwMode="auto">
            <a:xfrm>
              <a:off x="11063175"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31" name="Oval 13">
              <a:extLst>
                <a:ext uri="{FF2B5EF4-FFF2-40B4-BE49-F238E27FC236}">
                  <a16:creationId xmlns:a16="http://schemas.microsoft.com/office/drawing/2014/main" id="{AE972253-361C-4092-BCF7-4C529CBA546C}"/>
                </a:ext>
              </a:extLst>
            </p:cNvPr>
            <p:cNvSpPr>
              <a:spLocks noChangeArrowheads="1"/>
            </p:cNvSpPr>
            <p:nvPr userDrawn="1"/>
          </p:nvSpPr>
          <p:spPr bwMode="auto">
            <a:xfrm>
              <a:off x="11253675"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32" name="Oval 14">
              <a:extLst>
                <a:ext uri="{FF2B5EF4-FFF2-40B4-BE49-F238E27FC236}">
                  <a16:creationId xmlns:a16="http://schemas.microsoft.com/office/drawing/2014/main" id="{F8A26457-2AAA-4581-A368-3E6386ED8FBF}"/>
                </a:ext>
              </a:extLst>
            </p:cNvPr>
            <p:cNvSpPr>
              <a:spLocks noChangeArrowheads="1"/>
            </p:cNvSpPr>
            <p:nvPr userDrawn="1"/>
          </p:nvSpPr>
          <p:spPr bwMode="auto">
            <a:xfrm>
              <a:off x="11545775"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33" name="Oval 15">
              <a:extLst>
                <a:ext uri="{FF2B5EF4-FFF2-40B4-BE49-F238E27FC236}">
                  <a16:creationId xmlns:a16="http://schemas.microsoft.com/office/drawing/2014/main" id="{EC286301-005B-4746-8C39-19342047D2E5}"/>
                </a:ext>
              </a:extLst>
            </p:cNvPr>
            <p:cNvSpPr>
              <a:spLocks noChangeArrowheads="1"/>
            </p:cNvSpPr>
            <p:nvPr userDrawn="1"/>
          </p:nvSpPr>
          <p:spPr bwMode="auto">
            <a:xfrm>
              <a:off x="11164775"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34" name="Oval 16">
              <a:extLst>
                <a:ext uri="{FF2B5EF4-FFF2-40B4-BE49-F238E27FC236}">
                  <a16:creationId xmlns:a16="http://schemas.microsoft.com/office/drawing/2014/main" id="{C0253EFB-01F6-4DF9-B6B7-BCEC1735BE6C}"/>
                </a:ext>
              </a:extLst>
            </p:cNvPr>
            <p:cNvSpPr>
              <a:spLocks noChangeArrowheads="1"/>
            </p:cNvSpPr>
            <p:nvPr userDrawn="1"/>
          </p:nvSpPr>
          <p:spPr bwMode="auto">
            <a:xfrm>
              <a:off x="11355275"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11" name="Oval 5">
              <a:extLst>
                <a:ext uri="{FF2B5EF4-FFF2-40B4-BE49-F238E27FC236}">
                  <a16:creationId xmlns:a16="http://schemas.microsoft.com/office/drawing/2014/main" id="{3A12B631-D37F-4E11-A419-CB4E0C39B718}"/>
                </a:ext>
              </a:extLst>
            </p:cNvPr>
            <p:cNvSpPr>
              <a:spLocks noChangeArrowheads="1"/>
            </p:cNvSpPr>
            <p:nvPr userDrawn="1"/>
          </p:nvSpPr>
          <p:spPr bwMode="auto">
            <a:xfrm>
              <a:off x="12014074" y="4340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12" name="Oval 6">
              <a:extLst>
                <a:ext uri="{FF2B5EF4-FFF2-40B4-BE49-F238E27FC236}">
                  <a16:creationId xmlns:a16="http://schemas.microsoft.com/office/drawing/2014/main" id="{E5652825-2271-4AFB-89D9-D22E770E67E1}"/>
                </a:ext>
              </a:extLst>
            </p:cNvPr>
            <p:cNvSpPr>
              <a:spLocks noChangeArrowheads="1"/>
            </p:cNvSpPr>
            <p:nvPr userDrawn="1"/>
          </p:nvSpPr>
          <p:spPr bwMode="auto">
            <a:xfrm>
              <a:off x="11634662"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13" name="Oval 7">
              <a:extLst>
                <a:ext uri="{FF2B5EF4-FFF2-40B4-BE49-F238E27FC236}">
                  <a16:creationId xmlns:a16="http://schemas.microsoft.com/office/drawing/2014/main" id="{DB8659EC-8528-4E0A-B060-C3A3B3C955DC}"/>
                </a:ext>
              </a:extLst>
            </p:cNvPr>
            <p:cNvSpPr>
              <a:spLocks noChangeArrowheads="1"/>
            </p:cNvSpPr>
            <p:nvPr userDrawn="1"/>
          </p:nvSpPr>
          <p:spPr bwMode="auto">
            <a:xfrm>
              <a:off x="11825162"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14" name="Oval 8">
              <a:extLst>
                <a:ext uri="{FF2B5EF4-FFF2-40B4-BE49-F238E27FC236}">
                  <a16:creationId xmlns:a16="http://schemas.microsoft.com/office/drawing/2014/main" id="{30473DEF-086D-4A37-9AD3-32DB7452EB3B}"/>
                </a:ext>
              </a:extLst>
            </p:cNvPr>
            <p:cNvSpPr>
              <a:spLocks noChangeArrowheads="1"/>
            </p:cNvSpPr>
            <p:nvPr userDrawn="1"/>
          </p:nvSpPr>
          <p:spPr bwMode="auto">
            <a:xfrm>
              <a:off x="12117262"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15" name="Oval 9">
              <a:extLst>
                <a:ext uri="{FF2B5EF4-FFF2-40B4-BE49-F238E27FC236}">
                  <a16:creationId xmlns:a16="http://schemas.microsoft.com/office/drawing/2014/main" id="{C3997FDA-6619-43C1-BD09-947E60399D33}"/>
                </a:ext>
              </a:extLst>
            </p:cNvPr>
            <p:cNvSpPr>
              <a:spLocks noChangeArrowheads="1"/>
            </p:cNvSpPr>
            <p:nvPr userDrawn="1"/>
          </p:nvSpPr>
          <p:spPr bwMode="auto">
            <a:xfrm>
              <a:off x="11736262"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16" name="Oval 10">
              <a:extLst>
                <a:ext uri="{FF2B5EF4-FFF2-40B4-BE49-F238E27FC236}">
                  <a16:creationId xmlns:a16="http://schemas.microsoft.com/office/drawing/2014/main" id="{225C9C20-7965-4BA2-8707-D8407F97C53A}"/>
                </a:ext>
              </a:extLst>
            </p:cNvPr>
            <p:cNvSpPr>
              <a:spLocks noChangeArrowheads="1"/>
            </p:cNvSpPr>
            <p:nvPr userDrawn="1"/>
          </p:nvSpPr>
          <p:spPr bwMode="auto">
            <a:xfrm>
              <a:off x="11926762"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17" name="Oval 11">
              <a:extLst>
                <a:ext uri="{FF2B5EF4-FFF2-40B4-BE49-F238E27FC236}">
                  <a16:creationId xmlns:a16="http://schemas.microsoft.com/office/drawing/2014/main" id="{3C457BD5-ED8E-453A-82EE-939AD0316E7D}"/>
                </a:ext>
              </a:extLst>
            </p:cNvPr>
            <p:cNvSpPr>
              <a:spLocks noChangeArrowheads="1"/>
            </p:cNvSpPr>
            <p:nvPr userDrawn="1"/>
          </p:nvSpPr>
          <p:spPr bwMode="auto">
            <a:xfrm>
              <a:off x="12014074" y="4721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18" name="Oval 12">
              <a:extLst>
                <a:ext uri="{FF2B5EF4-FFF2-40B4-BE49-F238E27FC236}">
                  <a16:creationId xmlns:a16="http://schemas.microsoft.com/office/drawing/2014/main" id="{9C4767C6-AF9B-47C2-96F3-8E69FC22DE28}"/>
                </a:ext>
              </a:extLst>
            </p:cNvPr>
            <p:cNvSpPr>
              <a:spLocks noChangeArrowheads="1"/>
            </p:cNvSpPr>
            <p:nvPr userDrawn="1"/>
          </p:nvSpPr>
          <p:spPr bwMode="auto">
            <a:xfrm>
              <a:off x="11634662"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19" name="Oval 13">
              <a:extLst>
                <a:ext uri="{FF2B5EF4-FFF2-40B4-BE49-F238E27FC236}">
                  <a16:creationId xmlns:a16="http://schemas.microsoft.com/office/drawing/2014/main" id="{A3A4EDB2-4366-4E1D-92E8-C77497E6EDEE}"/>
                </a:ext>
              </a:extLst>
            </p:cNvPr>
            <p:cNvSpPr>
              <a:spLocks noChangeArrowheads="1"/>
            </p:cNvSpPr>
            <p:nvPr userDrawn="1"/>
          </p:nvSpPr>
          <p:spPr bwMode="auto">
            <a:xfrm>
              <a:off x="11825162"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20" name="Oval 14">
              <a:extLst>
                <a:ext uri="{FF2B5EF4-FFF2-40B4-BE49-F238E27FC236}">
                  <a16:creationId xmlns:a16="http://schemas.microsoft.com/office/drawing/2014/main" id="{EF4B77B4-0095-4986-8E6F-7AC24EAF7544}"/>
                </a:ext>
              </a:extLst>
            </p:cNvPr>
            <p:cNvSpPr>
              <a:spLocks noChangeArrowheads="1"/>
            </p:cNvSpPr>
            <p:nvPr userDrawn="1"/>
          </p:nvSpPr>
          <p:spPr bwMode="auto">
            <a:xfrm>
              <a:off x="12117262"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21" name="Oval 15">
              <a:extLst>
                <a:ext uri="{FF2B5EF4-FFF2-40B4-BE49-F238E27FC236}">
                  <a16:creationId xmlns:a16="http://schemas.microsoft.com/office/drawing/2014/main" id="{4FE817DB-7A05-4225-A4A1-2902EA455A49}"/>
                </a:ext>
              </a:extLst>
            </p:cNvPr>
            <p:cNvSpPr>
              <a:spLocks noChangeArrowheads="1"/>
            </p:cNvSpPr>
            <p:nvPr userDrawn="1"/>
          </p:nvSpPr>
          <p:spPr bwMode="auto">
            <a:xfrm>
              <a:off x="11736262"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22" name="Oval 16">
              <a:extLst>
                <a:ext uri="{FF2B5EF4-FFF2-40B4-BE49-F238E27FC236}">
                  <a16:creationId xmlns:a16="http://schemas.microsoft.com/office/drawing/2014/main" id="{C07F5CFA-7C9F-4DC1-80D3-79EA0E4E4994}"/>
                </a:ext>
              </a:extLst>
            </p:cNvPr>
            <p:cNvSpPr>
              <a:spLocks noChangeArrowheads="1"/>
            </p:cNvSpPr>
            <p:nvPr userDrawn="1"/>
          </p:nvSpPr>
          <p:spPr bwMode="auto">
            <a:xfrm>
              <a:off x="11926762"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99" name="Oval 5">
              <a:extLst>
                <a:ext uri="{FF2B5EF4-FFF2-40B4-BE49-F238E27FC236}">
                  <a16:creationId xmlns:a16="http://schemas.microsoft.com/office/drawing/2014/main" id="{BCCD469C-D7A1-4AA6-8E72-AC02AEB8DCC3}"/>
                </a:ext>
              </a:extLst>
            </p:cNvPr>
            <p:cNvSpPr>
              <a:spLocks noChangeArrowheads="1"/>
            </p:cNvSpPr>
            <p:nvPr userDrawn="1"/>
          </p:nvSpPr>
          <p:spPr bwMode="auto">
            <a:xfrm>
              <a:off x="584239" y="4340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00" name="Oval 6">
              <a:extLst>
                <a:ext uri="{FF2B5EF4-FFF2-40B4-BE49-F238E27FC236}">
                  <a16:creationId xmlns:a16="http://schemas.microsoft.com/office/drawing/2014/main" id="{5E80CF66-A631-4D56-A32C-9A793A78DDA5}"/>
                </a:ext>
              </a:extLst>
            </p:cNvPr>
            <p:cNvSpPr>
              <a:spLocks noChangeArrowheads="1"/>
            </p:cNvSpPr>
            <p:nvPr userDrawn="1"/>
          </p:nvSpPr>
          <p:spPr bwMode="auto">
            <a:xfrm>
              <a:off x="204827"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01" name="Oval 7">
              <a:extLst>
                <a:ext uri="{FF2B5EF4-FFF2-40B4-BE49-F238E27FC236}">
                  <a16:creationId xmlns:a16="http://schemas.microsoft.com/office/drawing/2014/main" id="{45D2C428-5ACC-40CC-96E4-BFE2EC6E8CDF}"/>
                </a:ext>
              </a:extLst>
            </p:cNvPr>
            <p:cNvSpPr>
              <a:spLocks noChangeArrowheads="1"/>
            </p:cNvSpPr>
            <p:nvPr userDrawn="1"/>
          </p:nvSpPr>
          <p:spPr bwMode="auto">
            <a:xfrm>
              <a:off x="395327" y="4340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02" name="Oval 8">
              <a:extLst>
                <a:ext uri="{FF2B5EF4-FFF2-40B4-BE49-F238E27FC236}">
                  <a16:creationId xmlns:a16="http://schemas.microsoft.com/office/drawing/2014/main" id="{AC8D13D7-0591-4C3D-8469-CB203A05ED42}"/>
                </a:ext>
              </a:extLst>
            </p:cNvPr>
            <p:cNvSpPr>
              <a:spLocks noChangeArrowheads="1"/>
            </p:cNvSpPr>
            <p:nvPr userDrawn="1"/>
          </p:nvSpPr>
          <p:spPr bwMode="auto">
            <a:xfrm>
              <a:off x="687427"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03" name="Oval 9">
              <a:extLst>
                <a:ext uri="{FF2B5EF4-FFF2-40B4-BE49-F238E27FC236}">
                  <a16:creationId xmlns:a16="http://schemas.microsoft.com/office/drawing/2014/main" id="{EF201ADE-D1A8-4FAD-B764-9B5DECE2A245}"/>
                </a:ext>
              </a:extLst>
            </p:cNvPr>
            <p:cNvSpPr>
              <a:spLocks noChangeArrowheads="1"/>
            </p:cNvSpPr>
            <p:nvPr userDrawn="1"/>
          </p:nvSpPr>
          <p:spPr bwMode="auto">
            <a:xfrm>
              <a:off x="306427"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04" name="Oval 10">
              <a:extLst>
                <a:ext uri="{FF2B5EF4-FFF2-40B4-BE49-F238E27FC236}">
                  <a16:creationId xmlns:a16="http://schemas.microsoft.com/office/drawing/2014/main" id="{B53E075E-CCBC-4D2C-8565-8100F26EB563}"/>
                </a:ext>
              </a:extLst>
            </p:cNvPr>
            <p:cNvSpPr>
              <a:spLocks noChangeArrowheads="1"/>
            </p:cNvSpPr>
            <p:nvPr userDrawn="1"/>
          </p:nvSpPr>
          <p:spPr bwMode="auto">
            <a:xfrm>
              <a:off x="496927" y="4147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05" name="Oval 11">
              <a:extLst>
                <a:ext uri="{FF2B5EF4-FFF2-40B4-BE49-F238E27FC236}">
                  <a16:creationId xmlns:a16="http://schemas.microsoft.com/office/drawing/2014/main" id="{6A7B7775-7631-4BB0-A634-7CD21C2BA4E8}"/>
                </a:ext>
              </a:extLst>
            </p:cNvPr>
            <p:cNvSpPr>
              <a:spLocks noChangeArrowheads="1"/>
            </p:cNvSpPr>
            <p:nvPr userDrawn="1"/>
          </p:nvSpPr>
          <p:spPr bwMode="auto">
            <a:xfrm>
              <a:off x="584239" y="4721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06" name="Oval 12">
              <a:extLst>
                <a:ext uri="{FF2B5EF4-FFF2-40B4-BE49-F238E27FC236}">
                  <a16:creationId xmlns:a16="http://schemas.microsoft.com/office/drawing/2014/main" id="{C4313EB9-22D0-4150-A2B1-BBC0FDFB9ED5}"/>
                </a:ext>
              </a:extLst>
            </p:cNvPr>
            <p:cNvSpPr>
              <a:spLocks noChangeArrowheads="1"/>
            </p:cNvSpPr>
            <p:nvPr userDrawn="1"/>
          </p:nvSpPr>
          <p:spPr bwMode="auto">
            <a:xfrm>
              <a:off x="204827"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07" name="Oval 13">
              <a:extLst>
                <a:ext uri="{FF2B5EF4-FFF2-40B4-BE49-F238E27FC236}">
                  <a16:creationId xmlns:a16="http://schemas.microsoft.com/office/drawing/2014/main" id="{267A7E7D-2216-4719-A450-76585C80695B}"/>
                </a:ext>
              </a:extLst>
            </p:cNvPr>
            <p:cNvSpPr>
              <a:spLocks noChangeArrowheads="1"/>
            </p:cNvSpPr>
            <p:nvPr userDrawn="1"/>
          </p:nvSpPr>
          <p:spPr bwMode="auto">
            <a:xfrm>
              <a:off x="395327" y="4721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08" name="Oval 14">
              <a:extLst>
                <a:ext uri="{FF2B5EF4-FFF2-40B4-BE49-F238E27FC236}">
                  <a16:creationId xmlns:a16="http://schemas.microsoft.com/office/drawing/2014/main" id="{13F446EB-F9D9-41A3-983D-490BCE029DA3}"/>
                </a:ext>
              </a:extLst>
            </p:cNvPr>
            <p:cNvSpPr>
              <a:spLocks noChangeArrowheads="1"/>
            </p:cNvSpPr>
            <p:nvPr userDrawn="1"/>
          </p:nvSpPr>
          <p:spPr bwMode="auto">
            <a:xfrm>
              <a:off x="687427"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09" name="Oval 15">
              <a:extLst>
                <a:ext uri="{FF2B5EF4-FFF2-40B4-BE49-F238E27FC236}">
                  <a16:creationId xmlns:a16="http://schemas.microsoft.com/office/drawing/2014/main" id="{F76F4738-B406-49D1-8B3F-B0A3E57499D2}"/>
                </a:ext>
              </a:extLst>
            </p:cNvPr>
            <p:cNvSpPr>
              <a:spLocks noChangeArrowheads="1"/>
            </p:cNvSpPr>
            <p:nvPr userDrawn="1"/>
          </p:nvSpPr>
          <p:spPr bwMode="auto">
            <a:xfrm>
              <a:off x="306427"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10" name="Oval 16">
              <a:extLst>
                <a:ext uri="{FF2B5EF4-FFF2-40B4-BE49-F238E27FC236}">
                  <a16:creationId xmlns:a16="http://schemas.microsoft.com/office/drawing/2014/main" id="{D6E441D9-B913-44DC-B848-70F817AA03F8}"/>
                </a:ext>
              </a:extLst>
            </p:cNvPr>
            <p:cNvSpPr>
              <a:spLocks noChangeArrowheads="1"/>
            </p:cNvSpPr>
            <p:nvPr userDrawn="1"/>
          </p:nvSpPr>
          <p:spPr bwMode="auto">
            <a:xfrm>
              <a:off x="496927" y="4530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913" name="Oval 5">
              <a:extLst>
                <a:ext uri="{FF2B5EF4-FFF2-40B4-BE49-F238E27FC236}">
                  <a16:creationId xmlns:a16="http://schemas.microsoft.com/office/drawing/2014/main" id="{E805F109-3686-40F2-9C40-CEE76AD0384C}"/>
                </a:ext>
              </a:extLst>
            </p:cNvPr>
            <p:cNvSpPr>
              <a:spLocks noChangeArrowheads="1"/>
            </p:cNvSpPr>
            <p:nvPr userDrawn="1"/>
          </p:nvSpPr>
          <p:spPr bwMode="auto">
            <a:xfrm>
              <a:off x="1155379" y="5104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14" name="Oval 6">
              <a:extLst>
                <a:ext uri="{FF2B5EF4-FFF2-40B4-BE49-F238E27FC236}">
                  <a16:creationId xmlns:a16="http://schemas.microsoft.com/office/drawing/2014/main" id="{5803FC15-EF57-4C24-9B4A-9E017989478C}"/>
                </a:ext>
              </a:extLst>
            </p:cNvPr>
            <p:cNvSpPr>
              <a:spLocks noChangeArrowheads="1"/>
            </p:cNvSpPr>
            <p:nvPr userDrawn="1"/>
          </p:nvSpPr>
          <p:spPr bwMode="auto">
            <a:xfrm>
              <a:off x="775967"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15" name="Oval 7">
              <a:extLst>
                <a:ext uri="{FF2B5EF4-FFF2-40B4-BE49-F238E27FC236}">
                  <a16:creationId xmlns:a16="http://schemas.microsoft.com/office/drawing/2014/main" id="{8FCD5F77-252D-45BA-B4C1-0EBE88246A1E}"/>
                </a:ext>
              </a:extLst>
            </p:cNvPr>
            <p:cNvSpPr>
              <a:spLocks noChangeArrowheads="1"/>
            </p:cNvSpPr>
            <p:nvPr userDrawn="1"/>
          </p:nvSpPr>
          <p:spPr bwMode="auto">
            <a:xfrm>
              <a:off x="966467"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16" name="Oval 8">
              <a:extLst>
                <a:ext uri="{FF2B5EF4-FFF2-40B4-BE49-F238E27FC236}">
                  <a16:creationId xmlns:a16="http://schemas.microsoft.com/office/drawing/2014/main" id="{B1C8852A-DDCC-448C-8FAC-0667497E82AE}"/>
                </a:ext>
              </a:extLst>
            </p:cNvPr>
            <p:cNvSpPr>
              <a:spLocks noChangeArrowheads="1"/>
            </p:cNvSpPr>
            <p:nvPr userDrawn="1"/>
          </p:nvSpPr>
          <p:spPr bwMode="auto">
            <a:xfrm>
              <a:off x="1258567"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17" name="Oval 9">
              <a:extLst>
                <a:ext uri="{FF2B5EF4-FFF2-40B4-BE49-F238E27FC236}">
                  <a16:creationId xmlns:a16="http://schemas.microsoft.com/office/drawing/2014/main" id="{BFADCB84-D9F6-4EAA-BFDC-518A4D585B7B}"/>
                </a:ext>
              </a:extLst>
            </p:cNvPr>
            <p:cNvSpPr>
              <a:spLocks noChangeArrowheads="1"/>
            </p:cNvSpPr>
            <p:nvPr userDrawn="1"/>
          </p:nvSpPr>
          <p:spPr bwMode="auto">
            <a:xfrm>
              <a:off x="877567"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18" name="Oval 10">
              <a:extLst>
                <a:ext uri="{FF2B5EF4-FFF2-40B4-BE49-F238E27FC236}">
                  <a16:creationId xmlns:a16="http://schemas.microsoft.com/office/drawing/2014/main" id="{FA399EF6-E540-4E33-8824-C6E4FB6D4B4D}"/>
                </a:ext>
              </a:extLst>
            </p:cNvPr>
            <p:cNvSpPr>
              <a:spLocks noChangeArrowheads="1"/>
            </p:cNvSpPr>
            <p:nvPr userDrawn="1"/>
          </p:nvSpPr>
          <p:spPr bwMode="auto">
            <a:xfrm>
              <a:off x="1068067"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19" name="Oval 11">
              <a:extLst>
                <a:ext uri="{FF2B5EF4-FFF2-40B4-BE49-F238E27FC236}">
                  <a16:creationId xmlns:a16="http://schemas.microsoft.com/office/drawing/2014/main" id="{FE6B8745-C2D4-4AC6-8E06-D2D34AEEB86C}"/>
                </a:ext>
              </a:extLst>
            </p:cNvPr>
            <p:cNvSpPr>
              <a:spLocks noChangeArrowheads="1"/>
            </p:cNvSpPr>
            <p:nvPr userDrawn="1"/>
          </p:nvSpPr>
          <p:spPr bwMode="auto">
            <a:xfrm>
              <a:off x="1155379" y="5485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20" name="Oval 12">
              <a:extLst>
                <a:ext uri="{FF2B5EF4-FFF2-40B4-BE49-F238E27FC236}">
                  <a16:creationId xmlns:a16="http://schemas.microsoft.com/office/drawing/2014/main" id="{AC4071D1-B92F-43E7-915D-EEBD59EAEE78}"/>
                </a:ext>
              </a:extLst>
            </p:cNvPr>
            <p:cNvSpPr>
              <a:spLocks noChangeArrowheads="1"/>
            </p:cNvSpPr>
            <p:nvPr userDrawn="1"/>
          </p:nvSpPr>
          <p:spPr bwMode="auto">
            <a:xfrm>
              <a:off x="775967"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21" name="Oval 13">
              <a:extLst>
                <a:ext uri="{FF2B5EF4-FFF2-40B4-BE49-F238E27FC236}">
                  <a16:creationId xmlns:a16="http://schemas.microsoft.com/office/drawing/2014/main" id="{67018878-9F7A-4DF3-85BC-B1B37B741D4D}"/>
                </a:ext>
              </a:extLst>
            </p:cNvPr>
            <p:cNvSpPr>
              <a:spLocks noChangeArrowheads="1"/>
            </p:cNvSpPr>
            <p:nvPr userDrawn="1"/>
          </p:nvSpPr>
          <p:spPr bwMode="auto">
            <a:xfrm>
              <a:off x="966467"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22" name="Oval 14">
              <a:extLst>
                <a:ext uri="{FF2B5EF4-FFF2-40B4-BE49-F238E27FC236}">
                  <a16:creationId xmlns:a16="http://schemas.microsoft.com/office/drawing/2014/main" id="{AE18C95F-B281-4399-B52F-F00C6AADDB27}"/>
                </a:ext>
              </a:extLst>
            </p:cNvPr>
            <p:cNvSpPr>
              <a:spLocks noChangeArrowheads="1"/>
            </p:cNvSpPr>
            <p:nvPr userDrawn="1"/>
          </p:nvSpPr>
          <p:spPr bwMode="auto">
            <a:xfrm>
              <a:off x="1258567"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23" name="Oval 15">
              <a:extLst>
                <a:ext uri="{FF2B5EF4-FFF2-40B4-BE49-F238E27FC236}">
                  <a16:creationId xmlns:a16="http://schemas.microsoft.com/office/drawing/2014/main" id="{E43C032D-81B8-4139-B8E4-9025BABF3F75}"/>
                </a:ext>
              </a:extLst>
            </p:cNvPr>
            <p:cNvSpPr>
              <a:spLocks noChangeArrowheads="1"/>
            </p:cNvSpPr>
            <p:nvPr userDrawn="1"/>
          </p:nvSpPr>
          <p:spPr bwMode="auto">
            <a:xfrm>
              <a:off x="877567"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24" name="Oval 16">
              <a:extLst>
                <a:ext uri="{FF2B5EF4-FFF2-40B4-BE49-F238E27FC236}">
                  <a16:creationId xmlns:a16="http://schemas.microsoft.com/office/drawing/2014/main" id="{D229DC15-C3F6-48D1-8A56-CBFEE73F6D45}"/>
                </a:ext>
              </a:extLst>
            </p:cNvPr>
            <p:cNvSpPr>
              <a:spLocks noChangeArrowheads="1"/>
            </p:cNvSpPr>
            <p:nvPr userDrawn="1"/>
          </p:nvSpPr>
          <p:spPr bwMode="auto">
            <a:xfrm>
              <a:off x="1068067"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01" name="Oval 5">
              <a:extLst>
                <a:ext uri="{FF2B5EF4-FFF2-40B4-BE49-F238E27FC236}">
                  <a16:creationId xmlns:a16="http://schemas.microsoft.com/office/drawing/2014/main" id="{622D432B-55BE-4614-AC8D-5BD14B00CBDB}"/>
                </a:ext>
              </a:extLst>
            </p:cNvPr>
            <p:cNvSpPr>
              <a:spLocks noChangeArrowheads="1"/>
            </p:cNvSpPr>
            <p:nvPr userDrawn="1"/>
          </p:nvSpPr>
          <p:spPr bwMode="auto">
            <a:xfrm>
              <a:off x="1726871" y="5104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02" name="Oval 6">
              <a:extLst>
                <a:ext uri="{FF2B5EF4-FFF2-40B4-BE49-F238E27FC236}">
                  <a16:creationId xmlns:a16="http://schemas.microsoft.com/office/drawing/2014/main" id="{EAC5FE67-721E-437A-A3F1-3EBBF8B89D0F}"/>
                </a:ext>
              </a:extLst>
            </p:cNvPr>
            <p:cNvSpPr>
              <a:spLocks noChangeArrowheads="1"/>
            </p:cNvSpPr>
            <p:nvPr userDrawn="1"/>
          </p:nvSpPr>
          <p:spPr bwMode="auto">
            <a:xfrm>
              <a:off x="1347459"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03" name="Oval 7">
              <a:extLst>
                <a:ext uri="{FF2B5EF4-FFF2-40B4-BE49-F238E27FC236}">
                  <a16:creationId xmlns:a16="http://schemas.microsoft.com/office/drawing/2014/main" id="{1E921C8A-7F29-45A6-9888-AA21F44D7A68}"/>
                </a:ext>
              </a:extLst>
            </p:cNvPr>
            <p:cNvSpPr>
              <a:spLocks noChangeArrowheads="1"/>
            </p:cNvSpPr>
            <p:nvPr userDrawn="1"/>
          </p:nvSpPr>
          <p:spPr bwMode="auto">
            <a:xfrm>
              <a:off x="1537959"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04" name="Oval 8">
              <a:extLst>
                <a:ext uri="{FF2B5EF4-FFF2-40B4-BE49-F238E27FC236}">
                  <a16:creationId xmlns:a16="http://schemas.microsoft.com/office/drawing/2014/main" id="{E8A44CEA-EF7B-40D8-849C-064F863C4A18}"/>
                </a:ext>
              </a:extLst>
            </p:cNvPr>
            <p:cNvSpPr>
              <a:spLocks noChangeArrowheads="1"/>
            </p:cNvSpPr>
            <p:nvPr userDrawn="1"/>
          </p:nvSpPr>
          <p:spPr bwMode="auto">
            <a:xfrm>
              <a:off x="1830059"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05" name="Oval 9">
              <a:extLst>
                <a:ext uri="{FF2B5EF4-FFF2-40B4-BE49-F238E27FC236}">
                  <a16:creationId xmlns:a16="http://schemas.microsoft.com/office/drawing/2014/main" id="{64C0F0A1-068D-4E3C-B725-30E18E04FF2F}"/>
                </a:ext>
              </a:extLst>
            </p:cNvPr>
            <p:cNvSpPr>
              <a:spLocks noChangeArrowheads="1"/>
            </p:cNvSpPr>
            <p:nvPr userDrawn="1"/>
          </p:nvSpPr>
          <p:spPr bwMode="auto">
            <a:xfrm>
              <a:off x="1449059"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06" name="Oval 10">
              <a:extLst>
                <a:ext uri="{FF2B5EF4-FFF2-40B4-BE49-F238E27FC236}">
                  <a16:creationId xmlns:a16="http://schemas.microsoft.com/office/drawing/2014/main" id="{E000E28A-4D4E-4604-8B14-7C3AC3DE31CD}"/>
                </a:ext>
              </a:extLst>
            </p:cNvPr>
            <p:cNvSpPr>
              <a:spLocks noChangeArrowheads="1"/>
            </p:cNvSpPr>
            <p:nvPr userDrawn="1"/>
          </p:nvSpPr>
          <p:spPr bwMode="auto">
            <a:xfrm>
              <a:off x="1639559"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07" name="Oval 11">
              <a:extLst>
                <a:ext uri="{FF2B5EF4-FFF2-40B4-BE49-F238E27FC236}">
                  <a16:creationId xmlns:a16="http://schemas.microsoft.com/office/drawing/2014/main" id="{BE99FFAB-6E39-4E81-B181-84275649C547}"/>
                </a:ext>
              </a:extLst>
            </p:cNvPr>
            <p:cNvSpPr>
              <a:spLocks noChangeArrowheads="1"/>
            </p:cNvSpPr>
            <p:nvPr userDrawn="1"/>
          </p:nvSpPr>
          <p:spPr bwMode="auto">
            <a:xfrm>
              <a:off x="1726871" y="5485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08" name="Oval 12">
              <a:extLst>
                <a:ext uri="{FF2B5EF4-FFF2-40B4-BE49-F238E27FC236}">
                  <a16:creationId xmlns:a16="http://schemas.microsoft.com/office/drawing/2014/main" id="{F30521C0-2341-484C-B1A9-A98E38FA717F}"/>
                </a:ext>
              </a:extLst>
            </p:cNvPr>
            <p:cNvSpPr>
              <a:spLocks noChangeArrowheads="1"/>
            </p:cNvSpPr>
            <p:nvPr userDrawn="1"/>
          </p:nvSpPr>
          <p:spPr bwMode="auto">
            <a:xfrm>
              <a:off x="1347459"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09" name="Oval 13">
              <a:extLst>
                <a:ext uri="{FF2B5EF4-FFF2-40B4-BE49-F238E27FC236}">
                  <a16:creationId xmlns:a16="http://schemas.microsoft.com/office/drawing/2014/main" id="{01BABBB2-58BA-439F-BB90-05D56481AFBE}"/>
                </a:ext>
              </a:extLst>
            </p:cNvPr>
            <p:cNvSpPr>
              <a:spLocks noChangeArrowheads="1"/>
            </p:cNvSpPr>
            <p:nvPr userDrawn="1"/>
          </p:nvSpPr>
          <p:spPr bwMode="auto">
            <a:xfrm>
              <a:off x="1537959"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10" name="Oval 14">
              <a:extLst>
                <a:ext uri="{FF2B5EF4-FFF2-40B4-BE49-F238E27FC236}">
                  <a16:creationId xmlns:a16="http://schemas.microsoft.com/office/drawing/2014/main" id="{685CF2C5-05CC-4C67-88F8-B4F04E53EB00}"/>
                </a:ext>
              </a:extLst>
            </p:cNvPr>
            <p:cNvSpPr>
              <a:spLocks noChangeArrowheads="1"/>
            </p:cNvSpPr>
            <p:nvPr userDrawn="1"/>
          </p:nvSpPr>
          <p:spPr bwMode="auto">
            <a:xfrm>
              <a:off x="1830059"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11" name="Oval 15">
              <a:extLst>
                <a:ext uri="{FF2B5EF4-FFF2-40B4-BE49-F238E27FC236}">
                  <a16:creationId xmlns:a16="http://schemas.microsoft.com/office/drawing/2014/main" id="{C6963031-BD6D-4320-BB04-54BAE4C3C485}"/>
                </a:ext>
              </a:extLst>
            </p:cNvPr>
            <p:cNvSpPr>
              <a:spLocks noChangeArrowheads="1"/>
            </p:cNvSpPr>
            <p:nvPr userDrawn="1"/>
          </p:nvSpPr>
          <p:spPr bwMode="auto">
            <a:xfrm>
              <a:off x="1449059"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12" name="Oval 16">
              <a:extLst>
                <a:ext uri="{FF2B5EF4-FFF2-40B4-BE49-F238E27FC236}">
                  <a16:creationId xmlns:a16="http://schemas.microsoft.com/office/drawing/2014/main" id="{BFFC26F1-F967-40C8-A466-83BE007C1CA8}"/>
                </a:ext>
              </a:extLst>
            </p:cNvPr>
            <p:cNvSpPr>
              <a:spLocks noChangeArrowheads="1"/>
            </p:cNvSpPr>
            <p:nvPr userDrawn="1"/>
          </p:nvSpPr>
          <p:spPr bwMode="auto">
            <a:xfrm>
              <a:off x="1639559"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89" name="Oval 5">
              <a:extLst>
                <a:ext uri="{FF2B5EF4-FFF2-40B4-BE49-F238E27FC236}">
                  <a16:creationId xmlns:a16="http://schemas.microsoft.com/office/drawing/2014/main" id="{9C80D885-A3EC-469C-81DD-7CC14AED889C}"/>
                </a:ext>
              </a:extLst>
            </p:cNvPr>
            <p:cNvSpPr>
              <a:spLocks noChangeArrowheads="1"/>
            </p:cNvSpPr>
            <p:nvPr userDrawn="1"/>
          </p:nvSpPr>
          <p:spPr bwMode="auto">
            <a:xfrm>
              <a:off x="2298363" y="5104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90" name="Oval 6">
              <a:extLst>
                <a:ext uri="{FF2B5EF4-FFF2-40B4-BE49-F238E27FC236}">
                  <a16:creationId xmlns:a16="http://schemas.microsoft.com/office/drawing/2014/main" id="{8A5275D5-94BC-4F1E-B579-E9945C4AE15D}"/>
                </a:ext>
              </a:extLst>
            </p:cNvPr>
            <p:cNvSpPr>
              <a:spLocks noChangeArrowheads="1"/>
            </p:cNvSpPr>
            <p:nvPr userDrawn="1"/>
          </p:nvSpPr>
          <p:spPr bwMode="auto">
            <a:xfrm>
              <a:off x="1918951"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91" name="Oval 7">
              <a:extLst>
                <a:ext uri="{FF2B5EF4-FFF2-40B4-BE49-F238E27FC236}">
                  <a16:creationId xmlns:a16="http://schemas.microsoft.com/office/drawing/2014/main" id="{5729618B-57D9-453B-B5CD-1BC18E32EDCC}"/>
                </a:ext>
              </a:extLst>
            </p:cNvPr>
            <p:cNvSpPr>
              <a:spLocks noChangeArrowheads="1"/>
            </p:cNvSpPr>
            <p:nvPr userDrawn="1"/>
          </p:nvSpPr>
          <p:spPr bwMode="auto">
            <a:xfrm>
              <a:off x="2109451"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92" name="Oval 8">
              <a:extLst>
                <a:ext uri="{FF2B5EF4-FFF2-40B4-BE49-F238E27FC236}">
                  <a16:creationId xmlns:a16="http://schemas.microsoft.com/office/drawing/2014/main" id="{40C32D1E-9AE2-4A62-886B-27E67CB778A5}"/>
                </a:ext>
              </a:extLst>
            </p:cNvPr>
            <p:cNvSpPr>
              <a:spLocks noChangeArrowheads="1"/>
            </p:cNvSpPr>
            <p:nvPr userDrawn="1"/>
          </p:nvSpPr>
          <p:spPr bwMode="auto">
            <a:xfrm>
              <a:off x="2401551"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93" name="Oval 9">
              <a:extLst>
                <a:ext uri="{FF2B5EF4-FFF2-40B4-BE49-F238E27FC236}">
                  <a16:creationId xmlns:a16="http://schemas.microsoft.com/office/drawing/2014/main" id="{43877B45-90EC-40E5-BC4F-61445168D18C}"/>
                </a:ext>
              </a:extLst>
            </p:cNvPr>
            <p:cNvSpPr>
              <a:spLocks noChangeArrowheads="1"/>
            </p:cNvSpPr>
            <p:nvPr userDrawn="1"/>
          </p:nvSpPr>
          <p:spPr bwMode="auto">
            <a:xfrm>
              <a:off x="2020551"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94" name="Oval 10">
              <a:extLst>
                <a:ext uri="{FF2B5EF4-FFF2-40B4-BE49-F238E27FC236}">
                  <a16:creationId xmlns:a16="http://schemas.microsoft.com/office/drawing/2014/main" id="{AFB5850C-8F7A-4A69-858A-483FCB62FE77}"/>
                </a:ext>
              </a:extLst>
            </p:cNvPr>
            <p:cNvSpPr>
              <a:spLocks noChangeArrowheads="1"/>
            </p:cNvSpPr>
            <p:nvPr userDrawn="1"/>
          </p:nvSpPr>
          <p:spPr bwMode="auto">
            <a:xfrm>
              <a:off x="2211051"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95" name="Oval 11">
              <a:extLst>
                <a:ext uri="{FF2B5EF4-FFF2-40B4-BE49-F238E27FC236}">
                  <a16:creationId xmlns:a16="http://schemas.microsoft.com/office/drawing/2014/main" id="{47A54A56-14B9-45D6-9E32-2DBAED10F5E1}"/>
                </a:ext>
              </a:extLst>
            </p:cNvPr>
            <p:cNvSpPr>
              <a:spLocks noChangeArrowheads="1"/>
            </p:cNvSpPr>
            <p:nvPr userDrawn="1"/>
          </p:nvSpPr>
          <p:spPr bwMode="auto">
            <a:xfrm>
              <a:off x="2298363" y="5485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96" name="Oval 12">
              <a:extLst>
                <a:ext uri="{FF2B5EF4-FFF2-40B4-BE49-F238E27FC236}">
                  <a16:creationId xmlns:a16="http://schemas.microsoft.com/office/drawing/2014/main" id="{0C9D4A74-AF9A-4E93-8B79-AAF4C1C74A32}"/>
                </a:ext>
              </a:extLst>
            </p:cNvPr>
            <p:cNvSpPr>
              <a:spLocks noChangeArrowheads="1"/>
            </p:cNvSpPr>
            <p:nvPr userDrawn="1"/>
          </p:nvSpPr>
          <p:spPr bwMode="auto">
            <a:xfrm>
              <a:off x="1918951"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97" name="Oval 13">
              <a:extLst>
                <a:ext uri="{FF2B5EF4-FFF2-40B4-BE49-F238E27FC236}">
                  <a16:creationId xmlns:a16="http://schemas.microsoft.com/office/drawing/2014/main" id="{8BE5E16A-C560-4381-8B66-85A80F9F78CC}"/>
                </a:ext>
              </a:extLst>
            </p:cNvPr>
            <p:cNvSpPr>
              <a:spLocks noChangeArrowheads="1"/>
            </p:cNvSpPr>
            <p:nvPr userDrawn="1"/>
          </p:nvSpPr>
          <p:spPr bwMode="auto">
            <a:xfrm>
              <a:off x="2109451"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98" name="Oval 14">
              <a:extLst>
                <a:ext uri="{FF2B5EF4-FFF2-40B4-BE49-F238E27FC236}">
                  <a16:creationId xmlns:a16="http://schemas.microsoft.com/office/drawing/2014/main" id="{2B44B4A3-3CB6-4A1B-AC5E-A8AD2A14433F}"/>
                </a:ext>
              </a:extLst>
            </p:cNvPr>
            <p:cNvSpPr>
              <a:spLocks noChangeArrowheads="1"/>
            </p:cNvSpPr>
            <p:nvPr userDrawn="1"/>
          </p:nvSpPr>
          <p:spPr bwMode="auto">
            <a:xfrm>
              <a:off x="2401551"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99" name="Oval 15">
              <a:extLst>
                <a:ext uri="{FF2B5EF4-FFF2-40B4-BE49-F238E27FC236}">
                  <a16:creationId xmlns:a16="http://schemas.microsoft.com/office/drawing/2014/main" id="{555F625B-B5A6-4EF0-81EE-CF5A6A274B63}"/>
                </a:ext>
              </a:extLst>
            </p:cNvPr>
            <p:cNvSpPr>
              <a:spLocks noChangeArrowheads="1"/>
            </p:cNvSpPr>
            <p:nvPr userDrawn="1"/>
          </p:nvSpPr>
          <p:spPr bwMode="auto">
            <a:xfrm>
              <a:off x="2020551"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00" name="Oval 16">
              <a:extLst>
                <a:ext uri="{FF2B5EF4-FFF2-40B4-BE49-F238E27FC236}">
                  <a16:creationId xmlns:a16="http://schemas.microsoft.com/office/drawing/2014/main" id="{1D5D19A6-9610-4F52-BBD5-B1A983547D95}"/>
                </a:ext>
              </a:extLst>
            </p:cNvPr>
            <p:cNvSpPr>
              <a:spLocks noChangeArrowheads="1"/>
            </p:cNvSpPr>
            <p:nvPr userDrawn="1"/>
          </p:nvSpPr>
          <p:spPr bwMode="auto">
            <a:xfrm>
              <a:off x="2211051"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77" name="Oval 5">
              <a:extLst>
                <a:ext uri="{FF2B5EF4-FFF2-40B4-BE49-F238E27FC236}">
                  <a16:creationId xmlns:a16="http://schemas.microsoft.com/office/drawing/2014/main" id="{F17DD01F-EB68-4688-A112-981150B4971E}"/>
                </a:ext>
              </a:extLst>
            </p:cNvPr>
            <p:cNvSpPr>
              <a:spLocks noChangeArrowheads="1"/>
            </p:cNvSpPr>
            <p:nvPr userDrawn="1"/>
          </p:nvSpPr>
          <p:spPr bwMode="auto">
            <a:xfrm>
              <a:off x="2869855" y="5104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78" name="Oval 6">
              <a:extLst>
                <a:ext uri="{FF2B5EF4-FFF2-40B4-BE49-F238E27FC236}">
                  <a16:creationId xmlns:a16="http://schemas.microsoft.com/office/drawing/2014/main" id="{C7B65DB7-164E-400B-A8FB-9D11706F9C7A}"/>
                </a:ext>
              </a:extLst>
            </p:cNvPr>
            <p:cNvSpPr>
              <a:spLocks noChangeArrowheads="1"/>
            </p:cNvSpPr>
            <p:nvPr userDrawn="1"/>
          </p:nvSpPr>
          <p:spPr bwMode="auto">
            <a:xfrm>
              <a:off x="2490443"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79" name="Oval 7">
              <a:extLst>
                <a:ext uri="{FF2B5EF4-FFF2-40B4-BE49-F238E27FC236}">
                  <a16:creationId xmlns:a16="http://schemas.microsoft.com/office/drawing/2014/main" id="{200A006B-259A-487B-9A48-231F56B91950}"/>
                </a:ext>
              </a:extLst>
            </p:cNvPr>
            <p:cNvSpPr>
              <a:spLocks noChangeArrowheads="1"/>
            </p:cNvSpPr>
            <p:nvPr userDrawn="1"/>
          </p:nvSpPr>
          <p:spPr bwMode="auto">
            <a:xfrm>
              <a:off x="2680943"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80" name="Oval 8">
              <a:extLst>
                <a:ext uri="{FF2B5EF4-FFF2-40B4-BE49-F238E27FC236}">
                  <a16:creationId xmlns:a16="http://schemas.microsoft.com/office/drawing/2014/main" id="{6F707B7B-0584-4368-9390-DBCB5002A779}"/>
                </a:ext>
              </a:extLst>
            </p:cNvPr>
            <p:cNvSpPr>
              <a:spLocks noChangeArrowheads="1"/>
            </p:cNvSpPr>
            <p:nvPr userDrawn="1"/>
          </p:nvSpPr>
          <p:spPr bwMode="auto">
            <a:xfrm>
              <a:off x="2973043"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81" name="Oval 9">
              <a:extLst>
                <a:ext uri="{FF2B5EF4-FFF2-40B4-BE49-F238E27FC236}">
                  <a16:creationId xmlns:a16="http://schemas.microsoft.com/office/drawing/2014/main" id="{0C95DB6B-3761-44CC-9603-31A8713CDE54}"/>
                </a:ext>
              </a:extLst>
            </p:cNvPr>
            <p:cNvSpPr>
              <a:spLocks noChangeArrowheads="1"/>
            </p:cNvSpPr>
            <p:nvPr userDrawn="1"/>
          </p:nvSpPr>
          <p:spPr bwMode="auto">
            <a:xfrm>
              <a:off x="2592043"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82" name="Oval 10">
              <a:extLst>
                <a:ext uri="{FF2B5EF4-FFF2-40B4-BE49-F238E27FC236}">
                  <a16:creationId xmlns:a16="http://schemas.microsoft.com/office/drawing/2014/main" id="{1C539F67-CA6F-460C-952F-28B48E606DE4}"/>
                </a:ext>
              </a:extLst>
            </p:cNvPr>
            <p:cNvSpPr>
              <a:spLocks noChangeArrowheads="1"/>
            </p:cNvSpPr>
            <p:nvPr userDrawn="1"/>
          </p:nvSpPr>
          <p:spPr bwMode="auto">
            <a:xfrm>
              <a:off x="2782543"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83" name="Oval 11">
              <a:extLst>
                <a:ext uri="{FF2B5EF4-FFF2-40B4-BE49-F238E27FC236}">
                  <a16:creationId xmlns:a16="http://schemas.microsoft.com/office/drawing/2014/main" id="{876FFB82-9078-440A-9EF7-4A9FF2E308E7}"/>
                </a:ext>
              </a:extLst>
            </p:cNvPr>
            <p:cNvSpPr>
              <a:spLocks noChangeArrowheads="1"/>
            </p:cNvSpPr>
            <p:nvPr userDrawn="1"/>
          </p:nvSpPr>
          <p:spPr bwMode="auto">
            <a:xfrm>
              <a:off x="2869855" y="5485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84" name="Oval 12">
              <a:extLst>
                <a:ext uri="{FF2B5EF4-FFF2-40B4-BE49-F238E27FC236}">
                  <a16:creationId xmlns:a16="http://schemas.microsoft.com/office/drawing/2014/main" id="{8B681A8A-3134-4463-84DA-E2F31A4DFE55}"/>
                </a:ext>
              </a:extLst>
            </p:cNvPr>
            <p:cNvSpPr>
              <a:spLocks noChangeArrowheads="1"/>
            </p:cNvSpPr>
            <p:nvPr userDrawn="1"/>
          </p:nvSpPr>
          <p:spPr bwMode="auto">
            <a:xfrm>
              <a:off x="2490443"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85" name="Oval 13">
              <a:extLst>
                <a:ext uri="{FF2B5EF4-FFF2-40B4-BE49-F238E27FC236}">
                  <a16:creationId xmlns:a16="http://schemas.microsoft.com/office/drawing/2014/main" id="{16299380-6FA5-4E95-AAD6-533FDF7C4AAF}"/>
                </a:ext>
              </a:extLst>
            </p:cNvPr>
            <p:cNvSpPr>
              <a:spLocks noChangeArrowheads="1"/>
            </p:cNvSpPr>
            <p:nvPr userDrawn="1"/>
          </p:nvSpPr>
          <p:spPr bwMode="auto">
            <a:xfrm>
              <a:off x="2680943"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86" name="Oval 14">
              <a:extLst>
                <a:ext uri="{FF2B5EF4-FFF2-40B4-BE49-F238E27FC236}">
                  <a16:creationId xmlns:a16="http://schemas.microsoft.com/office/drawing/2014/main" id="{2FAB3536-AA5E-4E7B-A789-65A2D6829477}"/>
                </a:ext>
              </a:extLst>
            </p:cNvPr>
            <p:cNvSpPr>
              <a:spLocks noChangeArrowheads="1"/>
            </p:cNvSpPr>
            <p:nvPr userDrawn="1"/>
          </p:nvSpPr>
          <p:spPr bwMode="auto">
            <a:xfrm>
              <a:off x="2973043"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87" name="Oval 15">
              <a:extLst>
                <a:ext uri="{FF2B5EF4-FFF2-40B4-BE49-F238E27FC236}">
                  <a16:creationId xmlns:a16="http://schemas.microsoft.com/office/drawing/2014/main" id="{D032C12F-79CB-4BDD-AD95-35D9DE6BC31C}"/>
                </a:ext>
              </a:extLst>
            </p:cNvPr>
            <p:cNvSpPr>
              <a:spLocks noChangeArrowheads="1"/>
            </p:cNvSpPr>
            <p:nvPr userDrawn="1"/>
          </p:nvSpPr>
          <p:spPr bwMode="auto">
            <a:xfrm>
              <a:off x="2592043"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88" name="Oval 16">
              <a:extLst>
                <a:ext uri="{FF2B5EF4-FFF2-40B4-BE49-F238E27FC236}">
                  <a16:creationId xmlns:a16="http://schemas.microsoft.com/office/drawing/2014/main" id="{0292F623-8C17-473F-B4B9-679936C60460}"/>
                </a:ext>
              </a:extLst>
            </p:cNvPr>
            <p:cNvSpPr>
              <a:spLocks noChangeArrowheads="1"/>
            </p:cNvSpPr>
            <p:nvPr userDrawn="1"/>
          </p:nvSpPr>
          <p:spPr bwMode="auto">
            <a:xfrm>
              <a:off x="2782543"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65" name="Oval 5">
              <a:extLst>
                <a:ext uri="{FF2B5EF4-FFF2-40B4-BE49-F238E27FC236}">
                  <a16:creationId xmlns:a16="http://schemas.microsoft.com/office/drawing/2014/main" id="{18AFAB15-4073-4F81-826D-CEAF66E17C83}"/>
                </a:ext>
              </a:extLst>
            </p:cNvPr>
            <p:cNvSpPr>
              <a:spLocks noChangeArrowheads="1"/>
            </p:cNvSpPr>
            <p:nvPr userDrawn="1"/>
          </p:nvSpPr>
          <p:spPr bwMode="auto">
            <a:xfrm>
              <a:off x="3441347" y="5104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66" name="Oval 6">
              <a:extLst>
                <a:ext uri="{FF2B5EF4-FFF2-40B4-BE49-F238E27FC236}">
                  <a16:creationId xmlns:a16="http://schemas.microsoft.com/office/drawing/2014/main" id="{5F236F7E-55ED-4E9A-9616-59479A64AA2B}"/>
                </a:ext>
              </a:extLst>
            </p:cNvPr>
            <p:cNvSpPr>
              <a:spLocks noChangeArrowheads="1"/>
            </p:cNvSpPr>
            <p:nvPr userDrawn="1"/>
          </p:nvSpPr>
          <p:spPr bwMode="auto">
            <a:xfrm>
              <a:off x="3061935"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67" name="Oval 7">
              <a:extLst>
                <a:ext uri="{FF2B5EF4-FFF2-40B4-BE49-F238E27FC236}">
                  <a16:creationId xmlns:a16="http://schemas.microsoft.com/office/drawing/2014/main" id="{0006EADA-CB7C-464F-B7D1-FA3B3324016F}"/>
                </a:ext>
              </a:extLst>
            </p:cNvPr>
            <p:cNvSpPr>
              <a:spLocks noChangeArrowheads="1"/>
            </p:cNvSpPr>
            <p:nvPr userDrawn="1"/>
          </p:nvSpPr>
          <p:spPr bwMode="auto">
            <a:xfrm>
              <a:off x="3252435"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68" name="Oval 8">
              <a:extLst>
                <a:ext uri="{FF2B5EF4-FFF2-40B4-BE49-F238E27FC236}">
                  <a16:creationId xmlns:a16="http://schemas.microsoft.com/office/drawing/2014/main" id="{BA7A3521-7243-46B3-B0B7-26AB206B7D5A}"/>
                </a:ext>
              </a:extLst>
            </p:cNvPr>
            <p:cNvSpPr>
              <a:spLocks noChangeArrowheads="1"/>
            </p:cNvSpPr>
            <p:nvPr userDrawn="1"/>
          </p:nvSpPr>
          <p:spPr bwMode="auto">
            <a:xfrm>
              <a:off x="3544535"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69" name="Oval 9">
              <a:extLst>
                <a:ext uri="{FF2B5EF4-FFF2-40B4-BE49-F238E27FC236}">
                  <a16:creationId xmlns:a16="http://schemas.microsoft.com/office/drawing/2014/main" id="{72C8C404-48E7-4842-8C15-FDFD842FFB06}"/>
                </a:ext>
              </a:extLst>
            </p:cNvPr>
            <p:cNvSpPr>
              <a:spLocks noChangeArrowheads="1"/>
            </p:cNvSpPr>
            <p:nvPr userDrawn="1"/>
          </p:nvSpPr>
          <p:spPr bwMode="auto">
            <a:xfrm>
              <a:off x="3163535"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70" name="Oval 10">
              <a:extLst>
                <a:ext uri="{FF2B5EF4-FFF2-40B4-BE49-F238E27FC236}">
                  <a16:creationId xmlns:a16="http://schemas.microsoft.com/office/drawing/2014/main" id="{C7B0A07E-CC2A-4094-95AD-DBE0C282C3BC}"/>
                </a:ext>
              </a:extLst>
            </p:cNvPr>
            <p:cNvSpPr>
              <a:spLocks noChangeArrowheads="1"/>
            </p:cNvSpPr>
            <p:nvPr userDrawn="1"/>
          </p:nvSpPr>
          <p:spPr bwMode="auto">
            <a:xfrm>
              <a:off x="3354035"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71" name="Oval 11">
              <a:extLst>
                <a:ext uri="{FF2B5EF4-FFF2-40B4-BE49-F238E27FC236}">
                  <a16:creationId xmlns:a16="http://schemas.microsoft.com/office/drawing/2014/main" id="{B68DF20A-E5EA-4E61-A04F-E90DA72434A0}"/>
                </a:ext>
              </a:extLst>
            </p:cNvPr>
            <p:cNvSpPr>
              <a:spLocks noChangeArrowheads="1"/>
            </p:cNvSpPr>
            <p:nvPr userDrawn="1"/>
          </p:nvSpPr>
          <p:spPr bwMode="auto">
            <a:xfrm>
              <a:off x="3441347" y="5485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72" name="Oval 12">
              <a:extLst>
                <a:ext uri="{FF2B5EF4-FFF2-40B4-BE49-F238E27FC236}">
                  <a16:creationId xmlns:a16="http://schemas.microsoft.com/office/drawing/2014/main" id="{9B89E1DE-9150-46C3-8ED9-A7B56C77E40B}"/>
                </a:ext>
              </a:extLst>
            </p:cNvPr>
            <p:cNvSpPr>
              <a:spLocks noChangeArrowheads="1"/>
            </p:cNvSpPr>
            <p:nvPr userDrawn="1"/>
          </p:nvSpPr>
          <p:spPr bwMode="auto">
            <a:xfrm>
              <a:off x="3061935"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73" name="Oval 13">
              <a:extLst>
                <a:ext uri="{FF2B5EF4-FFF2-40B4-BE49-F238E27FC236}">
                  <a16:creationId xmlns:a16="http://schemas.microsoft.com/office/drawing/2014/main" id="{1F7A5D4F-5720-4D24-8637-8637BE927621}"/>
                </a:ext>
              </a:extLst>
            </p:cNvPr>
            <p:cNvSpPr>
              <a:spLocks noChangeArrowheads="1"/>
            </p:cNvSpPr>
            <p:nvPr userDrawn="1"/>
          </p:nvSpPr>
          <p:spPr bwMode="auto">
            <a:xfrm>
              <a:off x="3252435"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74" name="Oval 14">
              <a:extLst>
                <a:ext uri="{FF2B5EF4-FFF2-40B4-BE49-F238E27FC236}">
                  <a16:creationId xmlns:a16="http://schemas.microsoft.com/office/drawing/2014/main" id="{04ABF795-5AD7-4D80-B120-17180BD57A7D}"/>
                </a:ext>
              </a:extLst>
            </p:cNvPr>
            <p:cNvSpPr>
              <a:spLocks noChangeArrowheads="1"/>
            </p:cNvSpPr>
            <p:nvPr userDrawn="1"/>
          </p:nvSpPr>
          <p:spPr bwMode="auto">
            <a:xfrm>
              <a:off x="3544535"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75" name="Oval 15">
              <a:extLst>
                <a:ext uri="{FF2B5EF4-FFF2-40B4-BE49-F238E27FC236}">
                  <a16:creationId xmlns:a16="http://schemas.microsoft.com/office/drawing/2014/main" id="{6203961C-985D-4907-BA40-4C797FB71F61}"/>
                </a:ext>
              </a:extLst>
            </p:cNvPr>
            <p:cNvSpPr>
              <a:spLocks noChangeArrowheads="1"/>
            </p:cNvSpPr>
            <p:nvPr userDrawn="1"/>
          </p:nvSpPr>
          <p:spPr bwMode="auto">
            <a:xfrm>
              <a:off x="3163535"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76" name="Oval 16">
              <a:extLst>
                <a:ext uri="{FF2B5EF4-FFF2-40B4-BE49-F238E27FC236}">
                  <a16:creationId xmlns:a16="http://schemas.microsoft.com/office/drawing/2014/main" id="{8BC66D77-0367-4D7E-910C-00684BC7A4AC}"/>
                </a:ext>
              </a:extLst>
            </p:cNvPr>
            <p:cNvSpPr>
              <a:spLocks noChangeArrowheads="1"/>
            </p:cNvSpPr>
            <p:nvPr userDrawn="1"/>
          </p:nvSpPr>
          <p:spPr bwMode="auto">
            <a:xfrm>
              <a:off x="3354035"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53" name="Oval 5">
              <a:extLst>
                <a:ext uri="{FF2B5EF4-FFF2-40B4-BE49-F238E27FC236}">
                  <a16:creationId xmlns:a16="http://schemas.microsoft.com/office/drawing/2014/main" id="{36E8706B-EF2C-46BA-9D32-3A80D8517E36}"/>
                </a:ext>
              </a:extLst>
            </p:cNvPr>
            <p:cNvSpPr>
              <a:spLocks noChangeArrowheads="1"/>
            </p:cNvSpPr>
            <p:nvPr userDrawn="1"/>
          </p:nvSpPr>
          <p:spPr bwMode="auto">
            <a:xfrm>
              <a:off x="4012839" y="5104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54" name="Oval 6">
              <a:extLst>
                <a:ext uri="{FF2B5EF4-FFF2-40B4-BE49-F238E27FC236}">
                  <a16:creationId xmlns:a16="http://schemas.microsoft.com/office/drawing/2014/main" id="{4501E658-20DF-480F-B5BC-FA0EDF783717}"/>
                </a:ext>
              </a:extLst>
            </p:cNvPr>
            <p:cNvSpPr>
              <a:spLocks noChangeArrowheads="1"/>
            </p:cNvSpPr>
            <p:nvPr userDrawn="1"/>
          </p:nvSpPr>
          <p:spPr bwMode="auto">
            <a:xfrm>
              <a:off x="3633427"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55" name="Oval 7">
              <a:extLst>
                <a:ext uri="{FF2B5EF4-FFF2-40B4-BE49-F238E27FC236}">
                  <a16:creationId xmlns:a16="http://schemas.microsoft.com/office/drawing/2014/main" id="{C174DC66-B9FD-48D4-9450-97FBBABFFCAF}"/>
                </a:ext>
              </a:extLst>
            </p:cNvPr>
            <p:cNvSpPr>
              <a:spLocks noChangeArrowheads="1"/>
            </p:cNvSpPr>
            <p:nvPr userDrawn="1"/>
          </p:nvSpPr>
          <p:spPr bwMode="auto">
            <a:xfrm>
              <a:off x="3823927"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56" name="Oval 8">
              <a:extLst>
                <a:ext uri="{FF2B5EF4-FFF2-40B4-BE49-F238E27FC236}">
                  <a16:creationId xmlns:a16="http://schemas.microsoft.com/office/drawing/2014/main" id="{EE8B1372-3E4A-4799-A83A-74388C70A77B}"/>
                </a:ext>
              </a:extLst>
            </p:cNvPr>
            <p:cNvSpPr>
              <a:spLocks noChangeArrowheads="1"/>
            </p:cNvSpPr>
            <p:nvPr userDrawn="1"/>
          </p:nvSpPr>
          <p:spPr bwMode="auto">
            <a:xfrm>
              <a:off x="4116027"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57" name="Oval 9">
              <a:extLst>
                <a:ext uri="{FF2B5EF4-FFF2-40B4-BE49-F238E27FC236}">
                  <a16:creationId xmlns:a16="http://schemas.microsoft.com/office/drawing/2014/main" id="{47E2EBAF-3A2A-45E4-BF1B-85E3177C8987}"/>
                </a:ext>
              </a:extLst>
            </p:cNvPr>
            <p:cNvSpPr>
              <a:spLocks noChangeArrowheads="1"/>
            </p:cNvSpPr>
            <p:nvPr userDrawn="1"/>
          </p:nvSpPr>
          <p:spPr bwMode="auto">
            <a:xfrm>
              <a:off x="3735027"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58" name="Oval 10">
              <a:extLst>
                <a:ext uri="{FF2B5EF4-FFF2-40B4-BE49-F238E27FC236}">
                  <a16:creationId xmlns:a16="http://schemas.microsoft.com/office/drawing/2014/main" id="{C5C2AFBB-BBC1-4E49-89DA-2C5BB86E34BE}"/>
                </a:ext>
              </a:extLst>
            </p:cNvPr>
            <p:cNvSpPr>
              <a:spLocks noChangeArrowheads="1"/>
            </p:cNvSpPr>
            <p:nvPr userDrawn="1"/>
          </p:nvSpPr>
          <p:spPr bwMode="auto">
            <a:xfrm>
              <a:off x="3925527"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59" name="Oval 11">
              <a:extLst>
                <a:ext uri="{FF2B5EF4-FFF2-40B4-BE49-F238E27FC236}">
                  <a16:creationId xmlns:a16="http://schemas.microsoft.com/office/drawing/2014/main" id="{8E792C4E-BB1B-4842-B25B-8C8A839208A4}"/>
                </a:ext>
              </a:extLst>
            </p:cNvPr>
            <p:cNvSpPr>
              <a:spLocks noChangeArrowheads="1"/>
            </p:cNvSpPr>
            <p:nvPr userDrawn="1"/>
          </p:nvSpPr>
          <p:spPr bwMode="auto">
            <a:xfrm>
              <a:off x="4012839" y="5485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60" name="Oval 12">
              <a:extLst>
                <a:ext uri="{FF2B5EF4-FFF2-40B4-BE49-F238E27FC236}">
                  <a16:creationId xmlns:a16="http://schemas.microsoft.com/office/drawing/2014/main" id="{A2D1CB8E-2E9E-455F-AA85-BE23F19E70D6}"/>
                </a:ext>
              </a:extLst>
            </p:cNvPr>
            <p:cNvSpPr>
              <a:spLocks noChangeArrowheads="1"/>
            </p:cNvSpPr>
            <p:nvPr userDrawn="1"/>
          </p:nvSpPr>
          <p:spPr bwMode="auto">
            <a:xfrm>
              <a:off x="3633427"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61" name="Oval 13">
              <a:extLst>
                <a:ext uri="{FF2B5EF4-FFF2-40B4-BE49-F238E27FC236}">
                  <a16:creationId xmlns:a16="http://schemas.microsoft.com/office/drawing/2014/main" id="{41E11FC4-C221-4B01-91E2-603DB4EC078A}"/>
                </a:ext>
              </a:extLst>
            </p:cNvPr>
            <p:cNvSpPr>
              <a:spLocks noChangeArrowheads="1"/>
            </p:cNvSpPr>
            <p:nvPr userDrawn="1"/>
          </p:nvSpPr>
          <p:spPr bwMode="auto">
            <a:xfrm>
              <a:off x="3823927"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62" name="Oval 14">
              <a:extLst>
                <a:ext uri="{FF2B5EF4-FFF2-40B4-BE49-F238E27FC236}">
                  <a16:creationId xmlns:a16="http://schemas.microsoft.com/office/drawing/2014/main" id="{E4694E86-73F1-4C6F-82ED-18A07A02D974}"/>
                </a:ext>
              </a:extLst>
            </p:cNvPr>
            <p:cNvSpPr>
              <a:spLocks noChangeArrowheads="1"/>
            </p:cNvSpPr>
            <p:nvPr userDrawn="1"/>
          </p:nvSpPr>
          <p:spPr bwMode="auto">
            <a:xfrm>
              <a:off x="4116027"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63" name="Oval 15">
              <a:extLst>
                <a:ext uri="{FF2B5EF4-FFF2-40B4-BE49-F238E27FC236}">
                  <a16:creationId xmlns:a16="http://schemas.microsoft.com/office/drawing/2014/main" id="{FCA79B6B-55F6-4C24-AC5A-8A2DDCAA902A}"/>
                </a:ext>
              </a:extLst>
            </p:cNvPr>
            <p:cNvSpPr>
              <a:spLocks noChangeArrowheads="1"/>
            </p:cNvSpPr>
            <p:nvPr userDrawn="1"/>
          </p:nvSpPr>
          <p:spPr bwMode="auto">
            <a:xfrm>
              <a:off x="3735027"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64" name="Oval 16">
              <a:extLst>
                <a:ext uri="{FF2B5EF4-FFF2-40B4-BE49-F238E27FC236}">
                  <a16:creationId xmlns:a16="http://schemas.microsoft.com/office/drawing/2014/main" id="{60D0EC4B-46A5-4A8A-9C70-875AF5071B7C}"/>
                </a:ext>
              </a:extLst>
            </p:cNvPr>
            <p:cNvSpPr>
              <a:spLocks noChangeArrowheads="1"/>
            </p:cNvSpPr>
            <p:nvPr userDrawn="1"/>
          </p:nvSpPr>
          <p:spPr bwMode="auto">
            <a:xfrm>
              <a:off x="3925527"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41" name="Oval 5">
              <a:extLst>
                <a:ext uri="{FF2B5EF4-FFF2-40B4-BE49-F238E27FC236}">
                  <a16:creationId xmlns:a16="http://schemas.microsoft.com/office/drawing/2014/main" id="{DA22A519-4269-4714-8961-B927F7197812}"/>
                </a:ext>
              </a:extLst>
            </p:cNvPr>
            <p:cNvSpPr>
              <a:spLocks noChangeArrowheads="1"/>
            </p:cNvSpPr>
            <p:nvPr userDrawn="1"/>
          </p:nvSpPr>
          <p:spPr bwMode="auto">
            <a:xfrm>
              <a:off x="4584331" y="5104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42" name="Oval 6">
              <a:extLst>
                <a:ext uri="{FF2B5EF4-FFF2-40B4-BE49-F238E27FC236}">
                  <a16:creationId xmlns:a16="http://schemas.microsoft.com/office/drawing/2014/main" id="{C0E1B126-8832-4204-8FAE-E136CBF625E8}"/>
                </a:ext>
              </a:extLst>
            </p:cNvPr>
            <p:cNvSpPr>
              <a:spLocks noChangeArrowheads="1"/>
            </p:cNvSpPr>
            <p:nvPr userDrawn="1"/>
          </p:nvSpPr>
          <p:spPr bwMode="auto">
            <a:xfrm>
              <a:off x="4204919"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43" name="Oval 7">
              <a:extLst>
                <a:ext uri="{FF2B5EF4-FFF2-40B4-BE49-F238E27FC236}">
                  <a16:creationId xmlns:a16="http://schemas.microsoft.com/office/drawing/2014/main" id="{823BB6A8-DE81-4544-8EF7-C9E2F9A2B15B}"/>
                </a:ext>
              </a:extLst>
            </p:cNvPr>
            <p:cNvSpPr>
              <a:spLocks noChangeArrowheads="1"/>
            </p:cNvSpPr>
            <p:nvPr userDrawn="1"/>
          </p:nvSpPr>
          <p:spPr bwMode="auto">
            <a:xfrm>
              <a:off x="4395419"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44" name="Oval 8">
              <a:extLst>
                <a:ext uri="{FF2B5EF4-FFF2-40B4-BE49-F238E27FC236}">
                  <a16:creationId xmlns:a16="http://schemas.microsoft.com/office/drawing/2014/main" id="{46607FB8-1381-4A5B-A71F-01A0324014AA}"/>
                </a:ext>
              </a:extLst>
            </p:cNvPr>
            <p:cNvSpPr>
              <a:spLocks noChangeArrowheads="1"/>
            </p:cNvSpPr>
            <p:nvPr userDrawn="1"/>
          </p:nvSpPr>
          <p:spPr bwMode="auto">
            <a:xfrm>
              <a:off x="4687519"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45" name="Oval 9">
              <a:extLst>
                <a:ext uri="{FF2B5EF4-FFF2-40B4-BE49-F238E27FC236}">
                  <a16:creationId xmlns:a16="http://schemas.microsoft.com/office/drawing/2014/main" id="{5C073B0F-5E7E-4032-83E7-F0DF0E3EA45D}"/>
                </a:ext>
              </a:extLst>
            </p:cNvPr>
            <p:cNvSpPr>
              <a:spLocks noChangeArrowheads="1"/>
            </p:cNvSpPr>
            <p:nvPr userDrawn="1"/>
          </p:nvSpPr>
          <p:spPr bwMode="auto">
            <a:xfrm>
              <a:off x="4306519"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46" name="Oval 10">
              <a:extLst>
                <a:ext uri="{FF2B5EF4-FFF2-40B4-BE49-F238E27FC236}">
                  <a16:creationId xmlns:a16="http://schemas.microsoft.com/office/drawing/2014/main" id="{17FFDA6A-8D79-423D-8679-ABA7DBCAB130}"/>
                </a:ext>
              </a:extLst>
            </p:cNvPr>
            <p:cNvSpPr>
              <a:spLocks noChangeArrowheads="1"/>
            </p:cNvSpPr>
            <p:nvPr userDrawn="1"/>
          </p:nvSpPr>
          <p:spPr bwMode="auto">
            <a:xfrm>
              <a:off x="4497019"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47" name="Oval 11">
              <a:extLst>
                <a:ext uri="{FF2B5EF4-FFF2-40B4-BE49-F238E27FC236}">
                  <a16:creationId xmlns:a16="http://schemas.microsoft.com/office/drawing/2014/main" id="{3650A677-FB64-4212-91A3-ECD3CC7D66BF}"/>
                </a:ext>
              </a:extLst>
            </p:cNvPr>
            <p:cNvSpPr>
              <a:spLocks noChangeArrowheads="1"/>
            </p:cNvSpPr>
            <p:nvPr userDrawn="1"/>
          </p:nvSpPr>
          <p:spPr bwMode="auto">
            <a:xfrm>
              <a:off x="4584331" y="5485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48" name="Oval 12">
              <a:extLst>
                <a:ext uri="{FF2B5EF4-FFF2-40B4-BE49-F238E27FC236}">
                  <a16:creationId xmlns:a16="http://schemas.microsoft.com/office/drawing/2014/main" id="{9E5471C2-8330-4A0E-B782-9C1BC6D591A4}"/>
                </a:ext>
              </a:extLst>
            </p:cNvPr>
            <p:cNvSpPr>
              <a:spLocks noChangeArrowheads="1"/>
            </p:cNvSpPr>
            <p:nvPr userDrawn="1"/>
          </p:nvSpPr>
          <p:spPr bwMode="auto">
            <a:xfrm>
              <a:off x="4204919"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49" name="Oval 13">
              <a:extLst>
                <a:ext uri="{FF2B5EF4-FFF2-40B4-BE49-F238E27FC236}">
                  <a16:creationId xmlns:a16="http://schemas.microsoft.com/office/drawing/2014/main" id="{1C368EF8-C0E6-4DB3-BCDC-5CA6D89D5AB1}"/>
                </a:ext>
              </a:extLst>
            </p:cNvPr>
            <p:cNvSpPr>
              <a:spLocks noChangeArrowheads="1"/>
            </p:cNvSpPr>
            <p:nvPr userDrawn="1"/>
          </p:nvSpPr>
          <p:spPr bwMode="auto">
            <a:xfrm>
              <a:off x="4395419"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50" name="Oval 14">
              <a:extLst>
                <a:ext uri="{FF2B5EF4-FFF2-40B4-BE49-F238E27FC236}">
                  <a16:creationId xmlns:a16="http://schemas.microsoft.com/office/drawing/2014/main" id="{B6763633-A263-4E7C-8188-B2D1B8139870}"/>
                </a:ext>
              </a:extLst>
            </p:cNvPr>
            <p:cNvSpPr>
              <a:spLocks noChangeArrowheads="1"/>
            </p:cNvSpPr>
            <p:nvPr userDrawn="1"/>
          </p:nvSpPr>
          <p:spPr bwMode="auto">
            <a:xfrm>
              <a:off x="4687519"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51" name="Oval 15">
              <a:extLst>
                <a:ext uri="{FF2B5EF4-FFF2-40B4-BE49-F238E27FC236}">
                  <a16:creationId xmlns:a16="http://schemas.microsoft.com/office/drawing/2014/main" id="{E2ECF5F5-EB8B-40F5-884F-54F68170812B}"/>
                </a:ext>
              </a:extLst>
            </p:cNvPr>
            <p:cNvSpPr>
              <a:spLocks noChangeArrowheads="1"/>
            </p:cNvSpPr>
            <p:nvPr userDrawn="1"/>
          </p:nvSpPr>
          <p:spPr bwMode="auto">
            <a:xfrm>
              <a:off x="4306519"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52" name="Oval 16">
              <a:extLst>
                <a:ext uri="{FF2B5EF4-FFF2-40B4-BE49-F238E27FC236}">
                  <a16:creationId xmlns:a16="http://schemas.microsoft.com/office/drawing/2014/main" id="{319507EC-3135-48F9-89C8-667227701E07}"/>
                </a:ext>
              </a:extLst>
            </p:cNvPr>
            <p:cNvSpPr>
              <a:spLocks noChangeArrowheads="1"/>
            </p:cNvSpPr>
            <p:nvPr userDrawn="1"/>
          </p:nvSpPr>
          <p:spPr bwMode="auto">
            <a:xfrm>
              <a:off x="4497019"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29" name="Oval 5">
              <a:extLst>
                <a:ext uri="{FF2B5EF4-FFF2-40B4-BE49-F238E27FC236}">
                  <a16:creationId xmlns:a16="http://schemas.microsoft.com/office/drawing/2014/main" id="{0C9DEDAD-C95D-4D17-AFE4-5C6509E3F744}"/>
                </a:ext>
              </a:extLst>
            </p:cNvPr>
            <p:cNvSpPr>
              <a:spLocks noChangeArrowheads="1"/>
            </p:cNvSpPr>
            <p:nvPr userDrawn="1"/>
          </p:nvSpPr>
          <p:spPr bwMode="auto">
            <a:xfrm>
              <a:off x="5155823" y="5104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30" name="Oval 6">
              <a:extLst>
                <a:ext uri="{FF2B5EF4-FFF2-40B4-BE49-F238E27FC236}">
                  <a16:creationId xmlns:a16="http://schemas.microsoft.com/office/drawing/2014/main" id="{A4939AC2-2544-4758-B21A-6E0684EBFEF3}"/>
                </a:ext>
              </a:extLst>
            </p:cNvPr>
            <p:cNvSpPr>
              <a:spLocks noChangeArrowheads="1"/>
            </p:cNvSpPr>
            <p:nvPr userDrawn="1"/>
          </p:nvSpPr>
          <p:spPr bwMode="auto">
            <a:xfrm>
              <a:off x="4776411"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31" name="Oval 7">
              <a:extLst>
                <a:ext uri="{FF2B5EF4-FFF2-40B4-BE49-F238E27FC236}">
                  <a16:creationId xmlns:a16="http://schemas.microsoft.com/office/drawing/2014/main" id="{64C3BFFC-DBA3-4AE6-9FE1-177E7FB702E3}"/>
                </a:ext>
              </a:extLst>
            </p:cNvPr>
            <p:cNvSpPr>
              <a:spLocks noChangeArrowheads="1"/>
            </p:cNvSpPr>
            <p:nvPr userDrawn="1"/>
          </p:nvSpPr>
          <p:spPr bwMode="auto">
            <a:xfrm>
              <a:off x="4966911"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32" name="Oval 8">
              <a:extLst>
                <a:ext uri="{FF2B5EF4-FFF2-40B4-BE49-F238E27FC236}">
                  <a16:creationId xmlns:a16="http://schemas.microsoft.com/office/drawing/2014/main" id="{442C29E3-F42D-4C46-9AA2-34CC2EB93CCE}"/>
                </a:ext>
              </a:extLst>
            </p:cNvPr>
            <p:cNvSpPr>
              <a:spLocks noChangeArrowheads="1"/>
            </p:cNvSpPr>
            <p:nvPr userDrawn="1"/>
          </p:nvSpPr>
          <p:spPr bwMode="auto">
            <a:xfrm>
              <a:off x="5259011"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33" name="Oval 9">
              <a:extLst>
                <a:ext uri="{FF2B5EF4-FFF2-40B4-BE49-F238E27FC236}">
                  <a16:creationId xmlns:a16="http://schemas.microsoft.com/office/drawing/2014/main" id="{18984877-13C8-4E59-A914-20C8552EAC5A}"/>
                </a:ext>
              </a:extLst>
            </p:cNvPr>
            <p:cNvSpPr>
              <a:spLocks noChangeArrowheads="1"/>
            </p:cNvSpPr>
            <p:nvPr userDrawn="1"/>
          </p:nvSpPr>
          <p:spPr bwMode="auto">
            <a:xfrm>
              <a:off x="4878011"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34" name="Oval 10">
              <a:extLst>
                <a:ext uri="{FF2B5EF4-FFF2-40B4-BE49-F238E27FC236}">
                  <a16:creationId xmlns:a16="http://schemas.microsoft.com/office/drawing/2014/main" id="{E4B564ED-7401-40A8-AAE4-50D49EB58308}"/>
                </a:ext>
              </a:extLst>
            </p:cNvPr>
            <p:cNvSpPr>
              <a:spLocks noChangeArrowheads="1"/>
            </p:cNvSpPr>
            <p:nvPr userDrawn="1"/>
          </p:nvSpPr>
          <p:spPr bwMode="auto">
            <a:xfrm>
              <a:off x="5068511"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35" name="Oval 11">
              <a:extLst>
                <a:ext uri="{FF2B5EF4-FFF2-40B4-BE49-F238E27FC236}">
                  <a16:creationId xmlns:a16="http://schemas.microsoft.com/office/drawing/2014/main" id="{2026B2F1-02D0-45F4-BD7C-C4BCEDC464B6}"/>
                </a:ext>
              </a:extLst>
            </p:cNvPr>
            <p:cNvSpPr>
              <a:spLocks noChangeArrowheads="1"/>
            </p:cNvSpPr>
            <p:nvPr userDrawn="1"/>
          </p:nvSpPr>
          <p:spPr bwMode="auto">
            <a:xfrm>
              <a:off x="5155823" y="5485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36" name="Oval 12">
              <a:extLst>
                <a:ext uri="{FF2B5EF4-FFF2-40B4-BE49-F238E27FC236}">
                  <a16:creationId xmlns:a16="http://schemas.microsoft.com/office/drawing/2014/main" id="{E20D12C3-97CE-412E-923E-D6593F975469}"/>
                </a:ext>
              </a:extLst>
            </p:cNvPr>
            <p:cNvSpPr>
              <a:spLocks noChangeArrowheads="1"/>
            </p:cNvSpPr>
            <p:nvPr userDrawn="1"/>
          </p:nvSpPr>
          <p:spPr bwMode="auto">
            <a:xfrm>
              <a:off x="4776411"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37" name="Oval 13">
              <a:extLst>
                <a:ext uri="{FF2B5EF4-FFF2-40B4-BE49-F238E27FC236}">
                  <a16:creationId xmlns:a16="http://schemas.microsoft.com/office/drawing/2014/main" id="{68058671-D739-405A-A3A2-36B7D06ABED2}"/>
                </a:ext>
              </a:extLst>
            </p:cNvPr>
            <p:cNvSpPr>
              <a:spLocks noChangeArrowheads="1"/>
            </p:cNvSpPr>
            <p:nvPr userDrawn="1"/>
          </p:nvSpPr>
          <p:spPr bwMode="auto">
            <a:xfrm>
              <a:off x="4966911"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38" name="Oval 14">
              <a:extLst>
                <a:ext uri="{FF2B5EF4-FFF2-40B4-BE49-F238E27FC236}">
                  <a16:creationId xmlns:a16="http://schemas.microsoft.com/office/drawing/2014/main" id="{E65F5C55-DB20-455F-9C89-D9E75C74F6D3}"/>
                </a:ext>
              </a:extLst>
            </p:cNvPr>
            <p:cNvSpPr>
              <a:spLocks noChangeArrowheads="1"/>
            </p:cNvSpPr>
            <p:nvPr userDrawn="1"/>
          </p:nvSpPr>
          <p:spPr bwMode="auto">
            <a:xfrm>
              <a:off x="5259011"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39" name="Oval 15">
              <a:extLst>
                <a:ext uri="{FF2B5EF4-FFF2-40B4-BE49-F238E27FC236}">
                  <a16:creationId xmlns:a16="http://schemas.microsoft.com/office/drawing/2014/main" id="{037F8DD7-7A52-420E-864D-BD8839636CA4}"/>
                </a:ext>
              </a:extLst>
            </p:cNvPr>
            <p:cNvSpPr>
              <a:spLocks noChangeArrowheads="1"/>
            </p:cNvSpPr>
            <p:nvPr userDrawn="1"/>
          </p:nvSpPr>
          <p:spPr bwMode="auto">
            <a:xfrm>
              <a:off x="4878011"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40" name="Oval 16">
              <a:extLst>
                <a:ext uri="{FF2B5EF4-FFF2-40B4-BE49-F238E27FC236}">
                  <a16:creationId xmlns:a16="http://schemas.microsoft.com/office/drawing/2014/main" id="{66D382F8-4745-4EF4-844F-EE1ABED75BB0}"/>
                </a:ext>
              </a:extLst>
            </p:cNvPr>
            <p:cNvSpPr>
              <a:spLocks noChangeArrowheads="1"/>
            </p:cNvSpPr>
            <p:nvPr userDrawn="1"/>
          </p:nvSpPr>
          <p:spPr bwMode="auto">
            <a:xfrm>
              <a:off x="5068511"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17" name="Oval 5">
              <a:extLst>
                <a:ext uri="{FF2B5EF4-FFF2-40B4-BE49-F238E27FC236}">
                  <a16:creationId xmlns:a16="http://schemas.microsoft.com/office/drawing/2014/main" id="{6E8727DD-9D62-4B53-B439-5F3C326CF0DD}"/>
                </a:ext>
              </a:extLst>
            </p:cNvPr>
            <p:cNvSpPr>
              <a:spLocks noChangeArrowheads="1"/>
            </p:cNvSpPr>
            <p:nvPr userDrawn="1"/>
          </p:nvSpPr>
          <p:spPr bwMode="auto">
            <a:xfrm>
              <a:off x="5727315" y="5104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18" name="Oval 6">
              <a:extLst>
                <a:ext uri="{FF2B5EF4-FFF2-40B4-BE49-F238E27FC236}">
                  <a16:creationId xmlns:a16="http://schemas.microsoft.com/office/drawing/2014/main" id="{311F7BC3-D345-455C-A6C0-7F7F0E7301E6}"/>
                </a:ext>
              </a:extLst>
            </p:cNvPr>
            <p:cNvSpPr>
              <a:spLocks noChangeArrowheads="1"/>
            </p:cNvSpPr>
            <p:nvPr userDrawn="1"/>
          </p:nvSpPr>
          <p:spPr bwMode="auto">
            <a:xfrm>
              <a:off x="5347903"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19" name="Oval 7">
              <a:extLst>
                <a:ext uri="{FF2B5EF4-FFF2-40B4-BE49-F238E27FC236}">
                  <a16:creationId xmlns:a16="http://schemas.microsoft.com/office/drawing/2014/main" id="{F35B9D4E-0F1F-409D-98BB-0E311074FC4B}"/>
                </a:ext>
              </a:extLst>
            </p:cNvPr>
            <p:cNvSpPr>
              <a:spLocks noChangeArrowheads="1"/>
            </p:cNvSpPr>
            <p:nvPr userDrawn="1"/>
          </p:nvSpPr>
          <p:spPr bwMode="auto">
            <a:xfrm>
              <a:off x="5538403"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20" name="Oval 8">
              <a:extLst>
                <a:ext uri="{FF2B5EF4-FFF2-40B4-BE49-F238E27FC236}">
                  <a16:creationId xmlns:a16="http://schemas.microsoft.com/office/drawing/2014/main" id="{84E95844-C6A8-4D6D-9CEF-5FD9D436115A}"/>
                </a:ext>
              </a:extLst>
            </p:cNvPr>
            <p:cNvSpPr>
              <a:spLocks noChangeArrowheads="1"/>
            </p:cNvSpPr>
            <p:nvPr userDrawn="1"/>
          </p:nvSpPr>
          <p:spPr bwMode="auto">
            <a:xfrm>
              <a:off x="5830503"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21" name="Oval 9">
              <a:extLst>
                <a:ext uri="{FF2B5EF4-FFF2-40B4-BE49-F238E27FC236}">
                  <a16:creationId xmlns:a16="http://schemas.microsoft.com/office/drawing/2014/main" id="{3774D37E-9112-4875-81DB-6E751A0B7569}"/>
                </a:ext>
              </a:extLst>
            </p:cNvPr>
            <p:cNvSpPr>
              <a:spLocks noChangeArrowheads="1"/>
            </p:cNvSpPr>
            <p:nvPr userDrawn="1"/>
          </p:nvSpPr>
          <p:spPr bwMode="auto">
            <a:xfrm>
              <a:off x="5449503"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22" name="Oval 10">
              <a:extLst>
                <a:ext uri="{FF2B5EF4-FFF2-40B4-BE49-F238E27FC236}">
                  <a16:creationId xmlns:a16="http://schemas.microsoft.com/office/drawing/2014/main" id="{5A6D0B63-6BC5-4752-A00C-44764CE65641}"/>
                </a:ext>
              </a:extLst>
            </p:cNvPr>
            <p:cNvSpPr>
              <a:spLocks noChangeArrowheads="1"/>
            </p:cNvSpPr>
            <p:nvPr userDrawn="1"/>
          </p:nvSpPr>
          <p:spPr bwMode="auto">
            <a:xfrm>
              <a:off x="5640003"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23" name="Oval 11">
              <a:extLst>
                <a:ext uri="{FF2B5EF4-FFF2-40B4-BE49-F238E27FC236}">
                  <a16:creationId xmlns:a16="http://schemas.microsoft.com/office/drawing/2014/main" id="{224FE4F8-1284-44EE-9739-D3BEA429B429}"/>
                </a:ext>
              </a:extLst>
            </p:cNvPr>
            <p:cNvSpPr>
              <a:spLocks noChangeArrowheads="1"/>
            </p:cNvSpPr>
            <p:nvPr userDrawn="1"/>
          </p:nvSpPr>
          <p:spPr bwMode="auto">
            <a:xfrm>
              <a:off x="5727315" y="5485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24" name="Oval 12">
              <a:extLst>
                <a:ext uri="{FF2B5EF4-FFF2-40B4-BE49-F238E27FC236}">
                  <a16:creationId xmlns:a16="http://schemas.microsoft.com/office/drawing/2014/main" id="{A2935E88-68CE-4498-BE4B-0F8A0051DE76}"/>
                </a:ext>
              </a:extLst>
            </p:cNvPr>
            <p:cNvSpPr>
              <a:spLocks noChangeArrowheads="1"/>
            </p:cNvSpPr>
            <p:nvPr userDrawn="1"/>
          </p:nvSpPr>
          <p:spPr bwMode="auto">
            <a:xfrm>
              <a:off x="5347903"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25" name="Oval 13">
              <a:extLst>
                <a:ext uri="{FF2B5EF4-FFF2-40B4-BE49-F238E27FC236}">
                  <a16:creationId xmlns:a16="http://schemas.microsoft.com/office/drawing/2014/main" id="{360AE468-DBF1-4FC0-8384-063FAD80DC82}"/>
                </a:ext>
              </a:extLst>
            </p:cNvPr>
            <p:cNvSpPr>
              <a:spLocks noChangeArrowheads="1"/>
            </p:cNvSpPr>
            <p:nvPr userDrawn="1"/>
          </p:nvSpPr>
          <p:spPr bwMode="auto">
            <a:xfrm>
              <a:off x="5538403"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26" name="Oval 14">
              <a:extLst>
                <a:ext uri="{FF2B5EF4-FFF2-40B4-BE49-F238E27FC236}">
                  <a16:creationId xmlns:a16="http://schemas.microsoft.com/office/drawing/2014/main" id="{C763DD62-2ED5-4061-9914-121CEBF46AA9}"/>
                </a:ext>
              </a:extLst>
            </p:cNvPr>
            <p:cNvSpPr>
              <a:spLocks noChangeArrowheads="1"/>
            </p:cNvSpPr>
            <p:nvPr userDrawn="1"/>
          </p:nvSpPr>
          <p:spPr bwMode="auto">
            <a:xfrm>
              <a:off x="5830503"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27" name="Oval 15">
              <a:extLst>
                <a:ext uri="{FF2B5EF4-FFF2-40B4-BE49-F238E27FC236}">
                  <a16:creationId xmlns:a16="http://schemas.microsoft.com/office/drawing/2014/main" id="{2D5B3073-A958-4477-8C8B-DC28F786B92A}"/>
                </a:ext>
              </a:extLst>
            </p:cNvPr>
            <p:cNvSpPr>
              <a:spLocks noChangeArrowheads="1"/>
            </p:cNvSpPr>
            <p:nvPr userDrawn="1"/>
          </p:nvSpPr>
          <p:spPr bwMode="auto">
            <a:xfrm>
              <a:off x="5449503"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28" name="Oval 16">
              <a:extLst>
                <a:ext uri="{FF2B5EF4-FFF2-40B4-BE49-F238E27FC236}">
                  <a16:creationId xmlns:a16="http://schemas.microsoft.com/office/drawing/2014/main" id="{ADB1D471-F2A2-4850-9D8F-CD4E83ED5E70}"/>
                </a:ext>
              </a:extLst>
            </p:cNvPr>
            <p:cNvSpPr>
              <a:spLocks noChangeArrowheads="1"/>
            </p:cNvSpPr>
            <p:nvPr userDrawn="1"/>
          </p:nvSpPr>
          <p:spPr bwMode="auto">
            <a:xfrm>
              <a:off x="5640003"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05" name="Oval 5">
              <a:extLst>
                <a:ext uri="{FF2B5EF4-FFF2-40B4-BE49-F238E27FC236}">
                  <a16:creationId xmlns:a16="http://schemas.microsoft.com/office/drawing/2014/main" id="{29DB5F13-4DF6-4746-A5FB-FC49F0884F3A}"/>
                </a:ext>
              </a:extLst>
            </p:cNvPr>
            <p:cNvSpPr>
              <a:spLocks noChangeArrowheads="1"/>
            </p:cNvSpPr>
            <p:nvPr userDrawn="1"/>
          </p:nvSpPr>
          <p:spPr bwMode="auto">
            <a:xfrm>
              <a:off x="6298807" y="5104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06" name="Oval 6">
              <a:extLst>
                <a:ext uri="{FF2B5EF4-FFF2-40B4-BE49-F238E27FC236}">
                  <a16:creationId xmlns:a16="http://schemas.microsoft.com/office/drawing/2014/main" id="{75625CDC-8D8B-404D-9C87-FA16C0EEFDDC}"/>
                </a:ext>
              </a:extLst>
            </p:cNvPr>
            <p:cNvSpPr>
              <a:spLocks noChangeArrowheads="1"/>
            </p:cNvSpPr>
            <p:nvPr userDrawn="1"/>
          </p:nvSpPr>
          <p:spPr bwMode="auto">
            <a:xfrm>
              <a:off x="5919395"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07" name="Oval 7">
              <a:extLst>
                <a:ext uri="{FF2B5EF4-FFF2-40B4-BE49-F238E27FC236}">
                  <a16:creationId xmlns:a16="http://schemas.microsoft.com/office/drawing/2014/main" id="{A67E37DA-05B4-4203-8B98-304471ED2FD7}"/>
                </a:ext>
              </a:extLst>
            </p:cNvPr>
            <p:cNvSpPr>
              <a:spLocks noChangeArrowheads="1"/>
            </p:cNvSpPr>
            <p:nvPr userDrawn="1"/>
          </p:nvSpPr>
          <p:spPr bwMode="auto">
            <a:xfrm>
              <a:off x="6109895"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08" name="Oval 8">
              <a:extLst>
                <a:ext uri="{FF2B5EF4-FFF2-40B4-BE49-F238E27FC236}">
                  <a16:creationId xmlns:a16="http://schemas.microsoft.com/office/drawing/2014/main" id="{9EEB57A8-13D6-4322-BFF1-ADF45584B780}"/>
                </a:ext>
              </a:extLst>
            </p:cNvPr>
            <p:cNvSpPr>
              <a:spLocks noChangeArrowheads="1"/>
            </p:cNvSpPr>
            <p:nvPr userDrawn="1"/>
          </p:nvSpPr>
          <p:spPr bwMode="auto">
            <a:xfrm>
              <a:off x="6401995"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09" name="Oval 9">
              <a:extLst>
                <a:ext uri="{FF2B5EF4-FFF2-40B4-BE49-F238E27FC236}">
                  <a16:creationId xmlns:a16="http://schemas.microsoft.com/office/drawing/2014/main" id="{3CE3FEB2-A158-4845-BBEB-D0EB396A8EC2}"/>
                </a:ext>
              </a:extLst>
            </p:cNvPr>
            <p:cNvSpPr>
              <a:spLocks noChangeArrowheads="1"/>
            </p:cNvSpPr>
            <p:nvPr userDrawn="1"/>
          </p:nvSpPr>
          <p:spPr bwMode="auto">
            <a:xfrm>
              <a:off x="6020995"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10" name="Oval 10">
              <a:extLst>
                <a:ext uri="{FF2B5EF4-FFF2-40B4-BE49-F238E27FC236}">
                  <a16:creationId xmlns:a16="http://schemas.microsoft.com/office/drawing/2014/main" id="{562309EC-FB18-4A75-80EE-94DD4A1921EB}"/>
                </a:ext>
              </a:extLst>
            </p:cNvPr>
            <p:cNvSpPr>
              <a:spLocks noChangeArrowheads="1"/>
            </p:cNvSpPr>
            <p:nvPr userDrawn="1"/>
          </p:nvSpPr>
          <p:spPr bwMode="auto">
            <a:xfrm>
              <a:off x="6211495"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11" name="Oval 11">
              <a:extLst>
                <a:ext uri="{FF2B5EF4-FFF2-40B4-BE49-F238E27FC236}">
                  <a16:creationId xmlns:a16="http://schemas.microsoft.com/office/drawing/2014/main" id="{476250C7-C283-471A-89B7-112F260A8E69}"/>
                </a:ext>
              </a:extLst>
            </p:cNvPr>
            <p:cNvSpPr>
              <a:spLocks noChangeArrowheads="1"/>
            </p:cNvSpPr>
            <p:nvPr userDrawn="1"/>
          </p:nvSpPr>
          <p:spPr bwMode="auto">
            <a:xfrm>
              <a:off x="6298807" y="5485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12" name="Oval 12">
              <a:extLst>
                <a:ext uri="{FF2B5EF4-FFF2-40B4-BE49-F238E27FC236}">
                  <a16:creationId xmlns:a16="http://schemas.microsoft.com/office/drawing/2014/main" id="{B999A230-F95C-4A21-A744-C7BAC5E7A557}"/>
                </a:ext>
              </a:extLst>
            </p:cNvPr>
            <p:cNvSpPr>
              <a:spLocks noChangeArrowheads="1"/>
            </p:cNvSpPr>
            <p:nvPr userDrawn="1"/>
          </p:nvSpPr>
          <p:spPr bwMode="auto">
            <a:xfrm>
              <a:off x="5919395"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13" name="Oval 13">
              <a:extLst>
                <a:ext uri="{FF2B5EF4-FFF2-40B4-BE49-F238E27FC236}">
                  <a16:creationId xmlns:a16="http://schemas.microsoft.com/office/drawing/2014/main" id="{4A8AB9EE-C5C7-4253-AF2D-1BFA7768C82E}"/>
                </a:ext>
              </a:extLst>
            </p:cNvPr>
            <p:cNvSpPr>
              <a:spLocks noChangeArrowheads="1"/>
            </p:cNvSpPr>
            <p:nvPr userDrawn="1"/>
          </p:nvSpPr>
          <p:spPr bwMode="auto">
            <a:xfrm>
              <a:off x="6109895"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14" name="Oval 14">
              <a:extLst>
                <a:ext uri="{FF2B5EF4-FFF2-40B4-BE49-F238E27FC236}">
                  <a16:creationId xmlns:a16="http://schemas.microsoft.com/office/drawing/2014/main" id="{E3C1AAF0-5345-4969-8C6C-36B17F50321A}"/>
                </a:ext>
              </a:extLst>
            </p:cNvPr>
            <p:cNvSpPr>
              <a:spLocks noChangeArrowheads="1"/>
            </p:cNvSpPr>
            <p:nvPr userDrawn="1"/>
          </p:nvSpPr>
          <p:spPr bwMode="auto">
            <a:xfrm>
              <a:off x="6401995"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15" name="Oval 15">
              <a:extLst>
                <a:ext uri="{FF2B5EF4-FFF2-40B4-BE49-F238E27FC236}">
                  <a16:creationId xmlns:a16="http://schemas.microsoft.com/office/drawing/2014/main" id="{045C600F-3EEE-411E-AB55-A00E5581C445}"/>
                </a:ext>
              </a:extLst>
            </p:cNvPr>
            <p:cNvSpPr>
              <a:spLocks noChangeArrowheads="1"/>
            </p:cNvSpPr>
            <p:nvPr userDrawn="1"/>
          </p:nvSpPr>
          <p:spPr bwMode="auto">
            <a:xfrm>
              <a:off x="6020995"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16" name="Oval 16">
              <a:extLst>
                <a:ext uri="{FF2B5EF4-FFF2-40B4-BE49-F238E27FC236}">
                  <a16:creationId xmlns:a16="http://schemas.microsoft.com/office/drawing/2014/main" id="{FC1334D4-3E3D-4C49-8C69-6039E7776B98}"/>
                </a:ext>
              </a:extLst>
            </p:cNvPr>
            <p:cNvSpPr>
              <a:spLocks noChangeArrowheads="1"/>
            </p:cNvSpPr>
            <p:nvPr userDrawn="1"/>
          </p:nvSpPr>
          <p:spPr bwMode="auto">
            <a:xfrm>
              <a:off x="6211495"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93" name="Oval 5">
              <a:extLst>
                <a:ext uri="{FF2B5EF4-FFF2-40B4-BE49-F238E27FC236}">
                  <a16:creationId xmlns:a16="http://schemas.microsoft.com/office/drawing/2014/main" id="{FD9C6463-4883-4A4A-8D88-ED7AE7C229A0}"/>
                </a:ext>
              </a:extLst>
            </p:cNvPr>
            <p:cNvSpPr>
              <a:spLocks noChangeArrowheads="1"/>
            </p:cNvSpPr>
            <p:nvPr userDrawn="1"/>
          </p:nvSpPr>
          <p:spPr bwMode="auto">
            <a:xfrm>
              <a:off x="6870299" y="5104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94" name="Oval 6">
              <a:extLst>
                <a:ext uri="{FF2B5EF4-FFF2-40B4-BE49-F238E27FC236}">
                  <a16:creationId xmlns:a16="http://schemas.microsoft.com/office/drawing/2014/main" id="{94CDB0E4-36E6-48BC-A263-0968609E2CA0}"/>
                </a:ext>
              </a:extLst>
            </p:cNvPr>
            <p:cNvSpPr>
              <a:spLocks noChangeArrowheads="1"/>
            </p:cNvSpPr>
            <p:nvPr userDrawn="1"/>
          </p:nvSpPr>
          <p:spPr bwMode="auto">
            <a:xfrm>
              <a:off x="6490887"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95" name="Oval 7">
              <a:extLst>
                <a:ext uri="{FF2B5EF4-FFF2-40B4-BE49-F238E27FC236}">
                  <a16:creationId xmlns:a16="http://schemas.microsoft.com/office/drawing/2014/main" id="{6EB08147-715B-43A2-8279-C1DED37B1DE9}"/>
                </a:ext>
              </a:extLst>
            </p:cNvPr>
            <p:cNvSpPr>
              <a:spLocks noChangeArrowheads="1"/>
            </p:cNvSpPr>
            <p:nvPr userDrawn="1"/>
          </p:nvSpPr>
          <p:spPr bwMode="auto">
            <a:xfrm>
              <a:off x="6681387"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96" name="Oval 8">
              <a:extLst>
                <a:ext uri="{FF2B5EF4-FFF2-40B4-BE49-F238E27FC236}">
                  <a16:creationId xmlns:a16="http://schemas.microsoft.com/office/drawing/2014/main" id="{6A77D3CB-FA69-4410-B910-F03D12F1A807}"/>
                </a:ext>
              </a:extLst>
            </p:cNvPr>
            <p:cNvSpPr>
              <a:spLocks noChangeArrowheads="1"/>
            </p:cNvSpPr>
            <p:nvPr userDrawn="1"/>
          </p:nvSpPr>
          <p:spPr bwMode="auto">
            <a:xfrm>
              <a:off x="6973487"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97" name="Oval 9">
              <a:extLst>
                <a:ext uri="{FF2B5EF4-FFF2-40B4-BE49-F238E27FC236}">
                  <a16:creationId xmlns:a16="http://schemas.microsoft.com/office/drawing/2014/main" id="{065459BC-9BC0-464E-9088-AF66C9FAF124}"/>
                </a:ext>
              </a:extLst>
            </p:cNvPr>
            <p:cNvSpPr>
              <a:spLocks noChangeArrowheads="1"/>
            </p:cNvSpPr>
            <p:nvPr userDrawn="1"/>
          </p:nvSpPr>
          <p:spPr bwMode="auto">
            <a:xfrm>
              <a:off x="6592487"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98" name="Oval 10">
              <a:extLst>
                <a:ext uri="{FF2B5EF4-FFF2-40B4-BE49-F238E27FC236}">
                  <a16:creationId xmlns:a16="http://schemas.microsoft.com/office/drawing/2014/main" id="{AD05AC12-898C-49FD-81D7-BB0565CB6B42}"/>
                </a:ext>
              </a:extLst>
            </p:cNvPr>
            <p:cNvSpPr>
              <a:spLocks noChangeArrowheads="1"/>
            </p:cNvSpPr>
            <p:nvPr userDrawn="1"/>
          </p:nvSpPr>
          <p:spPr bwMode="auto">
            <a:xfrm>
              <a:off x="6782987"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99" name="Oval 11">
              <a:extLst>
                <a:ext uri="{FF2B5EF4-FFF2-40B4-BE49-F238E27FC236}">
                  <a16:creationId xmlns:a16="http://schemas.microsoft.com/office/drawing/2014/main" id="{49049EA8-95F9-4F09-8A9C-802605F6B61B}"/>
                </a:ext>
              </a:extLst>
            </p:cNvPr>
            <p:cNvSpPr>
              <a:spLocks noChangeArrowheads="1"/>
            </p:cNvSpPr>
            <p:nvPr userDrawn="1"/>
          </p:nvSpPr>
          <p:spPr bwMode="auto">
            <a:xfrm>
              <a:off x="6870299" y="5485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00" name="Oval 12">
              <a:extLst>
                <a:ext uri="{FF2B5EF4-FFF2-40B4-BE49-F238E27FC236}">
                  <a16:creationId xmlns:a16="http://schemas.microsoft.com/office/drawing/2014/main" id="{99CB083C-3F07-4553-9614-7172B07B7AD8}"/>
                </a:ext>
              </a:extLst>
            </p:cNvPr>
            <p:cNvSpPr>
              <a:spLocks noChangeArrowheads="1"/>
            </p:cNvSpPr>
            <p:nvPr userDrawn="1"/>
          </p:nvSpPr>
          <p:spPr bwMode="auto">
            <a:xfrm>
              <a:off x="6490887"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01" name="Oval 13">
              <a:extLst>
                <a:ext uri="{FF2B5EF4-FFF2-40B4-BE49-F238E27FC236}">
                  <a16:creationId xmlns:a16="http://schemas.microsoft.com/office/drawing/2014/main" id="{D7C1FA82-D7CD-4730-AD0B-DFD42235C9A0}"/>
                </a:ext>
              </a:extLst>
            </p:cNvPr>
            <p:cNvSpPr>
              <a:spLocks noChangeArrowheads="1"/>
            </p:cNvSpPr>
            <p:nvPr userDrawn="1"/>
          </p:nvSpPr>
          <p:spPr bwMode="auto">
            <a:xfrm>
              <a:off x="6681387"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02" name="Oval 14">
              <a:extLst>
                <a:ext uri="{FF2B5EF4-FFF2-40B4-BE49-F238E27FC236}">
                  <a16:creationId xmlns:a16="http://schemas.microsoft.com/office/drawing/2014/main" id="{7B4E8076-264B-4CB4-8F9F-17A258C49630}"/>
                </a:ext>
              </a:extLst>
            </p:cNvPr>
            <p:cNvSpPr>
              <a:spLocks noChangeArrowheads="1"/>
            </p:cNvSpPr>
            <p:nvPr userDrawn="1"/>
          </p:nvSpPr>
          <p:spPr bwMode="auto">
            <a:xfrm>
              <a:off x="6973487"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03" name="Oval 15">
              <a:extLst>
                <a:ext uri="{FF2B5EF4-FFF2-40B4-BE49-F238E27FC236}">
                  <a16:creationId xmlns:a16="http://schemas.microsoft.com/office/drawing/2014/main" id="{F858A76C-F81A-435A-AF67-2526A9EF276E}"/>
                </a:ext>
              </a:extLst>
            </p:cNvPr>
            <p:cNvSpPr>
              <a:spLocks noChangeArrowheads="1"/>
            </p:cNvSpPr>
            <p:nvPr userDrawn="1"/>
          </p:nvSpPr>
          <p:spPr bwMode="auto">
            <a:xfrm>
              <a:off x="6592487"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04" name="Oval 16">
              <a:extLst>
                <a:ext uri="{FF2B5EF4-FFF2-40B4-BE49-F238E27FC236}">
                  <a16:creationId xmlns:a16="http://schemas.microsoft.com/office/drawing/2014/main" id="{BDAD50E9-FEB2-4B72-BF8A-0AD79435B864}"/>
                </a:ext>
              </a:extLst>
            </p:cNvPr>
            <p:cNvSpPr>
              <a:spLocks noChangeArrowheads="1"/>
            </p:cNvSpPr>
            <p:nvPr userDrawn="1"/>
          </p:nvSpPr>
          <p:spPr bwMode="auto">
            <a:xfrm>
              <a:off x="6782987"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81" name="Oval 5">
              <a:extLst>
                <a:ext uri="{FF2B5EF4-FFF2-40B4-BE49-F238E27FC236}">
                  <a16:creationId xmlns:a16="http://schemas.microsoft.com/office/drawing/2014/main" id="{CF587507-9CDB-4316-9B30-73E7767A2564}"/>
                </a:ext>
              </a:extLst>
            </p:cNvPr>
            <p:cNvSpPr>
              <a:spLocks noChangeArrowheads="1"/>
            </p:cNvSpPr>
            <p:nvPr userDrawn="1"/>
          </p:nvSpPr>
          <p:spPr bwMode="auto">
            <a:xfrm>
              <a:off x="7441791" y="5104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82" name="Oval 6">
              <a:extLst>
                <a:ext uri="{FF2B5EF4-FFF2-40B4-BE49-F238E27FC236}">
                  <a16:creationId xmlns:a16="http://schemas.microsoft.com/office/drawing/2014/main" id="{D5F46F73-9140-46F1-A912-FA4BD86977F2}"/>
                </a:ext>
              </a:extLst>
            </p:cNvPr>
            <p:cNvSpPr>
              <a:spLocks noChangeArrowheads="1"/>
            </p:cNvSpPr>
            <p:nvPr userDrawn="1"/>
          </p:nvSpPr>
          <p:spPr bwMode="auto">
            <a:xfrm>
              <a:off x="7062379"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83" name="Oval 7">
              <a:extLst>
                <a:ext uri="{FF2B5EF4-FFF2-40B4-BE49-F238E27FC236}">
                  <a16:creationId xmlns:a16="http://schemas.microsoft.com/office/drawing/2014/main" id="{49FF1D06-ABD9-4512-B7BA-F858161B29DC}"/>
                </a:ext>
              </a:extLst>
            </p:cNvPr>
            <p:cNvSpPr>
              <a:spLocks noChangeArrowheads="1"/>
            </p:cNvSpPr>
            <p:nvPr userDrawn="1"/>
          </p:nvSpPr>
          <p:spPr bwMode="auto">
            <a:xfrm>
              <a:off x="7252879"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84" name="Oval 8">
              <a:extLst>
                <a:ext uri="{FF2B5EF4-FFF2-40B4-BE49-F238E27FC236}">
                  <a16:creationId xmlns:a16="http://schemas.microsoft.com/office/drawing/2014/main" id="{F67438DF-04F8-47CE-8AA1-E1B549257058}"/>
                </a:ext>
              </a:extLst>
            </p:cNvPr>
            <p:cNvSpPr>
              <a:spLocks noChangeArrowheads="1"/>
            </p:cNvSpPr>
            <p:nvPr userDrawn="1"/>
          </p:nvSpPr>
          <p:spPr bwMode="auto">
            <a:xfrm>
              <a:off x="7544979"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85" name="Oval 9">
              <a:extLst>
                <a:ext uri="{FF2B5EF4-FFF2-40B4-BE49-F238E27FC236}">
                  <a16:creationId xmlns:a16="http://schemas.microsoft.com/office/drawing/2014/main" id="{EC41B513-D9E7-486D-B495-0D59EF9D20F8}"/>
                </a:ext>
              </a:extLst>
            </p:cNvPr>
            <p:cNvSpPr>
              <a:spLocks noChangeArrowheads="1"/>
            </p:cNvSpPr>
            <p:nvPr userDrawn="1"/>
          </p:nvSpPr>
          <p:spPr bwMode="auto">
            <a:xfrm>
              <a:off x="7163979"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86" name="Oval 10">
              <a:extLst>
                <a:ext uri="{FF2B5EF4-FFF2-40B4-BE49-F238E27FC236}">
                  <a16:creationId xmlns:a16="http://schemas.microsoft.com/office/drawing/2014/main" id="{669B74E0-3A6B-45A0-B659-DB1CD177174F}"/>
                </a:ext>
              </a:extLst>
            </p:cNvPr>
            <p:cNvSpPr>
              <a:spLocks noChangeArrowheads="1"/>
            </p:cNvSpPr>
            <p:nvPr userDrawn="1"/>
          </p:nvSpPr>
          <p:spPr bwMode="auto">
            <a:xfrm>
              <a:off x="7354479"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87" name="Oval 11">
              <a:extLst>
                <a:ext uri="{FF2B5EF4-FFF2-40B4-BE49-F238E27FC236}">
                  <a16:creationId xmlns:a16="http://schemas.microsoft.com/office/drawing/2014/main" id="{956598D9-0C1C-4525-814E-703C2A39A82B}"/>
                </a:ext>
              </a:extLst>
            </p:cNvPr>
            <p:cNvSpPr>
              <a:spLocks noChangeArrowheads="1"/>
            </p:cNvSpPr>
            <p:nvPr userDrawn="1"/>
          </p:nvSpPr>
          <p:spPr bwMode="auto">
            <a:xfrm>
              <a:off x="7441791" y="5485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88" name="Oval 12">
              <a:extLst>
                <a:ext uri="{FF2B5EF4-FFF2-40B4-BE49-F238E27FC236}">
                  <a16:creationId xmlns:a16="http://schemas.microsoft.com/office/drawing/2014/main" id="{77C6E52D-9380-44BB-8E99-CF67FFC8D0AF}"/>
                </a:ext>
              </a:extLst>
            </p:cNvPr>
            <p:cNvSpPr>
              <a:spLocks noChangeArrowheads="1"/>
            </p:cNvSpPr>
            <p:nvPr userDrawn="1"/>
          </p:nvSpPr>
          <p:spPr bwMode="auto">
            <a:xfrm>
              <a:off x="7062379"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89" name="Oval 13">
              <a:extLst>
                <a:ext uri="{FF2B5EF4-FFF2-40B4-BE49-F238E27FC236}">
                  <a16:creationId xmlns:a16="http://schemas.microsoft.com/office/drawing/2014/main" id="{A35485A2-0C3D-42C8-9564-2298D858C400}"/>
                </a:ext>
              </a:extLst>
            </p:cNvPr>
            <p:cNvSpPr>
              <a:spLocks noChangeArrowheads="1"/>
            </p:cNvSpPr>
            <p:nvPr userDrawn="1"/>
          </p:nvSpPr>
          <p:spPr bwMode="auto">
            <a:xfrm>
              <a:off x="7252879"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90" name="Oval 14">
              <a:extLst>
                <a:ext uri="{FF2B5EF4-FFF2-40B4-BE49-F238E27FC236}">
                  <a16:creationId xmlns:a16="http://schemas.microsoft.com/office/drawing/2014/main" id="{D8618D7F-48AE-4B45-A927-39D94C814C18}"/>
                </a:ext>
              </a:extLst>
            </p:cNvPr>
            <p:cNvSpPr>
              <a:spLocks noChangeArrowheads="1"/>
            </p:cNvSpPr>
            <p:nvPr userDrawn="1"/>
          </p:nvSpPr>
          <p:spPr bwMode="auto">
            <a:xfrm>
              <a:off x="7544979"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91" name="Oval 15">
              <a:extLst>
                <a:ext uri="{FF2B5EF4-FFF2-40B4-BE49-F238E27FC236}">
                  <a16:creationId xmlns:a16="http://schemas.microsoft.com/office/drawing/2014/main" id="{09989D2E-84C4-482F-BF2E-82C282673C4A}"/>
                </a:ext>
              </a:extLst>
            </p:cNvPr>
            <p:cNvSpPr>
              <a:spLocks noChangeArrowheads="1"/>
            </p:cNvSpPr>
            <p:nvPr userDrawn="1"/>
          </p:nvSpPr>
          <p:spPr bwMode="auto">
            <a:xfrm>
              <a:off x="7163979"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92" name="Oval 16">
              <a:extLst>
                <a:ext uri="{FF2B5EF4-FFF2-40B4-BE49-F238E27FC236}">
                  <a16:creationId xmlns:a16="http://schemas.microsoft.com/office/drawing/2014/main" id="{347720FA-B006-4A7F-9BF4-130E7115AF3E}"/>
                </a:ext>
              </a:extLst>
            </p:cNvPr>
            <p:cNvSpPr>
              <a:spLocks noChangeArrowheads="1"/>
            </p:cNvSpPr>
            <p:nvPr userDrawn="1"/>
          </p:nvSpPr>
          <p:spPr bwMode="auto">
            <a:xfrm>
              <a:off x="7354479"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69" name="Oval 5">
              <a:extLst>
                <a:ext uri="{FF2B5EF4-FFF2-40B4-BE49-F238E27FC236}">
                  <a16:creationId xmlns:a16="http://schemas.microsoft.com/office/drawing/2014/main" id="{B6B373EB-451B-4C9A-9389-F5B34CC9CF13}"/>
                </a:ext>
              </a:extLst>
            </p:cNvPr>
            <p:cNvSpPr>
              <a:spLocks noChangeArrowheads="1"/>
            </p:cNvSpPr>
            <p:nvPr userDrawn="1"/>
          </p:nvSpPr>
          <p:spPr bwMode="auto">
            <a:xfrm>
              <a:off x="8013283" y="5104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70" name="Oval 6">
              <a:extLst>
                <a:ext uri="{FF2B5EF4-FFF2-40B4-BE49-F238E27FC236}">
                  <a16:creationId xmlns:a16="http://schemas.microsoft.com/office/drawing/2014/main" id="{6EF1BE54-516C-4241-8A09-3E225C5AA7CF}"/>
                </a:ext>
              </a:extLst>
            </p:cNvPr>
            <p:cNvSpPr>
              <a:spLocks noChangeArrowheads="1"/>
            </p:cNvSpPr>
            <p:nvPr userDrawn="1"/>
          </p:nvSpPr>
          <p:spPr bwMode="auto">
            <a:xfrm>
              <a:off x="7633871"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71" name="Oval 7">
              <a:extLst>
                <a:ext uri="{FF2B5EF4-FFF2-40B4-BE49-F238E27FC236}">
                  <a16:creationId xmlns:a16="http://schemas.microsoft.com/office/drawing/2014/main" id="{1D7E7CB8-90A5-4750-ACF1-8532F012E5BE}"/>
                </a:ext>
              </a:extLst>
            </p:cNvPr>
            <p:cNvSpPr>
              <a:spLocks noChangeArrowheads="1"/>
            </p:cNvSpPr>
            <p:nvPr userDrawn="1"/>
          </p:nvSpPr>
          <p:spPr bwMode="auto">
            <a:xfrm>
              <a:off x="7824371"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72" name="Oval 8">
              <a:extLst>
                <a:ext uri="{FF2B5EF4-FFF2-40B4-BE49-F238E27FC236}">
                  <a16:creationId xmlns:a16="http://schemas.microsoft.com/office/drawing/2014/main" id="{FF146658-BB33-4F5A-84DF-7FB320ECFFB6}"/>
                </a:ext>
              </a:extLst>
            </p:cNvPr>
            <p:cNvSpPr>
              <a:spLocks noChangeArrowheads="1"/>
            </p:cNvSpPr>
            <p:nvPr userDrawn="1"/>
          </p:nvSpPr>
          <p:spPr bwMode="auto">
            <a:xfrm>
              <a:off x="8116471"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73" name="Oval 9">
              <a:extLst>
                <a:ext uri="{FF2B5EF4-FFF2-40B4-BE49-F238E27FC236}">
                  <a16:creationId xmlns:a16="http://schemas.microsoft.com/office/drawing/2014/main" id="{8DAFB3D4-ACE2-4719-AE73-6CEB768F8F37}"/>
                </a:ext>
              </a:extLst>
            </p:cNvPr>
            <p:cNvSpPr>
              <a:spLocks noChangeArrowheads="1"/>
            </p:cNvSpPr>
            <p:nvPr userDrawn="1"/>
          </p:nvSpPr>
          <p:spPr bwMode="auto">
            <a:xfrm>
              <a:off x="7735471"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74" name="Oval 10">
              <a:extLst>
                <a:ext uri="{FF2B5EF4-FFF2-40B4-BE49-F238E27FC236}">
                  <a16:creationId xmlns:a16="http://schemas.microsoft.com/office/drawing/2014/main" id="{4A2330D8-0265-4C9C-B0EE-664692E13FF5}"/>
                </a:ext>
              </a:extLst>
            </p:cNvPr>
            <p:cNvSpPr>
              <a:spLocks noChangeArrowheads="1"/>
            </p:cNvSpPr>
            <p:nvPr userDrawn="1"/>
          </p:nvSpPr>
          <p:spPr bwMode="auto">
            <a:xfrm>
              <a:off x="7925971"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75" name="Oval 11">
              <a:extLst>
                <a:ext uri="{FF2B5EF4-FFF2-40B4-BE49-F238E27FC236}">
                  <a16:creationId xmlns:a16="http://schemas.microsoft.com/office/drawing/2014/main" id="{D5C9D7D8-A1D6-4E7D-84AD-DC40FF98405C}"/>
                </a:ext>
              </a:extLst>
            </p:cNvPr>
            <p:cNvSpPr>
              <a:spLocks noChangeArrowheads="1"/>
            </p:cNvSpPr>
            <p:nvPr userDrawn="1"/>
          </p:nvSpPr>
          <p:spPr bwMode="auto">
            <a:xfrm>
              <a:off x="8013283" y="5485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76" name="Oval 12">
              <a:extLst>
                <a:ext uri="{FF2B5EF4-FFF2-40B4-BE49-F238E27FC236}">
                  <a16:creationId xmlns:a16="http://schemas.microsoft.com/office/drawing/2014/main" id="{09FD4A7B-8CC9-435C-BEA1-F851E56144A4}"/>
                </a:ext>
              </a:extLst>
            </p:cNvPr>
            <p:cNvSpPr>
              <a:spLocks noChangeArrowheads="1"/>
            </p:cNvSpPr>
            <p:nvPr userDrawn="1"/>
          </p:nvSpPr>
          <p:spPr bwMode="auto">
            <a:xfrm>
              <a:off x="7633871"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77" name="Oval 13">
              <a:extLst>
                <a:ext uri="{FF2B5EF4-FFF2-40B4-BE49-F238E27FC236}">
                  <a16:creationId xmlns:a16="http://schemas.microsoft.com/office/drawing/2014/main" id="{22F11D91-3A61-44C8-9587-4BD9EACA1678}"/>
                </a:ext>
              </a:extLst>
            </p:cNvPr>
            <p:cNvSpPr>
              <a:spLocks noChangeArrowheads="1"/>
            </p:cNvSpPr>
            <p:nvPr userDrawn="1"/>
          </p:nvSpPr>
          <p:spPr bwMode="auto">
            <a:xfrm>
              <a:off x="7824371"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78" name="Oval 14">
              <a:extLst>
                <a:ext uri="{FF2B5EF4-FFF2-40B4-BE49-F238E27FC236}">
                  <a16:creationId xmlns:a16="http://schemas.microsoft.com/office/drawing/2014/main" id="{DD820627-DE42-4DD9-8EFC-20F3AA38CC03}"/>
                </a:ext>
              </a:extLst>
            </p:cNvPr>
            <p:cNvSpPr>
              <a:spLocks noChangeArrowheads="1"/>
            </p:cNvSpPr>
            <p:nvPr userDrawn="1"/>
          </p:nvSpPr>
          <p:spPr bwMode="auto">
            <a:xfrm>
              <a:off x="8116471"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79" name="Oval 15">
              <a:extLst>
                <a:ext uri="{FF2B5EF4-FFF2-40B4-BE49-F238E27FC236}">
                  <a16:creationId xmlns:a16="http://schemas.microsoft.com/office/drawing/2014/main" id="{2FF2430D-E5C5-4342-BE6B-BC4A44A2E60C}"/>
                </a:ext>
              </a:extLst>
            </p:cNvPr>
            <p:cNvSpPr>
              <a:spLocks noChangeArrowheads="1"/>
            </p:cNvSpPr>
            <p:nvPr userDrawn="1"/>
          </p:nvSpPr>
          <p:spPr bwMode="auto">
            <a:xfrm>
              <a:off x="7735471"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80" name="Oval 16">
              <a:extLst>
                <a:ext uri="{FF2B5EF4-FFF2-40B4-BE49-F238E27FC236}">
                  <a16:creationId xmlns:a16="http://schemas.microsoft.com/office/drawing/2014/main" id="{5D8E917C-11A7-47B2-9920-25735C2C25F8}"/>
                </a:ext>
              </a:extLst>
            </p:cNvPr>
            <p:cNvSpPr>
              <a:spLocks noChangeArrowheads="1"/>
            </p:cNvSpPr>
            <p:nvPr userDrawn="1"/>
          </p:nvSpPr>
          <p:spPr bwMode="auto">
            <a:xfrm>
              <a:off x="7925971"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57" name="Oval 5">
              <a:extLst>
                <a:ext uri="{FF2B5EF4-FFF2-40B4-BE49-F238E27FC236}">
                  <a16:creationId xmlns:a16="http://schemas.microsoft.com/office/drawing/2014/main" id="{FB4B3A94-2631-490A-93EB-523F91628788}"/>
                </a:ext>
              </a:extLst>
            </p:cNvPr>
            <p:cNvSpPr>
              <a:spLocks noChangeArrowheads="1"/>
            </p:cNvSpPr>
            <p:nvPr userDrawn="1"/>
          </p:nvSpPr>
          <p:spPr bwMode="auto">
            <a:xfrm>
              <a:off x="8584775" y="5104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58" name="Oval 6">
              <a:extLst>
                <a:ext uri="{FF2B5EF4-FFF2-40B4-BE49-F238E27FC236}">
                  <a16:creationId xmlns:a16="http://schemas.microsoft.com/office/drawing/2014/main" id="{7B7F4617-E395-42F2-80B3-2CEC9AF6A83C}"/>
                </a:ext>
              </a:extLst>
            </p:cNvPr>
            <p:cNvSpPr>
              <a:spLocks noChangeArrowheads="1"/>
            </p:cNvSpPr>
            <p:nvPr userDrawn="1"/>
          </p:nvSpPr>
          <p:spPr bwMode="auto">
            <a:xfrm>
              <a:off x="8205363"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59" name="Oval 7">
              <a:extLst>
                <a:ext uri="{FF2B5EF4-FFF2-40B4-BE49-F238E27FC236}">
                  <a16:creationId xmlns:a16="http://schemas.microsoft.com/office/drawing/2014/main" id="{258064EC-01E6-4CB2-9DE8-930D7FC6DD7B}"/>
                </a:ext>
              </a:extLst>
            </p:cNvPr>
            <p:cNvSpPr>
              <a:spLocks noChangeArrowheads="1"/>
            </p:cNvSpPr>
            <p:nvPr userDrawn="1"/>
          </p:nvSpPr>
          <p:spPr bwMode="auto">
            <a:xfrm>
              <a:off x="8395863"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60" name="Oval 8">
              <a:extLst>
                <a:ext uri="{FF2B5EF4-FFF2-40B4-BE49-F238E27FC236}">
                  <a16:creationId xmlns:a16="http://schemas.microsoft.com/office/drawing/2014/main" id="{9B800E0D-122C-4290-961A-5C19C51061AB}"/>
                </a:ext>
              </a:extLst>
            </p:cNvPr>
            <p:cNvSpPr>
              <a:spLocks noChangeArrowheads="1"/>
            </p:cNvSpPr>
            <p:nvPr userDrawn="1"/>
          </p:nvSpPr>
          <p:spPr bwMode="auto">
            <a:xfrm>
              <a:off x="8687963"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61" name="Oval 9">
              <a:extLst>
                <a:ext uri="{FF2B5EF4-FFF2-40B4-BE49-F238E27FC236}">
                  <a16:creationId xmlns:a16="http://schemas.microsoft.com/office/drawing/2014/main" id="{183648B9-A956-4E85-A53A-47C79BE109C3}"/>
                </a:ext>
              </a:extLst>
            </p:cNvPr>
            <p:cNvSpPr>
              <a:spLocks noChangeArrowheads="1"/>
            </p:cNvSpPr>
            <p:nvPr userDrawn="1"/>
          </p:nvSpPr>
          <p:spPr bwMode="auto">
            <a:xfrm>
              <a:off x="8306963"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62" name="Oval 10">
              <a:extLst>
                <a:ext uri="{FF2B5EF4-FFF2-40B4-BE49-F238E27FC236}">
                  <a16:creationId xmlns:a16="http://schemas.microsoft.com/office/drawing/2014/main" id="{4396E9E4-19A0-4A96-848D-B5417A09562F}"/>
                </a:ext>
              </a:extLst>
            </p:cNvPr>
            <p:cNvSpPr>
              <a:spLocks noChangeArrowheads="1"/>
            </p:cNvSpPr>
            <p:nvPr userDrawn="1"/>
          </p:nvSpPr>
          <p:spPr bwMode="auto">
            <a:xfrm>
              <a:off x="8497463"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63" name="Oval 11">
              <a:extLst>
                <a:ext uri="{FF2B5EF4-FFF2-40B4-BE49-F238E27FC236}">
                  <a16:creationId xmlns:a16="http://schemas.microsoft.com/office/drawing/2014/main" id="{80A6D615-0910-4BB5-93F0-47C5463B4300}"/>
                </a:ext>
              </a:extLst>
            </p:cNvPr>
            <p:cNvSpPr>
              <a:spLocks noChangeArrowheads="1"/>
            </p:cNvSpPr>
            <p:nvPr userDrawn="1"/>
          </p:nvSpPr>
          <p:spPr bwMode="auto">
            <a:xfrm>
              <a:off x="8584775" y="5485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64" name="Oval 12">
              <a:extLst>
                <a:ext uri="{FF2B5EF4-FFF2-40B4-BE49-F238E27FC236}">
                  <a16:creationId xmlns:a16="http://schemas.microsoft.com/office/drawing/2014/main" id="{8D7895BD-AF97-4E6D-869A-2491DC7303D2}"/>
                </a:ext>
              </a:extLst>
            </p:cNvPr>
            <p:cNvSpPr>
              <a:spLocks noChangeArrowheads="1"/>
            </p:cNvSpPr>
            <p:nvPr userDrawn="1"/>
          </p:nvSpPr>
          <p:spPr bwMode="auto">
            <a:xfrm>
              <a:off x="8205363"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65" name="Oval 13">
              <a:extLst>
                <a:ext uri="{FF2B5EF4-FFF2-40B4-BE49-F238E27FC236}">
                  <a16:creationId xmlns:a16="http://schemas.microsoft.com/office/drawing/2014/main" id="{CBC7A8CC-EBD5-43D4-BD2B-6E1DF351B7BF}"/>
                </a:ext>
              </a:extLst>
            </p:cNvPr>
            <p:cNvSpPr>
              <a:spLocks noChangeArrowheads="1"/>
            </p:cNvSpPr>
            <p:nvPr userDrawn="1"/>
          </p:nvSpPr>
          <p:spPr bwMode="auto">
            <a:xfrm>
              <a:off x="8395863"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66" name="Oval 14">
              <a:extLst>
                <a:ext uri="{FF2B5EF4-FFF2-40B4-BE49-F238E27FC236}">
                  <a16:creationId xmlns:a16="http://schemas.microsoft.com/office/drawing/2014/main" id="{8D4ABB10-A9EA-49E2-89D9-5036FA9626DE}"/>
                </a:ext>
              </a:extLst>
            </p:cNvPr>
            <p:cNvSpPr>
              <a:spLocks noChangeArrowheads="1"/>
            </p:cNvSpPr>
            <p:nvPr userDrawn="1"/>
          </p:nvSpPr>
          <p:spPr bwMode="auto">
            <a:xfrm>
              <a:off x="8687963"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67" name="Oval 15">
              <a:extLst>
                <a:ext uri="{FF2B5EF4-FFF2-40B4-BE49-F238E27FC236}">
                  <a16:creationId xmlns:a16="http://schemas.microsoft.com/office/drawing/2014/main" id="{B52A1D06-E8F6-45FD-8A9E-C23842F3F477}"/>
                </a:ext>
              </a:extLst>
            </p:cNvPr>
            <p:cNvSpPr>
              <a:spLocks noChangeArrowheads="1"/>
            </p:cNvSpPr>
            <p:nvPr userDrawn="1"/>
          </p:nvSpPr>
          <p:spPr bwMode="auto">
            <a:xfrm>
              <a:off x="8306963"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68" name="Oval 16">
              <a:extLst>
                <a:ext uri="{FF2B5EF4-FFF2-40B4-BE49-F238E27FC236}">
                  <a16:creationId xmlns:a16="http://schemas.microsoft.com/office/drawing/2014/main" id="{6DA927C8-FAEB-4599-8F92-A4D632D5D4B0}"/>
                </a:ext>
              </a:extLst>
            </p:cNvPr>
            <p:cNvSpPr>
              <a:spLocks noChangeArrowheads="1"/>
            </p:cNvSpPr>
            <p:nvPr userDrawn="1"/>
          </p:nvSpPr>
          <p:spPr bwMode="auto">
            <a:xfrm>
              <a:off x="8497463"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45" name="Oval 5">
              <a:extLst>
                <a:ext uri="{FF2B5EF4-FFF2-40B4-BE49-F238E27FC236}">
                  <a16:creationId xmlns:a16="http://schemas.microsoft.com/office/drawing/2014/main" id="{96C92916-1671-4212-9F9D-7CED64A82325}"/>
                </a:ext>
              </a:extLst>
            </p:cNvPr>
            <p:cNvSpPr>
              <a:spLocks noChangeArrowheads="1"/>
            </p:cNvSpPr>
            <p:nvPr userDrawn="1"/>
          </p:nvSpPr>
          <p:spPr bwMode="auto">
            <a:xfrm>
              <a:off x="9156267" y="5104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46" name="Oval 6">
              <a:extLst>
                <a:ext uri="{FF2B5EF4-FFF2-40B4-BE49-F238E27FC236}">
                  <a16:creationId xmlns:a16="http://schemas.microsoft.com/office/drawing/2014/main" id="{52B6D52E-1A7B-4976-8ABF-05857A8EF31B}"/>
                </a:ext>
              </a:extLst>
            </p:cNvPr>
            <p:cNvSpPr>
              <a:spLocks noChangeArrowheads="1"/>
            </p:cNvSpPr>
            <p:nvPr userDrawn="1"/>
          </p:nvSpPr>
          <p:spPr bwMode="auto">
            <a:xfrm>
              <a:off x="8776855"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47" name="Oval 7">
              <a:extLst>
                <a:ext uri="{FF2B5EF4-FFF2-40B4-BE49-F238E27FC236}">
                  <a16:creationId xmlns:a16="http://schemas.microsoft.com/office/drawing/2014/main" id="{0D5AB9F0-4AE5-40EA-8590-1E148763BC43}"/>
                </a:ext>
              </a:extLst>
            </p:cNvPr>
            <p:cNvSpPr>
              <a:spLocks noChangeArrowheads="1"/>
            </p:cNvSpPr>
            <p:nvPr userDrawn="1"/>
          </p:nvSpPr>
          <p:spPr bwMode="auto">
            <a:xfrm>
              <a:off x="8967355"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48" name="Oval 8">
              <a:extLst>
                <a:ext uri="{FF2B5EF4-FFF2-40B4-BE49-F238E27FC236}">
                  <a16:creationId xmlns:a16="http://schemas.microsoft.com/office/drawing/2014/main" id="{C516DC53-841A-420F-9503-24FB8EF5B6E5}"/>
                </a:ext>
              </a:extLst>
            </p:cNvPr>
            <p:cNvSpPr>
              <a:spLocks noChangeArrowheads="1"/>
            </p:cNvSpPr>
            <p:nvPr userDrawn="1"/>
          </p:nvSpPr>
          <p:spPr bwMode="auto">
            <a:xfrm>
              <a:off x="9259455"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49" name="Oval 9">
              <a:extLst>
                <a:ext uri="{FF2B5EF4-FFF2-40B4-BE49-F238E27FC236}">
                  <a16:creationId xmlns:a16="http://schemas.microsoft.com/office/drawing/2014/main" id="{73690087-9110-40C3-A3F2-D0A1D119AA10}"/>
                </a:ext>
              </a:extLst>
            </p:cNvPr>
            <p:cNvSpPr>
              <a:spLocks noChangeArrowheads="1"/>
            </p:cNvSpPr>
            <p:nvPr userDrawn="1"/>
          </p:nvSpPr>
          <p:spPr bwMode="auto">
            <a:xfrm>
              <a:off x="8878455"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50" name="Oval 10">
              <a:extLst>
                <a:ext uri="{FF2B5EF4-FFF2-40B4-BE49-F238E27FC236}">
                  <a16:creationId xmlns:a16="http://schemas.microsoft.com/office/drawing/2014/main" id="{423F4DA3-C837-4870-8906-7859EA6248D5}"/>
                </a:ext>
              </a:extLst>
            </p:cNvPr>
            <p:cNvSpPr>
              <a:spLocks noChangeArrowheads="1"/>
            </p:cNvSpPr>
            <p:nvPr userDrawn="1"/>
          </p:nvSpPr>
          <p:spPr bwMode="auto">
            <a:xfrm>
              <a:off x="9068955"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51" name="Oval 11">
              <a:extLst>
                <a:ext uri="{FF2B5EF4-FFF2-40B4-BE49-F238E27FC236}">
                  <a16:creationId xmlns:a16="http://schemas.microsoft.com/office/drawing/2014/main" id="{7B8AA6FC-7559-4DE9-8429-80A88A4539AA}"/>
                </a:ext>
              </a:extLst>
            </p:cNvPr>
            <p:cNvSpPr>
              <a:spLocks noChangeArrowheads="1"/>
            </p:cNvSpPr>
            <p:nvPr userDrawn="1"/>
          </p:nvSpPr>
          <p:spPr bwMode="auto">
            <a:xfrm>
              <a:off x="9156267" y="5485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52" name="Oval 12">
              <a:extLst>
                <a:ext uri="{FF2B5EF4-FFF2-40B4-BE49-F238E27FC236}">
                  <a16:creationId xmlns:a16="http://schemas.microsoft.com/office/drawing/2014/main" id="{B6CDC53E-2F54-4F2E-B69B-102D9AD83CC3}"/>
                </a:ext>
              </a:extLst>
            </p:cNvPr>
            <p:cNvSpPr>
              <a:spLocks noChangeArrowheads="1"/>
            </p:cNvSpPr>
            <p:nvPr userDrawn="1"/>
          </p:nvSpPr>
          <p:spPr bwMode="auto">
            <a:xfrm>
              <a:off x="8776855"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53" name="Oval 13">
              <a:extLst>
                <a:ext uri="{FF2B5EF4-FFF2-40B4-BE49-F238E27FC236}">
                  <a16:creationId xmlns:a16="http://schemas.microsoft.com/office/drawing/2014/main" id="{BD22D2CB-52C1-4411-8520-92C1AE62A0F0}"/>
                </a:ext>
              </a:extLst>
            </p:cNvPr>
            <p:cNvSpPr>
              <a:spLocks noChangeArrowheads="1"/>
            </p:cNvSpPr>
            <p:nvPr userDrawn="1"/>
          </p:nvSpPr>
          <p:spPr bwMode="auto">
            <a:xfrm>
              <a:off x="8967355"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54" name="Oval 14">
              <a:extLst>
                <a:ext uri="{FF2B5EF4-FFF2-40B4-BE49-F238E27FC236}">
                  <a16:creationId xmlns:a16="http://schemas.microsoft.com/office/drawing/2014/main" id="{844D6987-F7A7-413D-9F3A-D3238654631F}"/>
                </a:ext>
              </a:extLst>
            </p:cNvPr>
            <p:cNvSpPr>
              <a:spLocks noChangeArrowheads="1"/>
            </p:cNvSpPr>
            <p:nvPr userDrawn="1"/>
          </p:nvSpPr>
          <p:spPr bwMode="auto">
            <a:xfrm>
              <a:off x="9259455"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55" name="Oval 15">
              <a:extLst>
                <a:ext uri="{FF2B5EF4-FFF2-40B4-BE49-F238E27FC236}">
                  <a16:creationId xmlns:a16="http://schemas.microsoft.com/office/drawing/2014/main" id="{B98C7D9E-662F-40E4-BA6C-9BBBB0959B57}"/>
                </a:ext>
              </a:extLst>
            </p:cNvPr>
            <p:cNvSpPr>
              <a:spLocks noChangeArrowheads="1"/>
            </p:cNvSpPr>
            <p:nvPr userDrawn="1"/>
          </p:nvSpPr>
          <p:spPr bwMode="auto">
            <a:xfrm>
              <a:off x="8878455"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56" name="Oval 16">
              <a:extLst>
                <a:ext uri="{FF2B5EF4-FFF2-40B4-BE49-F238E27FC236}">
                  <a16:creationId xmlns:a16="http://schemas.microsoft.com/office/drawing/2014/main" id="{4EA9C4FF-B3F7-47D8-912B-889C15350FBF}"/>
                </a:ext>
              </a:extLst>
            </p:cNvPr>
            <p:cNvSpPr>
              <a:spLocks noChangeArrowheads="1"/>
            </p:cNvSpPr>
            <p:nvPr userDrawn="1"/>
          </p:nvSpPr>
          <p:spPr bwMode="auto">
            <a:xfrm>
              <a:off x="9068955"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33" name="Oval 5">
              <a:extLst>
                <a:ext uri="{FF2B5EF4-FFF2-40B4-BE49-F238E27FC236}">
                  <a16:creationId xmlns:a16="http://schemas.microsoft.com/office/drawing/2014/main" id="{CDFC39FA-BBB9-4F27-AC56-9AB64719D3F6}"/>
                </a:ext>
              </a:extLst>
            </p:cNvPr>
            <p:cNvSpPr>
              <a:spLocks noChangeArrowheads="1"/>
            </p:cNvSpPr>
            <p:nvPr userDrawn="1"/>
          </p:nvSpPr>
          <p:spPr bwMode="auto">
            <a:xfrm>
              <a:off x="9727759" y="5104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34" name="Oval 6">
              <a:extLst>
                <a:ext uri="{FF2B5EF4-FFF2-40B4-BE49-F238E27FC236}">
                  <a16:creationId xmlns:a16="http://schemas.microsoft.com/office/drawing/2014/main" id="{13AAA1BA-BF1A-434F-BD48-7C7646B9A0B0}"/>
                </a:ext>
              </a:extLst>
            </p:cNvPr>
            <p:cNvSpPr>
              <a:spLocks noChangeArrowheads="1"/>
            </p:cNvSpPr>
            <p:nvPr userDrawn="1"/>
          </p:nvSpPr>
          <p:spPr bwMode="auto">
            <a:xfrm>
              <a:off x="9348347"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35" name="Oval 7">
              <a:extLst>
                <a:ext uri="{FF2B5EF4-FFF2-40B4-BE49-F238E27FC236}">
                  <a16:creationId xmlns:a16="http://schemas.microsoft.com/office/drawing/2014/main" id="{B0B53E4C-F1A0-4C3E-8037-BB9A36842D4F}"/>
                </a:ext>
              </a:extLst>
            </p:cNvPr>
            <p:cNvSpPr>
              <a:spLocks noChangeArrowheads="1"/>
            </p:cNvSpPr>
            <p:nvPr userDrawn="1"/>
          </p:nvSpPr>
          <p:spPr bwMode="auto">
            <a:xfrm>
              <a:off x="9538847"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36" name="Oval 8">
              <a:extLst>
                <a:ext uri="{FF2B5EF4-FFF2-40B4-BE49-F238E27FC236}">
                  <a16:creationId xmlns:a16="http://schemas.microsoft.com/office/drawing/2014/main" id="{ACC48C7D-D3D8-40E2-923C-63B2293E106F}"/>
                </a:ext>
              </a:extLst>
            </p:cNvPr>
            <p:cNvSpPr>
              <a:spLocks noChangeArrowheads="1"/>
            </p:cNvSpPr>
            <p:nvPr userDrawn="1"/>
          </p:nvSpPr>
          <p:spPr bwMode="auto">
            <a:xfrm>
              <a:off x="9830947"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37" name="Oval 9">
              <a:extLst>
                <a:ext uri="{FF2B5EF4-FFF2-40B4-BE49-F238E27FC236}">
                  <a16:creationId xmlns:a16="http://schemas.microsoft.com/office/drawing/2014/main" id="{C2012B1A-4DBF-42EA-9CB8-28284FB34678}"/>
                </a:ext>
              </a:extLst>
            </p:cNvPr>
            <p:cNvSpPr>
              <a:spLocks noChangeArrowheads="1"/>
            </p:cNvSpPr>
            <p:nvPr userDrawn="1"/>
          </p:nvSpPr>
          <p:spPr bwMode="auto">
            <a:xfrm>
              <a:off x="9449947"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38" name="Oval 10">
              <a:extLst>
                <a:ext uri="{FF2B5EF4-FFF2-40B4-BE49-F238E27FC236}">
                  <a16:creationId xmlns:a16="http://schemas.microsoft.com/office/drawing/2014/main" id="{9B1E0F74-4246-4E2C-82BF-7729766F91DF}"/>
                </a:ext>
              </a:extLst>
            </p:cNvPr>
            <p:cNvSpPr>
              <a:spLocks noChangeArrowheads="1"/>
            </p:cNvSpPr>
            <p:nvPr userDrawn="1"/>
          </p:nvSpPr>
          <p:spPr bwMode="auto">
            <a:xfrm>
              <a:off x="9640447"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39" name="Oval 11">
              <a:extLst>
                <a:ext uri="{FF2B5EF4-FFF2-40B4-BE49-F238E27FC236}">
                  <a16:creationId xmlns:a16="http://schemas.microsoft.com/office/drawing/2014/main" id="{2D3CF964-0DCE-4C6B-9954-B6A82FC835E6}"/>
                </a:ext>
              </a:extLst>
            </p:cNvPr>
            <p:cNvSpPr>
              <a:spLocks noChangeArrowheads="1"/>
            </p:cNvSpPr>
            <p:nvPr userDrawn="1"/>
          </p:nvSpPr>
          <p:spPr bwMode="auto">
            <a:xfrm>
              <a:off x="9727759" y="5485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40" name="Oval 12">
              <a:extLst>
                <a:ext uri="{FF2B5EF4-FFF2-40B4-BE49-F238E27FC236}">
                  <a16:creationId xmlns:a16="http://schemas.microsoft.com/office/drawing/2014/main" id="{09DE5247-A8D8-4A17-8CD0-B30347E13E3E}"/>
                </a:ext>
              </a:extLst>
            </p:cNvPr>
            <p:cNvSpPr>
              <a:spLocks noChangeArrowheads="1"/>
            </p:cNvSpPr>
            <p:nvPr userDrawn="1"/>
          </p:nvSpPr>
          <p:spPr bwMode="auto">
            <a:xfrm>
              <a:off x="9348347"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41" name="Oval 13">
              <a:extLst>
                <a:ext uri="{FF2B5EF4-FFF2-40B4-BE49-F238E27FC236}">
                  <a16:creationId xmlns:a16="http://schemas.microsoft.com/office/drawing/2014/main" id="{B6A60EC9-B7D8-4340-8756-EEE519F620AF}"/>
                </a:ext>
              </a:extLst>
            </p:cNvPr>
            <p:cNvSpPr>
              <a:spLocks noChangeArrowheads="1"/>
            </p:cNvSpPr>
            <p:nvPr userDrawn="1"/>
          </p:nvSpPr>
          <p:spPr bwMode="auto">
            <a:xfrm>
              <a:off x="9538847"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42" name="Oval 14">
              <a:extLst>
                <a:ext uri="{FF2B5EF4-FFF2-40B4-BE49-F238E27FC236}">
                  <a16:creationId xmlns:a16="http://schemas.microsoft.com/office/drawing/2014/main" id="{4C409CAA-7BF8-45F7-96E7-37CD1B8D1B44}"/>
                </a:ext>
              </a:extLst>
            </p:cNvPr>
            <p:cNvSpPr>
              <a:spLocks noChangeArrowheads="1"/>
            </p:cNvSpPr>
            <p:nvPr userDrawn="1"/>
          </p:nvSpPr>
          <p:spPr bwMode="auto">
            <a:xfrm>
              <a:off x="9830947"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43" name="Oval 15">
              <a:extLst>
                <a:ext uri="{FF2B5EF4-FFF2-40B4-BE49-F238E27FC236}">
                  <a16:creationId xmlns:a16="http://schemas.microsoft.com/office/drawing/2014/main" id="{3516F4CE-7D8E-4648-A57B-AEBB15F7085D}"/>
                </a:ext>
              </a:extLst>
            </p:cNvPr>
            <p:cNvSpPr>
              <a:spLocks noChangeArrowheads="1"/>
            </p:cNvSpPr>
            <p:nvPr userDrawn="1"/>
          </p:nvSpPr>
          <p:spPr bwMode="auto">
            <a:xfrm>
              <a:off x="9449947"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44" name="Oval 16">
              <a:extLst>
                <a:ext uri="{FF2B5EF4-FFF2-40B4-BE49-F238E27FC236}">
                  <a16:creationId xmlns:a16="http://schemas.microsoft.com/office/drawing/2014/main" id="{B7B77AC4-07C0-4EC7-B913-AE38CA70A2B8}"/>
                </a:ext>
              </a:extLst>
            </p:cNvPr>
            <p:cNvSpPr>
              <a:spLocks noChangeArrowheads="1"/>
            </p:cNvSpPr>
            <p:nvPr userDrawn="1"/>
          </p:nvSpPr>
          <p:spPr bwMode="auto">
            <a:xfrm>
              <a:off x="9640447"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21" name="Oval 5">
              <a:extLst>
                <a:ext uri="{FF2B5EF4-FFF2-40B4-BE49-F238E27FC236}">
                  <a16:creationId xmlns:a16="http://schemas.microsoft.com/office/drawing/2014/main" id="{C3C8F3C4-A1C3-46AD-B17A-C95E3B3C0A5E}"/>
                </a:ext>
              </a:extLst>
            </p:cNvPr>
            <p:cNvSpPr>
              <a:spLocks noChangeArrowheads="1"/>
            </p:cNvSpPr>
            <p:nvPr userDrawn="1"/>
          </p:nvSpPr>
          <p:spPr bwMode="auto">
            <a:xfrm>
              <a:off x="10299251" y="5104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22" name="Oval 6">
              <a:extLst>
                <a:ext uri="{FF2B5EF4-FFF2-40B4-BE49-F238E27FC236}">
                  <a16:creationId xmlns:a16="http://schemas.microsoft.com/office/drawing/2014/main" id="{2EEFA4F2-1046-4B73-8AD3-338F949E3CED}"/>
                </a:ext>
              </a:extLst>
            </p:cNvPr>
            <p:cNvSpPr>
              <a:spLocks noChangeArrowheads="1"/>
            </p:cNvSpPr>
            <p:nvPr userDrawn="1"/>
          </p:nvSpPr>
          <p:spPr bwMode="auto">
            <a:xfrm>
              <a:off x="9919839"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23" name="Oval 7">
              <a:extLst>
                <a:ext uri="{FF2B5EF4-FFF2-40B4-BE49-F238E27FC236}">
                  <a16:creationId xmlns:a16="http://schemas.microsoft.com/office/drawing/2014/main" id="{76EA5260-9067-4F3B-B60D-36606ED65607}"/>
                </a:ext>
              </a:extLst>
            </p:cNvPr>
            <p:cNvSpPr>
              <a:spLocks noChangeArrowheads="1"/>
            </p:cNvSpPr>
            <p:nvPr userDrawn="1"/>
          </p:nvSpPr>
          <p:spPr bwMode="auto">
            <a:xfrm>
              <a:off x="10110339"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24" name="Oval 8">
              <a:extLst>
                <a:ext uri="{FF2B5EF4-FFF2-40B4-BE49-F238E27FC236}">
                  <a16:creationId xmlns:a16="http://schemas.microsoft.com/office/drawing/2014/main" id="{7FDD6CAA-B74F-48F2-8107-140D29509AEE}"/>
                </a:ext>
              </a:extLst>
            </p:cNvPr>
            <p:cNvSpPr>
              <a:spLocks noChangeArrowheads="1"/>
            </p:cNvSpPr>
            <p:nvPr userDrawn="1"/>
          </p:nvSpPr>
          <p:spPr bwMode="auto">
            <a:xfrm>
              <a:off x="10402439"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25" name="Oval 9">
              <a:extLst>
                <a:ext uri="{FF2B5EF4-FFF2-40B4-BE49-F238E27FC236}">
                  <a16:creationId xmlns:a16="http://schemas.microsoft.com/office/drawing/2014/main" id="{5363BB91-5E97-43B8-AA52-DD440F21D5B2}"/>
                </a:ext>
              </a:extLst>
            </p:cNvPr>
            <p:cNvSpPr>
              <a:spLocks noChangeArrowheads="1"/>
            </p:cNvSpPr>
            <p:nvPr userDrawn="1"/>
          </p:nvSpPr>
          <p:spPr bwMode="auto">
            <a:xfrm>
              <a:off x="10021439"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26" name="Oval 10">
              <a:extLst>
                <a:ext uri="{FF2B5EF4-FFF2-40B4-BE49-F238E27FC236}">
                  <a16:creationId xmlns:a16="http://schemas.microsoft.com/office/drawing/2014/main" id="{72EE5CEB-73AA-4E55-B17C-8E21FE58C733}"/>
                </a:ext>
              </a:extLst>
            </p:cNvPr>
            <p:cNvSpPr>
              <a:spLocks noChangeArrowheads="1"/>
            </p:cNvSpPr>
            <p:nvPr userDrawn="1"/>
          </p:nvSpPr>
          <p:spPr bwMode="auto">
            <a:xfrm>
              <a:off x="10211939"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27" name="Oval 11">
              <a:extLst>
                <a:ext uri="{FF2B5EF4-FFF2-40B4-BE49-F238E27FC236}">
                  <a16:creationId xmlns:a16="http://schemas.microsoft.com/office/drawing/2014/main" id="{A76F02B6-42B8-42A8-A891-88E6D0EF1D2D}"/>
                </a:ext>
              </a:extLst>
            </p:cNvPr>
            <p:cNvSpPr>
              <a:spLocks noChangeArrowheads="1"/>
            </p:cNvSpPr>
            <p:nvPr userDrawn="1"/>
          </p:nvSpPr>
          <p:spPr bwMode="auto">
            <a:xfrm>
              <a:off x="10299251" y="5485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28" name="Oval 12">
              <a:extLst>
                <a:ext uri="{FF2B5EF4-FFF2-40B4-BE49-F238E27FC236}">
                  <a16:creationId xmlns:a16="http://schemas.microsoft.com/office/drawing/2014/main" id="{D84F6EBC-ED7D-4AC2-B90B-462FEF31DBD1}"/>
                </a:ext>
              </a:extLst>
            </p:cNvPr>
            <p:cNvSpPr>
              <a:spLocks noChangeArrowheads="1"/>
            </p:cNvSpPr>
            <p:nvPr userDrawn="1"/>
          </p:nvSpPr>
          <p:spPr bwMode="auto">
            <a:xfrm>
              <a:off x="9919839"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29" name="Oval 13">
              <a:extLst>
                <a:ext uri="{FF2B5EF4-FFF2-40B4-BE49-F238E27FC236}">
                  <a16:creationId xmlns:a16="http://schemas.microsoft.com/office/drawing/2014/main" id="{51FB7E8F-1B17-4541-A025-AEFBEAADC205}"/>
                </a:ext>
              </a:extLst>
            </p:cNvPr>
            <p:cNvSpPr>
              <a:spLocks noChangeArrowheads="1"/>
            </p:cNvSpPr>
            <p:nvPr userDrawn="1"/>
          </p:nvSpPr>
          <p:spPr bwMode="auto">
            <a:xfrm>
              <a:off x="10110339"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30" name="Oval 14">
              <a:extLst>
                <a:ext uri="{FF2B5EF4-FFF2-40B4-BE49-F238E27FC236}">
                  <a16:creationId xmlns:a16="http://schemas.microsoft.com/office/drawing/2014/main" id="{EEDC4058-7735-490C-B5E7-F3B5369150E9}"/>
                </a:ext>
              </a:extLst>
            </p:cNvPr>
            <p:cNvSpPr>
              <a:spLocks noChangeArrowheads="1"/>
            </p:cNvSpPr>
            <p:nvPr userDrawn="1"/>
          </p:nvSpPr>
          <p:spPr bwMode="auto">
            <a:xfrm>
              <a:off x="10402439"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31" name="Oval 15">
              <a:extLst>
                <a:ext uri="{FF2B5EF4-FFF2-40B4-BE49-F238E27FC236}">
                  <a16:creationId xmlns:a16="http://schemas.microsoft.com/office/drawing/2014/main" id="{A94163AA-3689-4226-87AD-8023BF04BE56}"/>
                </a:ext>
              </a:extLst>
            </p:cNvPr>
            <p:cNvSpPr>
              <a:spLocks noChangeArrowheads="1"/>
            </p:cNvSpPr>
            <p:nvPr userDrawn="1"/>
          </p:nvSpPr>
          <p:spPr bwMode="auto">
            <a:xfrm>
              <a:off x="10021439"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32" name="Oval 16">
              <a:extLst>
                <a:ext uri="{FF2B5EF4-FFF2-40B4-BE49-F238E27FC236}">
                  <a16:creationId xmlns:a16="http://schemas.microsoft.com/office/drawing/2014/main" id="{609E5F35-158A-4CFD-87D6-FC7F680A5FD8}"/>
                </a:ext>
              </a:extLst>
            </p:cNvPr>
            <p:cNvSpPr>
              <a:spLocks noChangeArrowheads="1"/>
            </p:cNvSpPr>
            <p:nvPr userDrawn="1"/>
          </p:nvSpPr>
          <p:spPr bwMode="auto">
            <a:xfrm>
              <a:off x="10211939"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09" name="Oval 5">
              <a:extLst>
                <a:ext uri="{FF2B5EF4-FFF2-40B4-BE49-F238E27FC236}">
                  <a16:creationId xmlns:a16="http://schemas.microsoft.com/office/drawing/2014/main" id="{EF6C6136-35BB-43CF-A140-4E531B8D71C0}"/>
                </a:ext>
              </a:extLst>
            </p:cNvPr>
            <p:cNvSpPr>
              <a:spLocks noChangeArrowheads="1"/>
            </p:cNvSpPr>
            <p:nvPr userDrawn="1"/>
          </p:nvSpPr>
          <p:spPr bwMode="auto">
            <a:xfrm>
              <a:off x="10870743" y="5104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10" name="Oval 6">
              <a:extLst>
                <a:ext uri="{FF2B5EF4-FFF2-40B4-BE49-F238E27FC236}">
                  <a16:creationId xmlns:a16="http://schemas.microsoft.com/office/drawing/2014/main" id="{C0918A68-8ED9-4B83-A226-30EF8EA9DD70}"/>
                </a:ext>
              </a:extLst>
            </p:cNvPr>
            <p:cNvSpPr>
              <a:spLocks noChangeArrowheads="1"/>
            </p:cNvSpPr>
            <p:nvPr userDrawn="1"/>
          </p:nvSpPr>
          <p:spPr bwMode="auto">
            <a:xfrm>
              <a:off x="10491331"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11" name="Oval 7">
              <a:extLst>
                <a:ext uri="{FF2B5EF4-FFF2-40B4-BE49-F238E27FC236}">
                  <a16:creationId xmlns:a16="http://schemas.microsoft.com/office/drawing/2014/main" id="{640261C8-2E14-49EF-A92D-CE02667440C0}"/>
                </a:ext>
              </a:extLst>
            </p:cNvPr>
            <p:cNvSpPr>
              <a:spLocks noChangeArrowheads="1"/>
            </p:cNvSpPr>
            <p:nvPr userDrawn="1"/>
          </p:nvSpPr>
          <p:spPr bwMode="auto">
            <a:xfrm>
              <a:off x="10681831"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12" name="Oval 8">
              <a:extLst>
                <a:ext uri="{FF2B5EF4-FFF2-40B4-BE49-F238E27FC236}">
                  <a16:creationId xmlns:a16="http://schemas.microsoft.com/office/drawing/2014/main" id="{11716FDD-5CBD-4185-8E1C-F27704AEFD38}"/>
                </a:ext>
              </a:extLst>
            </p:cNvPr>
            <p:cNvSpPr>
              <a:spLocks noChangeArrowheads="1"/>
            </p:cNvSpPr>
            <p:nvPr userDrawn="1"/>
          </p:nvSpPr>
          <p:spPr bwMode="auto">
            <a:xfrm>
              <a:off x="10973931"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13" name="Oval 9">
              <a:extLst>
                <a:ext uri="{FF2B5EF4-FFF2-40B4-BE49-F238E27FC236}">
                  <a16:creationId xmlns:a16="http://schemas.microsoft.com/office/drawing/2014/main" id="{C943BD69-2EF4-4FEE-9BDD-2B38489D81C8}"/>
                </a:ext>
              </a:extLst>
            </p:cNvPr>
            <p:cNvSpPr>
              <a:spLocks noChangeArrowheads="1"/>
            </p:cNvSpPr>
            <p:nvPr userDrawn="1"/>
          </p:nvSpPr>
          <p:spPr bwMode="auto">
            <a:xfrm>
              <a:off x="10592931"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14" name="Oval 10">
              <a:extLst>
                <a:ext uri="{FF2B5EF4-FFF2-40B4-BE49-F238E27FC236}">
                  <a16:creationId xmlns:a16="http://schemas.microsoft.com/office/drawing/2014/main" id="{81035997-6FF7-416B-BFF4-B50C4D62A370}"/>
                </a:ext>
              </a:extLst>
            </p:cNvPr>
            <p:cNvSpPr>
              <a:spLocks noChangeArrowheads="1"/>
            </p:cNvSpPr>
            <p:nvPr userDrawn="1"/>
          </p:nvSpPr>
          <p:spPr bwMode="auto">
            <a:xfrm>
              <a:off x="10783431"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15" name="Oval 11">
              <a:extLst>
                <a:ext uri="{FF2B5EF4-FFF2-40B4-BE49-F238E27FC236}">
                  <a16:creationId xmlns:a16="http://schemas.microsoft.com/office/drawing/2014/main" id="{3649814E-C95C-43FC-9C0A-FF5FE7E35CAE}"/>
                </a:ext>
              </a:extLst>
            </p:cNvPr>
            <p:cNvSpPr>
              <a:spLocks noChangeArrowheads="1"/>
            </p:cNvSpPr>
            <p:nvPr userDrawn="1"/>
          </p:nvSpPr>
          <p:spPr bwMode="auto">
            <a:xfrm>
              <a:off x="10870743" y="5485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16" name="Oval 12">
              <a:extLst>
                <a:ext uri="{FF2B5EF4-FFF2-40B4-BE49-F238E27FC236}">
                  <a16:creationId xmlns:a16="http://schemas.microsoft.com/office/drawing/2014/main" id="{BF7D2F80-444F-4097-A470-0658C0AC7EA1}"/>
                </a:ext>
              </a:extLst>
            </p:cNvPr>
            <p:cNvSpPr>
              <a:spLocks noChangeArrowheads="1"/>
            </p:cNvSpPr>
            <p:nvPr userDrawn="1"/>
          </p:nvSpPr>
          <p:spPr bwMode="auto">
            <a:xfrm>
              <a:off x="10491331"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17" name="Oval 13">
              <a:extLst>
                <a:ext uri="{FF2B5EF4-FFF2-40B4-BE49-F238E27FC236}">
                  <a16:creationId xmlns:a16="http://schemas.microsoft.com/office/drawing/2014/main" id="{E41CD28A-38DB-448D-A24E-345644859A92}"/>
                </a:ext>
              </a:extLst>
            </p:cNvPr>
            <p:cNvSpPr>
              <a:spLocks noChangeArrowheads="1"/>
            </p:cNvSpPr>
            <p:nvPr userDrawn="1"/>
          </p:nvSpPr>
          <p:spPr bwMode="auto">
            <a:xfrm>
              <a:off x="10681831"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18" name="Oval 14">
              <a:extLst>
                <a:ext uri="{FF2B5EF4-FFF2-40B4-BE49-F238E27FC236}">
                  <a16:creationId xmlns:a16="http://schemas.microsoft.com/office/drawing/2014/main" id="{7A550C20-0C7C-4197-A666-A3E4CD6EBBEC}"/>
                </a:ext>
              </a:extLst>
            </p:cNvPr>
            <p:cNvSpPr>
              <a:spLocks noChangeArrowheads="1"/>
            </p:cNvSpPr>
            <p:nvPr userDrawn="1"/>
          </p:nvSpPr>
          <p:spPr bwMode="auto">
            <a:xfrm>
              <a:off x="10973931"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19" name="Oval 15">
              <a:extLst>
                <a:ext uri="{FF2B5EF4-FFF2-40B4-BE49-F238E27FC236}">
                  <a16:creationId xmlns:a16="http://schemas.microsoft.com/office/drawing/2014/main" id="{B0F1C2B8-94A8-4E36-AB48-3CEAC8C30E11}"/>
                </a:ext>
              </a:extLst>
            </p:cNvPr>
            <p:cNvSpPr>
              <a:spLocks noChangeArrowheads="1"/>
            </p:cNvSpPr>
            <p:nvPr userDrawn="1"/>
          </p:nvSpPr>
          <p:spPr bwMode="auto">
            <a:xfrm>
              <a:off x="10592931"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20" name="Oval 16">
              <a:extLst>
                <a:ext uri="{FF2B5EF4-FFF2-40B4-BE49-F238E27FC236}">
                  <a16:creationId xmlns:a16="http://schemas.microsoft.com/office/drawing/2014/main" id="{7C7DA991-3E6F-4FE3-9AEC-D9AE0C5EC09E}"/>
                </a:ext>
              </a:extLst>
            </p:cNvPr>
            <p:cNvSpPr>
              <a:spLocks noChangeArrowheads="1"/>
            </p:cNvSpPr>
            <p:nvPr userDrawn="1"/>
          </p:nvSpPr>
          <p:spPr bwMode="auto">
            <a:xfrm>
              <a:off x="10783431"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97" name="Oval 5">
              <a:extLst>
                <a:ext uri="{FF2B5EF4-FFF2-40B4-BE49-F238E27FC236}">
                  <a16:creationId xmlns:a16="http://schemas.microsoft.com/office/drawing/2014/main" id="{808882AA-B3BF-41ED-AE7F-0849283291CE}"/>
                </a:ext>
              </a:extLst>
            </p:cNvPr>
            <p:cNvSpPr>
              <a:spLocks noChangeArrowheads="1"/>
            </p:cNvSpPr>
            <p:nvPr userDrawn="1"/>
          </p:nvSpPr>
          <p:spPr bwMode="auto">
            <a:xfrm>
              <a:off x="11442235" y="5104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98" name="Oval 6">
              <a:extLst>
                <a:ext uri="{FF2B5EF4-FFF2-40B4-BE49-F238E27FC236}">
                  <a16:creationId xmlns:a16="http://schemas.microsoft.com/office/drawing/2014/main" id="{4D7B56A8-E179-4BA7-9B0C-7ABE690BE144}"/>
                </a:ext>
              </a:extLst>
            </p:cNvPr>
            <p:cNvSpPr>
              <a:spLocks noChangeArrowheads="1"/>
            </p:cNvSpPr>
            <p:nvPr userDrawn="1"/>
          </p:nvSpPr>
          <p:spPr bwMode="auto">
            <a:xfrm>
              <a:off x="11062823"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99" name="Oval 7">
              <a:extLst>
                <a:ext uri="{FF2B5EF4-FFF2-40B4-BE49-F238E27FC236}">
                  <a16:creationId xmlns:a16="http://schemas.microsoft.com/office/drawing/2014/main" id="{EC6BF16A-E140-4638-B0C7-1769701CB732}"/>
                </a:ext>
              </a:extLst>
            </p:cNvPr>
            <p:cNvSpPr>
              <a:spLocks noChangeArrowheads="1"/>
            </p:cNvSpPr>
            <p:nvPr userDrawn="1"/>
          </p:nvSpPr>
          <p:spPr bwMode="auto">
            <a:xfrm>
              <a:off x="11253323"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00" name="Oval 8">
              <a:extLst>
                <a:ext uri="{FF2B5EF4-FFF2-40B4-BE49-F238E27FC236}">
                  <a16:creationId xmlns:a16="http://schemas.microsoft.com/office/drawing/2014/main" id="{67A7B6B8-A981-4101-83AC-E69FAF45069B}"/>
                </a:ext>
              </a:extLst>
            </p:cNvPr>
            <p:cNvSpPr>
              <a:spLocks noChangeArrowheads="1"/>
            </p:cNvSpPr>
            <p:nvPr userDrawn="1"/>
          </p:nvSpPr>
          <p:spPr bwMode="auto">
            <a:xfrm>
              <a:off x="11545423"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01" name="Oval 9">
              <a:extLst>
                <a:ext uri="{FF2B5EF4-FFF2-40B4-BE49-F238E27FC236}">
                  <a16:creationId xmlns:a16="http://schemas.microsoft.com/office/drawing/2014/main" id="{AE9F94D5-DB56-4AAB-B955-AF3EA2C74B45}"/>
                </a:ext>
              </a:extLst>
            </p:cNvPr>
            <p:cNvSpPr>
              <a:spLocks noChangeArrowheads="1"/>
            </p:cNvSpPr>
            <p:nvPr userDrawn="1"/>
          </p:nvSpPr>
          <p:spPr bwMode="auto">
            <a:xfrm>
              <a:off x="11164423"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02" name="Oval 10">
              <a:extLst>
                <a:ext uri="{FF2B5EF4-FFF2-40B4-BE49-F238E27FC236}">
                  <a16:creationId xmlns:a16="http://schemas.microsoft.com/office/drawing/2014/main" id="{A2579882-0C83-4693-B7D1-0BE6964F8989}"/>
                </a:ext>
              </a:extLst>
            </p:cNvPr>
            <p:cNvSpPr>
              <a:spLocks noChangeArrowheads="1"/>
            </p:cNvSpPr>
            <p:nvPr userDrawn="1"/>
          </p:nvSpPr>
          <p:spPr bwMode="auto">
            <a:xfrm>
              <a:off x="11354923"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03" name="Oval 11">
              <a:extLst>
                <a:ext uri="{FF2B5EF4-FFF2-40B4-BE49-F238E27FC236}">
                  <a16:creationId xmlns:a16="http://schemas.microsoft.com/office/drawing/2014/main" id="{D7DB1925-B004-40F8-A25B-52C419E4AC91}"/>
                </a:ext>
              </a:extLst>
            </p:cNvPr>
            <p:cNvSpPr>
              <a:spLocks noChangeArrowheads="1"/>
            </p:cNvSpPr>
            <p:nvPr userDrawn="1"/>
          </p:nvSpPr>
          <p:spPr bwMode="auto">
            <a:xfrm>
              <a:off x="11442235" y="5485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04" name="Oval 12">
              <a:extLst>
                <a:ext uri="{FF2B5EF4-FFF2-40B4-BE49-F238E27FC236}">
                  <a16:creationId xmlns:a16="http://schemas.microsoft.com/office/drawing/2014/main" id="{0C5770BB-0EF5-4080-922A-631DAEA542D9}"/>
                </a:ext>
              </a:extLst>
            </p:cNvPr>
            <p:cNvSpPr>
              <a:spLocks noChangeArrowheads="1"/>
            </p:cNvSpPr>
            <p:nvPr userDrawn="1"/>
          </p:nvSpPr>
          <p:spPr bwMode="auto">
            <a:xfrm>
              <a:off x="11062823"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05" name="Oval 13">
              <a:extLst>
                <a:ext uri="{FF2B5EF4-FFF2-40B4-BE49-F238E27FC236}">
                  <a16:creationId xmlns:a16="http://schemas.microsoft.com/office/drawing/2014/main" id="{09F7E8AB-CCF4-499C-9BFD-F5BC403D6FEA}"/>
                </a:ext>
              </a:extLst>
            </p:cNvPr>
            <p:cNvSpPr>
              <a:spLocks noChangeArrowheads="1"/>
            </p:cNvSpPr>
            <p:nvPr userDrawn="1"/>
          </p:nvSpPr>
          <p:spPr bwMode="auto">
            <a:xfrm>
              <a:off x="11253323"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06" name="Oval 14">
              <a:extLst>
                <a:ext uri="{FF2B5EF4-FFF2-40B4-BE49-F238E27FC236}">
                  <a16:creationId xmlns:a16="http://schemas.microsoft.com/office/drawing/2014/main" id="{1DE89F5C-6A98-435A-A1E5-AF1A0B349B51}"/>
                </a:ext>
              </a:extLst>
            </p:cNvPr>
            <p:cNvSpPr>
              <a:spLocks noChangeArrowheads="1"/>
            </p:cNvSpPr>
            <p:nvPr userDrawn="1"/>
          </p:nvSpPr>
          <p:spPr bwMode="auto">
            <a:xfrm>
              <a:off x="11545423"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07" name="Oval 15">
              <a:extLst>
                <a:ext uri="{FF2B5EF4-FFF2-40B4-BE49-F238E27FC236}">
                  <a16:creationId xmlns:a16="http://schemas.microsoft.com/office/drawing/2014/main" id="{23521BE8-617B-4E43-A9C0-69668D2F18CC}"/>
                </a:ext>
              </a:extLst>
            </p:cNvPr>
            <p:cNvSpPr>
              <a:spLocks noChangeArrowheads="1"/>
            </p:cNvSpPr>
            <p:nvPr userDrawn="1"/>
          </p:nvSpPr>
          <p:spPr bwMode="auto">
            <a:xfrm>
              <a:off x="11164423"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08" name="Oval 16">
              <a:extLst>
                <a:ext uri="{FF2B5EF4-FFF2-40B4-BE49-F238E27FC236}">
                  <a16:creationId xmlns:a16="http://schemas.microsoft.com/office/drawing/2014/main" id="{B5CD56FB-4345-4141-A96A-1865C356CB96}"/>
                </a:ext>
              </a:extLst>
            </p:cNvPr>
            <p:cNvSpPr>
              <a:spLocks noChangeArrowheads="1"/>
            </p:cNvSpPr>
            <p:nvPr userDrawn="1"/>
          </p:nvSpPr>
          <p:spPr bwMode="auto">
            <a:xfrm>
              <a:off x="11354923"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85" name="Oval 5">
              <a:extLst>
                <a:ext uri="{FF2B5EF4-FFF2-40B4-BE49-F238E27FC236}">
                  <a16:creationId xmlns:a16="http://schemas.microsoft.com/office/drawing/2014/main" id="{616D72F3-D0C4-4994-B37E-BBFA052C4E3F}"/>
                </a:ext>
              </a:extLst>
            </p:cNvPr>
            <p:cNvSpPr>
              <a:spLocks noChangeArrowheads="1"/>
            </p:cNvSpPr>
            <p:nvPr userDrawn="1"/>
          </p:nvSpPr>
          <p:spPr bwMode="auto">
            <a:xfrm>
              <a:off x="12013722" y="5104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86" name="Oval 6">
              <a:extLst>
                <a:ext uri="{FF2B5EF4-FFF2-40B4-BE49-F238E27FC236}">
                  <a16:creationId xmlns:a16="http://schemas.microsoft.com/office/drawing/2014/main" id="{142D893E-5BEE-4562-A688-8C093FE14A96}"/>
                </a:ext>
              </a:extLst>
            </p:cNvPr>
            <p:cNvSpPr>
              <a:spLocks noChangeArrowheads="1"/>
            </p:cNvSpPr>
            <p:nvPr userDrawn="1"/>
          </p:nvSpPr>
          <p:spPr bwMode="auto">
            <a:xfrm>
              <a:off x="11634310"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87" name="Oval 7">
              <a:extLst>
                <a:ext uri="{FF2B5EF4-FFF2-40B4-BE49-F238E27FC236}">
                  <a16:creationId xmlns:a16="http://schemas.microsoft.com/office/drawing/2014/main" id="{9F8A0305-4441-4FE6-8A29-D35B9586B990}"/>
                </a:ext>
              </a:extLst>
            </p:cNvPr>
            <p:cNvSpPr>
              <a:spLocks noChangeArrowheads="1"/>
            </p:cNvSpPr>
            <p:nvPr userDrawn="1"/>
          </p:nvSpPr>
          <p:spPr bwMode="auto">
            <a:xfrm>
              <a:off x="11824810"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88" name="Oval 8">
              <a:extLst>
                <a:ext uri="{FF2B5EF4-FFF2-40B4-BE49-F238E27FC236}">
                  <a16:creationId xmlns:a16="http://schemas.microsoft.com/office/drawing/2014/main" id="{F25C7ECE-7CCE-4E6D-A079-4EFF5F68AD1A}"/>
                </a:ext>
              </a:extLst>
            </p:cNvPr>
            <p:cNvSpPr>
              <a:spLocks noChangeArrowheads="1"/>
            </p:cNvSpPr>
            <p:nvPr userDrawn="1"/>
          </p:nvSpPr>
          <p:spPr bwMode="auto">
            <a:xfrm>
              <a:off x="12116910"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89" name="Oval 9">
              <a:extLst>
                <a:ext uri="{FF2B5EF4-FFF2-40B4-BE49-F238E27FC236}">
                  <a16:creationId xmlns:a16="http://schemas.microsoft.com/office/drawing/2014/main" id="{7FAEC968-C4AB-4138-AE90-4E86CCF070E6}"/>
                </a:ext>
              </a:extLst>
            </p:cNvPr>
            <p:cNvSpPr>
              <a:spLocks noChangeArrowheads="1"/>
            </p:cNvSpPr>
            <p:nvPr userDrawn="1"/>
          </p:nvSpPr>
          <p:spPr bwMode="auto">
            <a:xfrm>
              <a:off x="11735910"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90" name="Oval 10">
              <a:extLst>
                <a:ext uri="{FF2B5EF4-FFF2-40B4-BE49-F238E27FC236}">
                  <a16:creationId xmlns:a16="http://schemas.microsoft.com/office/drawing/2014/main" id="{A1007395-7038-456A-A2B2-520FE57B6F1A}"/>
                </a:ext>
              </a:extLst>
            </p:cNvPr>
            <p:cNvSpPr>
              <a:spLocks noChangeArrowheads="1"/>
            </p:cNvSpPr>
            <p:nvPr userDrawn="1"/>
          </p:nvSpPr>
          <p:spPr bwMode="auto">
            <a:xfrm>
              <a:off x="11926410"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91" name="Oval 11">
              <a:extLst>
                <a:ext uri="{FF2B5EF4-FFF2-40B4-BE49-F238E27FC236}">
                  <a16:creationId xmlns:a16="http://schemas.microsoft.com/office/drawing/2014/main" id="{F4AAEED1-BD11-4601-B4EA-693526A35E2A}"/>
                </a:ext>
              </a:extLst>
            </p:cNvPr>
            <p:cNvSpPr>
              <a:spLocks noChangeArrowheads="1"/>
            </p:cNvSpPr>
            <p:nvPr userDrawn="1"/>
          </p:nvSpPr>
          <p:spPr bwMode="auto">
            <a:xfrm>
              <a:off x="12013722" y="5485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92" name="Oval 12">
              <a:extLst>
                <a:ext uri="{FF2B5EF4-FFF2-40B4-BE49-F238E27FC236}">
                  <a16:creationId xmlns:a16="http://schemas.microsoft.com/office/drawing/2014/main" id="{C03870EE-D691-4D3C-A6D8-9911F5F6C932}"/>
                </a:ext>
              </a:extLst>
            </p:cNvPr>
            <p:cNvSpPr>
              <a:spLocks noChangeArrowheads="1"/>
            </p:cNvSpPr>
            <p:nvPr userDrawn="1"/>
          </p:nvSpPr>
          <p:spPr bwMode="auto">
            <a:xfrm>
              <a:off x="11634310"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93" name="Oval 13">
              <a:extLst>
                <a:ext uri="{FF2B5EF4-FFF2-40B4-BE49-F238E27FC236}">
                  <a16:creationId xmlns:a16="http://schemas.microsoft.com/office/drawing/2014/main" id="{8AC9A5C9-378A-4B59-B448-5F96B4749F11}"/>
                </a:ext>
              </a:extLst>
            </p:cNvPr>
            <p:cNvSpPr>
              <a:spLocks noChangeArrowheads="1"/>
            </p:cNvSpPr>
            <p:nvPr userDrawn="1"/>
          </p:nvSpPr>
          <p:spPr bwMode="auto">
            <a:xfrm>
              <a:off x="11824810"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94" name="Oval 14">
              <a:extLst>
                <a:ext uri="{FF2B5EF4-FFF2-40B4-BE49-F238E27FC236}">
                  <a16:creationId xmlns:a16="http://schemas.microsoft.com/office/drawing/2014/main" id="{0777296D-6940-42DF-9C00-DCD044366072}"/>
                </a:ext>
              </a:extLst>
            </p:cNvPr>
            <p:cNvSpPr>
              <a:spLocks noChangeArrowheads="1"/>
            </p:cNvSpPr>
            <p:nvPr userDrawn="1"/>
          </p:nvSpPr>
          <p:spPr bwMode="auto">
            <a:xfrm>
              <a:off x="12116910"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95" name="Oval 15">
              <a:extLst>
                <a:ext uri="{FF2B5EF4-FFF2-40B4-BE49-F238E27FC236}">
                  <a16:creationId xmlns:a16="http://schemas.microsoft.com/office/drawing/2014/main" id="{8DE85F48-07D8-40B7-8580-F2FDDB3C08D3}"/>
                </a:ext>
              </a:extLst>
            </p:cNvPr>
            <p:cNvSpPr>
              <a:spLocks noChangeArrowheads="1"/>
            </p:cNvSpPr>
            <p:nvPr userDrawn="1"/>
          </p:nvSpPr>
          <p:spPr bwMode="auto">
            <a:xfrm>
              <a:off x="11735910"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96" name="Oval 16">
              <a:extLst>
                <a:ext uri="{FF2B5EF4-FFF2-40B4-BE49-F238E27FC236}">
                  <a16:creationId xmlns:a16="http://schemas.microsoft.com/office/drawing/2014/main" id="{C00E7DDB-C496-483E-9F29-450932B7D8E9}"/>
                </a:ext>
              </a:extLst>
            </p:cNvPr>
            <p:cNvSpPr>
              <a:spLocks noChangeArrowheads="1"/>
            </p:cNvSpPr>
            <p:nvPr userDrawn="1"/>
          </p:nvSpPr>
          <p:spPr bwMode="auto">
            <a:xfrm>
              <a:off x="11926410"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73" name="Oval 5">
              <a:extLst>
                <a:ext uri="{FF2B5EF4-FFF2-40B4-BE49-F238E27FC236}">
                  <a16:creationId xmlns:a16="http://schemas.microsoft.com/office/drawing/2014/main" id="{65CC725A-822D-476C-8BC6-74185CDFD51A}"/>
                </a:ext>
              </a:extLst>
            </p:cNvPr>
            <p:cNvSpPr>
              <a:spLocks noChangeArrowheads="1"/>
            </p:cNvSpPr>
            <p:nvPr userDrawn="1"/>
          </p:nvSpPr>
          <p:spPr bwMode="auto">
            <a:xfrm>
              <a:off x="583887" y="5104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674" name="Oval 6">
              <a:extLst>
                <a:ext uri="{FF2B5EF4-FFF2-40B4-BE49-F238E27FC236}">
                  <a16:creationId xmlns:a16="http://schemas.microsoft.com/office/drawing/2014/main" id="{D21BD222-BCFF-4FF3-9C0D-726F67B1BD2C}"/>
                </a:ext>
              </a:extLst>
            </p:cNvPr>
            <p:cNvSpPr>
              <a:spLocks noChangeArrowheads="1"/>
            </p:cNvSpPr>
            <p:nvPr userDrawn="1"/>
          </p:nvSpPr>
          <p:spPr bwMode="auto">
            <a:xfrm>
              <a:off x="204475"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675" name="Oval 7">
              <a:extLst>
                <a:ext uri="{FF2B5EF4-FFF2-40B4-BE49-F238E27FC236}">
                  <a16:creationId xmlns:a16="http://schemas.microsoft.com/office/drawing/2014/main" id="{8972C711-8D99-47CE-96AF-8ABF2AF917BE}"/>
                </a:ext>
              </a:extLst>
            </p:cNvPr>
            <p:cNvSpPr>
              <a:spLocks noChangeArrowheads="1"/>
            </p:cNvSpPr>
            <p:nvPr userDrawn="1"/>
          </p:nvSpPr>
          <p:spPr bwMode="auto">
            <a:xfrm>
              <a:off x="394975" y="5104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676" name="Oval 8">
              <a:extLst>
                <a:ext uri="{FF2B5EF4-FFF2-40B4-BE49-F238E27FC236}">
                  <a16:creationId xmlns:a16="http://schemas.microsoft.com/office/drawing/2014/main" id="{346D6F09-1D89-45A8-A3C7-B0D3A0CF4C9A}"/>
                </a:ext>
              </a:extLst>
            </p:cNvPr>
            <p:cNvSpPr>
              <a:spLocks noChangeArrowheads="1"/>
            </p:cNvSpPr>
            <p:nvPr userDrawn="1"/>
          </p:nvSpPr>
          <p:spPr bwMode="auto">
            <a:xfrm>
              <a:off x="687075"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677" name="Oval 9">
              <a:extLst>
                <a:ext uri="{FF2B5EF4-FFF2-40B4-BE49-F238E27FC236}">
                  <a16:creationId xmlns:a16="http://schemas.microsoft.com/office/drawing/2014/main" id="{8D33577A-8B30-4DD0-9932-37C07D36D965}"/>
                </a:ext>
              </a:extLst>
            </p:cNvPr>
            <p:cNvSpPr>
              <a:spLocks noChangeArrowheads="1"/>
            </p:cNvSpPr>
            <p:nvPr userDrawn="1"/>
          </p:nvSpPr>
          <p:spPr bwMode="auto">
            <a:xfrm>
              <a:off x="306075"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678" name="Oval 10">
              <a:extLst>
                <a:ext uri="{FF2B5EF4-FFF2-40B4-BE49-F238E27FC236}">
                  <a16:creationId xmlns:a16="http://schemas.microsoft.com/office/drawing/2014/main" id="{7ADBE009-E764-452D-AB2A-7C9A14FFDB56}"/>
                </a:ext>
              </a:extLst>
            </p:cNvPr>
            <p:cNvSpPr>
              <a:spLocks noChangeArrowheads="1"/>
            </p:cNvSpPr>
            <p:nvPr userDrawn="1"/>
          </p:nvSpPr>
          <p:spPr bwMode="auto">
            <a:xfrm>
              <a:off x="496575" y="491237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679" name="Oval 11">
              <a:extLst>
                <a:ext uri="{FF2B5EF4-FFF2-40B4-BE49-F238E27FC236}">
                  <a16:creationId xmlns:a16="http://schemas.microsoft.com/office/drawing/2014/main" id="{5F293E88-2C52-4AF3-B939-5BB41448D534}"/>
                </a:ext>
              </a:extLst>
            </p:cNvPr>
            <p:cNvSpPr>
              <a:spLocks noChangeArrowheads="1"/>
            </p:cNvSpPr>
            <p:nvPr userDrawn="1"/>
          </p:nvSpPr>
          <p:spPr bwMode="auto">
            <a:xfrm>
              <a:off x="583887" y="548546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680" name="Oval 12">
              <a:extLst>
                <a:ext uri="{FF2B5EF4-FFF2-40B4-BE49-F238E27FC236}">
                  <a16:creationId xmlns:a16="http://schemas.microsoft.com/office/drawing/2014/main" id="{49AF0121-30CE-4DB7-8B90-FB1767544B77}"/>
                </a:ext>
              </a:extLst>
            </p:cNvPr>
            <p:cNvSpPr>
              <a:spLocks noChangeArrowheads="1"/>
            </p:cNvSpPr>
            <p:nvPr userDrawn="1"/>
          </p:nvSpPr>
          <p:spPr bwMode="auto">
            <a:xfrm>
              <a:off x="204475"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681" name="Oval 13">
              <a:extLst>
                <a:ext uri="{FF2B5EF4-FFF2-40B4-BE49-F238E27FC236}">
                  <a16:creationId xmlns:a16="http://schemas.microsoft.com/office/drawing/2014/main" id="{2E5D19D8-AF63-4487-9FC6-9544726D5D35}"/>
                </a:ext>
              </a:extLst>
            </p:cNvPr>
            <p:cNvSpPr>
              <a:spLocks noChangeArrowheads="1"/>
            </p:cNvSpPr>
            <p:nvPr userDrawn="1"/>
          </p:nvSpPr>
          <p:spPr bwMode="auto">
            <a:xfrm>
              <a:off x="394975" y="54854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682" name="Oval 14">
              <a:extLst>
                <a:ext uri="{FF2B5EF4-FFF2-40B4-BE49-F238E27FC236}">
                  <a16:creationId xmlns:a16="http://schemas.microsoft.com/office/drawing/2014/main" id="{C0DFBB71-9CBC-4E9B-B909-15CAFD229B98}"/>
                </a:ext>
              </a:extLst>
            </p:cNvPr>
            <p:cNvSpPr>
              <a:spLocks noChangeArrowheads="1"/>
            </p:cNvSpPr>
            <p:nvPr userDrawn="1"/>
          </p:nvSpPr>
          <p:spPr bwMode="auto">
            <a:xfrm>
              <a:off x="687075"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683" name="Oval 15">
              <a:extLst>
                <a:ext uri="{FF2B5EF4-FFF2-40B4-BE49-F238E27FC236}">
                  <a16:creationId xmlns:a16="http://schemas.microsoft.com/office/drawing/2014/main" id="{3A4C432F-7927-49D6-93DF-A25AAC56BB0D}"/>
                </a:ext>
              </a:extLst>
            </p:cNvPr>
            <p:cNvSpPr>
              <a:spLocks noChangeArrowheads="1"/>
            </p:cNvSpPr>
            <p:nvPr userDrawn="1"/>
          </p:nvSpPr>
          <p:spPr bwMode="auto">
            <a:xfrm>
              <a:off x="306075"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684" name="Oval 16">
              <a:extLst>
                <a:ext uri="{FF2B5EF4-FFF2-40B4-BE49-F238E27FC236}">
                  <a16:creationId xmlns:a16="http://schemas.microsoft.com/office/drawing/2014/main" id="{60080977-297D-446D-A17E-561277EBE597}"/>
                </a:ext>
              </a:extLst>
            </p:cNvPr>
            <p:cNvSpPr>
              <a:spLocks noChangeArrowheads="1"/>
            </p:cNvSpPr>
            <p:nvPr userDrawn="1"/>
          </p:nvSpPr>
          <p:spPr bwMode="auto">
            <a:xfrm>
              <a:off x="496575" y="529496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187" name="Oval 5">
              <a:extLst>
                <a:ext uri="{FF2B5EF4-FFF2-40B4-BE49-F238E27FC236}">
                  <a16:creationId xmlns:a16="http://schemas.microsoft.com/office/drawing/2014/main" id="{C5421BE9-9B54-42E6-986E-6B93A35C9A1B}"/>
                </a:ext>
              </a:extLst>
            </p:cNvPr>
            <p:cNvSpPr>
              <a:spLocks noChangeArrowheads="1"/>
            </p:cNvSpPr>
            <p:nvPr userDrawn="1"/>
          </p:nvSpPr>
          <p:spPr bwMode="auto">
            <a:xfrm>
              <a:off x="1155416" y="5865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88" name="Oval 6">
              <a:extLst>
                <a:ext uri="{FF2B5EF4-FFF2-40B4-BE49-F238E27FC236}">
                  <a16:creationId xmlns:a16="http://schemas.microsoft.com/office/drawing/2014/main" id="{5E038B81-C9EF-40DF-9CA4-B929E0F0B0EC}"/>
                </a:ext>
              </a:extLst>
            </p:cNvPr>
            <p:cNvSpPr>
              <a:spLocks noChangeArrowheads="1"/>
            </p:cNvSpPr>
            <p:nvPr userDrawn="1"/>
          </p:nvSpPr>
          <p:spPr bwMode="auto">
            <a:xfrm>
              <a:off x="776004"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89" name="Oval 7">
              <a:extLst>
                <a:ext uri="{FF2B5EF4-FFF2-40B4-BE49-F238E27FC236}">
                  <a16:creationId xmlns:a16="http://schemas.microsoft.com/office/drawing/2014/main" id="{EF7E8C28-7008-45A7-8750-54EEF3C9CE62}"/>
                </a:ext>
              </a:extLst>
            </p:cNvPr>
            <p:cNvSpPr>
              <a:spLocks noChangeArrowheads="1"/>
            </p:cNvSpPr>
            <p:nvPr userDrawn="1"/>
          </p:nvSpPr>
          <p:spPr bwMode="auto">
            <a:xfrm>
              <a:off x="966504"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90" name="Oval 8">
              <a:extLst>
                <a:ext uri="{FF2B5EF4-FFF2-40B4-BE49-F238E27FC236}">
                  <a16:creationId xmlns:a16="http://schemas.microsoft.com/office/drawing/2014/main" id="{F2FE7526-2722-42E4-BBC8-D6D41194B574}"/>
                </a:ext>
              </a:extLst>
            </p:cNvPr>
            <p:cNvSpPr>
              <a:spLocks noChangeArrowheads="1"/>
            </p:cNvSpPr>
            <p:nvPr userDrawn="1"/>
          </p:nvSpPr>
          <p:spPr bwMode="auto">
            <a:xfrm>
              <a:off x="1258604"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91" name="Oval 9">
              <a:extLst>
                <a:ext uri="{FF2B5EF4-FFF2-40B4-BE49-F238E27FC236}">
                  <a16:creationId xmlns:a16="http://schemas.microsoft.com/office/drawing/2014/main" id="{888CB034-2242-4AE2-9C88-4586BB63AA17}"/>
                </a:ext>
              </a:extLst>
            </p:cNvPr>
            <p:cNvSpPr>
              <a:spLocks noChangeArrowheads="1"/>
            </p:cNvSpPr>
            <p:nvPr userDrawn="1"/>
          </p:nvSpPr>
          <p:spPr bwMode="auto">
            <a:xfrm>
              <a:off x="877604"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92" name="Oval 10">
              <a:extLst>
                <a:ext uri="{FF2B5EF4-FFF2-40B4-BE49-F238E27FC236}">
                  <a16:creationId xmlns:a16="http://schemas.microsoft.com/office/drawing/2014/main" id="{EB2C1C46-9430-4F4E-915C-0ECCB44A0C9D}"/>
                </a:ext>
              </a:extLst>
            </p:cNvPr>
            <p:cNvSpPr>
              <a:spLocks noChangeArrowheads="1"/>
            </p:cNvSpPr>
            <p:nvPr userDrawn="1"/>
          </p:nvSpPr>
          <p:spPr bwMode="auto">
            <a:xfrm>
              <a:off x="1068104"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93" name="Oval 11">
              <a:extLst>
                <a:ext uri="{FF2B5EF4-FFF2-40B4-BE49-F238E27FC236}">
                  <a16:creationId xmlns:a16="http://schemas.microsoft.com/office/drawing/2014/main" id="{09579F06-F07C-4C15-B617-B67611EF717B}"/>
                </a:ext>
              </a:extLst>
            </p:cNvPr>
            <p:cNvSpPr>
              <a:spLocks noChangeArrowheads="1"/>
            </p:cNvSpPr>
            <p:nvPr userDrawn="1"/>
          </p:nvSpPr>
          <p:spPr bwMode="auto">
            <a:xfrm>
              <a:off x="1155416" y="6246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94" name="Oval 12">
              <a:extLst>
                <a:ext uri="{FF2B5EF4-FFF2-40B4-BE49-F238E27FC236}">
                  <a16:creationId xmlns:a16="http://schemas.microsoft.com/office/drawing/2014/main" id="{3B50D374-CCFA-4E26-979B-3E8FB65BDFE2}"/>
                </a:ext>
              </a:extLst>
            </p:cNvPr>
            <p:cNvSpPr>
              <a:spLocks noChangeArrowheads="1"/>
            </p:cNvSpPr>
            <p:nvPr userDrawn="1"/>
          </p:nvSpPr>
          <p:spPr bwMode="auto">
            <a:xfrm>
              <a:off x="776004"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95" name="Oval 13">
              <a:extLst>
                <a:ext uri="{FF2B5EF4-FFF2-40B4-BE49-F238E27FC236}">
                  <a16:creationId xmlns:a16="http://schemas.microsoft.com/office/drawing/2014/main" id="{969FE270-B475-4E47-9EE7-A636FC06EF35}"/>
                </a:ext>
              </a:extLst>
            </p:cNvPr>
            <p:cNvSpPr>
              <a:spLocks noChangeArrowheads="1"/>
            </p:cNvSpPr>
            <p:nvPr userDrawn="1"/>
          </p:nvSpPr>
          <p:spPr bwMode="auto">
            <a:xfrm>
              <a:off x="966504"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96" name="Oval 14">
              <a:extLst>
                <a:ext uri="{FF2B5EF4-FFF2-40B4-BE49-F238E27FC236}">
                  <a16:creationId xmlns:a16="http://schemas.microsoft.com/office/drawing/2014/main" id="{E901CE1F-5CAB-4A5A-BAF6-64EEDA11F198}"/>
                </a:ext>
              </a:extLst>
            </p:cNvPr>
            <p:cNvSpPr>
              <a:spLocks noChangeArrowheads="1"/>
            </p:cNvSpPr>
            <p:nvPr userDrawn="1"/>
          </p:nvSpPr>
          <p:spPr bwMode="auto">
            <a:xfrm>
              <a:off x="1258604"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97" name="Oval 15">
              <a:extLst>
                <a:ext uri="{FF2B5EF4-FFF2-40B4-BE49-F238E27FC236}">
                  <a16:creationId xmlns:a16="http://schemas.microsoft.com/office/drawing/2014/main" id="{B46455AE-5910-4A2D-A0FC-37ED2BE185FB}"/>
                </a:ext>
              </a:extLst>
            </p:cNvPr>
            <p:cNvSpPr>
              <a:spLocks noChangeArrowheads="1"/>
            </p:cNvSpPr>
            <p:nvPr userDrawn="1"/>
          </p:nvSpPr>
          <p:spPr bwMode="auto">
            <a:xfrm>
              <a:off x="877604"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98" name="Oval 16">
              <a:extLst>
                <a:ext uri="{FF2B5EF4-FFF2-40B4-BE49-F238E27FC236}">
                  <a16:creationId xmlns:a16="http://schemas.microsoft.com/office/drawing/2014/main" id="{8260C53F-6148-4DAC-9290-06E465299BA7}"/>
                </a:ext>
              </a:extLst>
            </p:cNvPr>
            <p:cNvSpPr>
              <a:spLocks noChangeArrowheads="1"/>
            </p:cNvSpPr>
            <p:nvPr userDrawn="1"/>
          </p:nvSpPr>
          <p:spPr bwMode="auto">
            <a:xfrm>
              <a:off x="1068104"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75" name="Oval 5">
              <a:extLst>
                <a:ext uri="{FF2B5EF4-FFF2-40B4-BE49-F238E27FC236}">
                  <a16:creationId xmlns:a16="http://schemas.microsoft.com/office/drawing/2014/main" id="{3F670285-0F3A-4B91-96BC-B75416114DA4}"/>
                </a:ext>
              </a:extLst>
            </p:cNvPr>
            <p:cNvSpPr>
              <a:spLocks noChangeArrowheads="1"/>
            </p:cNvSpPr>
            <p:nvPr userDrawn="1"/>
          </p:nvSpPr>
          <p:spPr bwMode="auto">
            <a:xfrm>
              <a:off x="1726908" y="5865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76" name="Oval 6">
              <a:extLst>
                <a:ext uri="{FF2B5EF4-FFF2-40B4-BE49-F238E27FC236}">
                  <a16:creationId xmlns:a16="http://schemas.microsoft.com/office/drawing/2014/main" id="{4EC212DD-37CC-4C01-A9A9-4CF9AEF5F994}"/>
                </a:ext>
              </a:extLst>
            </p:cNvPr>
            <p:cNvSpPr>
              <a:spLocks noChangeArrowheads="1"/>
            </p:cNvSpPr>
            <p:nvPr userDrawn="1"/>
          </p:nvSpPr>
          <p:spPr bwMode="auto">
            <a:xfrm>
              <a:off x="1347496"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77" name="Oval 7">
              <a:extLst>
                <a:ext uri="{FF2B5EF4-FFF2-40B4-BE49-F238E27FC236}">
                  <a16:creationId xmlns:a16="http://schemas.microsoft.com/office/drawing/2014/main" id="{41CC1B90-C117-4924-A224-76CB9F2AC7C5}"/>
                </a:ext>
              </a:extLst>
            </p:cNvPr>
            <p:cNvSpPr>
              <a:spLocks noChangeArrowheads="1"/>
            </p:cNvSpPr>
            <p:nvPr userDrawn="1"/>
          </p:nvSpPr>
          <p:spPr bwMode="auto">
            <a:xfrm>
              <a:off x="1537996"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78" name="Oval 8">
              <a:extLst>
                <a:ext uri="{FF2B5EF4-FFF2-40B4-BE49-F238E27FC236}">
                  <a16:creationId xmlns:a16="http://schemas.microsoft.com/office/drawing/2014/main" id="{2E14CC81-6AEA-4D3D-BF39-E67CC4074C38}"/>
                </a:ext>
              </a:extLst>
            </p:cNvPr>
            <p:cNvSpPr>
              <a:spLocks noChangeArrowheads="1"/>
            </p:cNvSpPr>
            <p:nvPr userDrawn="1"/>
          </p:nvSpPr>
          <p:spPr bwMode="auto">
            <a:xfrm>
              <a:off x="1830096"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79" name="Oval 9">
              <a:extLst>
                <a:ext uri="{FF2B5EF4-FFF2-40B4-BE49-F238E27FC236}">
                  <a16:creationId xmlns:a16="http://schemas.microsoft.com/office/drawing/2014/main" id="{5748C83C-BA07-430F-A294-15CEF431A00E}"/>
                </a:ext>
              </a:extLst>
            </p:cNvPr>
            <p:cNvSpPr>
              <a:spLocks noChangeArrowheads="1"/>
            </p:cNvSpPr>
            <p:nvPr userDrawn="1"/>
          </p:nvSpPr>
          <p:spPr bwMode="auto">
            <a:xfrm>
              <a:off x="1449096"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80" name="Oval 10">
              <a:extLst>
                <a:ext uri="{FF2B5EF4-FFF2-40B4-BE49-F238E27FC236}">
                  <a16:creationId xmlns:a16="http://schemas.microsoft.com/office/drawing/2014/main" id="{F8A4BD1C-5A5D-4ADB-B347-A88E0CCA4E67}"/>
                </a:ext>
              </a:extLst>
            </p:cNvPr>
            <p:cNvSpPr>
              <a:spLocks noChangeArrowheads="1"/>
            </p:cNvSpPr>
            <p:nvPr userDrawn="1"/>
          </p:nvSpPr>
          <p:spPr bwMode="auto">
            <a:xfrm>
              <a:off x="1639596"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81" name="Oval 11">
              <a:extLst>
                <a:ext uri="{FF2B5EF4-FFF2-40B4-BE49-F238E27FC236}">
                  <a16:creationId xmlns:a16="http://schemas.microsoft.com/office/drawing/2014/main" id="{762302FC-57B9-4F6A-896A-2F0AE1BEA380}"/>
                </a:ext>
              </a:extLst>
            </p:cNvPr>
            <p:cNvSpPr>
              <a:spLocks noChangeArrowheads="1"/>
            </p:cNvSpPr>
            <p:nvPr userDrawn="1"/>
          </p:nvSpPr>
          <p:spPr bwMode="auto">
            <a:xfrm>
              <a:off x="1726908" y="6246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82" name="Oval 12">
              <a:extLst>
                <a:ext uri="{FF2B5EF4-FFF2-40B4-BE49-F238E27FC236}">
                  <a16:creationId xmlns:a16="http://schemas.microsoft.com/office/drawing/2014/main" id="{70AABD1B-7F30-46DC-81F2-375C083C85BC}"/>
                </a:ext>
              </a:extLst>
            </p:cNvPr>
            <p:cNvSpPr>
              <a:spLocks noChangeArrowheads="1"/>
            </p:cNvSpPr>
            <p:nvPr userDrawn="1"/>
          </p:nvSpPr>
          <p:spPr bwMode="auto">
            <a:xfrm>
              <a:off x="1347496"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83" name="Oval 13">
              <a:extLst>
                <a:ext uri="{FF2B5EF4-FFF2-40B4-BE49-F238E27FC236}">
                  <a16:creationId xmlns:a16="http://schemas.microsoft.com/office/drawing/2014/main" id="{39C7ACA7-543F-49CC-9024-1337A6730178}"/>
                </a:ext>
              </a:extLst>
            </p:cNvPr>
            <p:cNvSpPr>
              <a:spLocks noChangeArrowheads="1"/>
            </p:cNvSpPr>
            <p:nvPr userDrawn="1"/>
          </p:nvSpPr>
          <p:spPr bwMode="auto">
            <a:xfrm>
              <a:off x="1537996"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84" name="Oval 14">
              <a:extLst>
                <a:ext uri="{FF2B5EF4-FFF2-40B4-BE49-F238E27FC236}">
                  <a16:creationId xmlns:a16="http://schemas.microsoft.com/office/drawing/2014/main" id="{2CB10A3B-58F4-46AC-AEA1-008AC4A9C5A1}"/>
                </a:ext>
              </a:extLst>
            </p:cNvPr>
            <p:cNvSpPr>
              <a:spLocks noChangeArrowheads="1"/>
            </p:cNvSpPr>
            <p:nvPr userDrawn="1"/>
          </p:nvSpPr>
          <p:spPr bwMode="auto">
            <a:xfrm>
              <a:off x="1830096"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85" name="Oval 15">
              <a:extLst>
                <a:ext uri="{FF2B5EF4-FFF2-40B4-BE49-F238E27FC236}">
                  <a16:creationId xmlns:a16="http://schemas.microsoft.com/office/drawing/2014/main" id="{77D3A90B-560D-48BD-A06D-9D2073D1CBEA}"/>
                </a:ext>
              </a:extLst>
            </p:cNvPr>
            <p:cNvSpPr>
              <a:spLocks noChangeArrowheads="1"/>
            </p:cNvSpPr>
            <p:nvPr userDrawn="1"/>
          </p:nvSpPr>
          <p:spPr bwMode="auto">
            <a:xfrm>
              <a:off x="1449096"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86" name="Oval 16">
              <a:extLst>
                <a:ext uri="{FF2B5EF4-FFF2-40B4-BE49-F238E27FC236}">
                  <a16:creationId xmlns:a16="http://schemas.microsoft.com/office/drawing/2014/main" id="{A8CE9958-DC55-4EB0-840C-C5DC94AB2A11}"/>
                </a:ext>
              </a:extLst>
            </p:cNvPr>
            <p:cNvSpPr>
              <a:spLocks noChangeArrowheads="1"/>
            </p:cNvSpPr>
            <p:nvPr userDrawn="1"/>
          </p:nvSpPr>
          <p:spPr bwMode="auto">
            <a:xfrm>
              <a:off x="1639596"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63" name="Oval 5">
              <a:extLst>
                <a:ext uri="{FF2B5EF4-FFF2-40B4-BE49-F238E27FC236}">
                  <a16:creationId xmlns:a16="http://schemas.microsoft.com/office/drawing/2014/main" id="{69CFF0BB-3065-44FE-A84F-2B47A0DEB1D4}"/>
                </a:ext>
              </a:extLst>
            </p:cNvPr>
            <p:cNvSpPr>
              <a:spLocks noChangeArrowheads="1"/>
            </p:cNvSpPr>
            <p:nvPr userDrawn="1"/>
          </p:nvSpPr>
          <p:spPr bwMode="auto">
            <a:xfrm>
              <a:off x="2298400" y="5865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64" name="Oval 6">
              <a:extLst>
                <a:ext uri="{FF2B5EF4-FFF2-40B4-BE49-F238E27FC236}">
                  <a16:creationId xmlns:a16="http://schemas.microsoft.com/office/drawing/2014/main" id="{0BB7F97B-1CE0-4B3A-A1D2-8E2D47FD2AB9}"/>
                </a:ext>
              </a:extLst>
            </p:cNvPr>
            <p:cNvSpPr>
              <a:spLocks noChangeArrowheads="1"/>
            </p:cNvSpPr>
            <p:nvPr userDrawn="1"/>
          </p:nvSpPr>
          <p:spPr bwMode="auto">
            <a:xfrm>
              <a:off x="1918988"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65" name="Oval 7">
              <a:extLst>
                <a:ext uri="{FF2B5EF4-FFF2-40B4-BE49-F238E27FC236}">
                  <a16:creationId xmlns:a16="http://schemas.microsoft.com/office/drawing/2014/main" id="{6DCA5F7D-A5D6-4F6E-AC33-F3B7913DB5EC}"/>
                </a:ext>
              </a:extLst>
            </p:cNvPr>
            <p:cNvSpPr>
              <a:spLocks noChangeArrowheads="1"/>
            </p:cNvSpPr>
            <p:nvPr userDrawn="1"/>
          </p:nvSpPr>
          <p:spPr bwMode="auto">
            <a:xfrm>
              <a:off x="2109488"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66" name="Oval 8">
              <a:extLst>
                <a:ext uri="{FF2B5EF4-FFF2-40B4-BE49-F238E27FC236}">
                  <a16:creationId xmlns:a16="http://schemas.microsoft.com/office/drawing/2014/main" id="{23C0DC0E-D0AE-4EDF-AA5E-01FA8E49D84E}"/>
                </a:ext>
              </a:extLst>
            </p:cNvPr>
            <p:cNvSpPr>
              <a:spLocks noChangeArrowheads="1"/>
            </p:cNvSpPr>
            <p:nvPr userDrawn="1"/>
          </p:nvSpPr>
          <p:spPr bwMode="auto">
            <a:xfrm>
              <a:off x="2401588"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67" name="Oval 9">
              <a:extLst>
                <a:ext uri="{FF2B5EF4-FFF2-40B4-BE49-F238E27FC236}">
                  <a16:creationId xmlns:a16="http://schemas.microsoft.com/office/drawing/2014/main" id="{D723F523-EECB-4087-BBCC-EB29DC0137E6}"/>
                </a:ext>
              </a:extLst>
            </p:cNvPr>
            <p:cNvSpPr>
              <a:spLocks noChangeArrowheads="1"/>
            </p:cNvSpPr>
            <p:nvPr userDrawn="1"/>
          </p:nvSpPr>
          <p:spPr bwMode="auto">
            <a:xfrm>
              <a:off x="2020588"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68" name="Oval 10">
              <a:extLst>
                <a:ext uri="{FF2B5EF4-FFF2-40B4-BE49-F238E27FC236}">
                  <a16:creationId xmlns:a16="http://schemas.microsoft.com/office/drawing/2014/main" id="{B65AAE17-15A5-44EE-BA14-A8D50F4E7F20}"/>
                </a:ext>
              </a:extLst>
            </p:cNvPr>
            <p:cNvSpPr>
              <a:spLocks noChangeArrowheads="1"/>
            </p:cNvSpPr>
            <p:nvPr userDrawn="1"/>
          </p:nvSpPr>
          <p:spPr bwMode="auto">
            <a:xfrm>
              <a:off x="2211088"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69" name="Oval 11">
              <a:extLst>
                <a:ext uri="{FF2B5EF4-FFF2-40B4-BE49-F238E27FC236}">
                  <a16:creationId xmlns:a16="http://schemas.microsoft.com/office/drawing/2014/main" id="{AB3E58F1-CC86-430A-A01F-647A292F5235}"/>
                </a:ext>
              </a:extLst>
            </p:cNvPr>
            <p:cNvSpPr>
              <a:spLocks noChangeArrowheads="1"/>
            </p:cNvSpPr>
            <p:nvPr userDrawn="1"/>
          </p:nvSpPr>
          <p:spPr bwMode="auto">
            <a:xfrm>
              <a:off x="2298400" y="6246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70" name="Oval 12">
              <a:extLst>
                <a:ext uri="{FF2B5EF4-FFF2-40B4-BE49-F238E27FC236}">
                  <a16:creationId xmlns:a16="http://schemas.microsoft.com/office/drawing/2014/main" id="{BF0A132E-2656-46DC-908F-2EDB8FC90677}"/>
                </a:ext>
              </a:extLst>
            </p:cNvPr>
            <p:cNvSpPr>
              <a:spLocks noChangeArrowheads="1"/>
            </p:cNvSpPr>
            <p:nvPr userDrawn="1"/>
          </p:nvSpPr>
          <p:spPr bwMode="auto">
            <a:xfrm>
              <a:off x="1918988"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71" name="Oval 13">
              <a:extLst>
                <a:ext uri="{FF2B5EF4-FFF2-40B4-BE49-F238E27FC236}">
                  <a16:creationId xmlns:a16="http://schemas.microsoft.com/office/drawing/2014/main" id="{5663DDD5-91E5-4FCB-8D90-835E87FCB4F6}"/>
                </a:ext>
              </a:extLst>
            </p:cNvPr>
            <p:cNvSpPr>
              <a:spLocks noChangeArrowheads="1"/>
            </p:cNvSpPr>
            <p:nvPr userDrawn="1"/>
          </p:nvSpPr>
          <p:spPr bwMode="auto">
            <a:xfrm>
              <a:off x="2109488"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72" name="Oval 14">
              <a:extLst>
                <a:ext uri="{FF2B5EF4-FFF2-40B4-BE49-F238E27FC236}">
                  <a16:creationId xmlns:a16="http://schemas.microsoft.com/office/drawing/2014/main" id="{163E61BE-86D6-45A3-AF45-21567782FC5C}"/>
                </a:ext>
              </a:extLst>
            </p:cNvPr>
            <p:cNvSpPr>
              <a:spLocks noChangeArrowheads="1"/>
            </p:cNvSpPr>
            <p:nvPr userDrawn="1"/>
          </p:nvSpPr>
          <p:spPr bwMode="auto">
            <a:xfrm>
              <a:off x="2401588"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73" name="Oval 15">
              <a:extLst>
                <a:ext uri="{FF2B5EF4-FFF2-40B4-BE49-F238E27FC236}">
                  <a16:creationId xmlns:a16="http://schemas.microsoft.com/office/drawing/2014/main" id="{E01F0B22-3472-4736-BC43-0543A53BD9FA}"/>
                </a:ext>
              </a:extLst>
            </p:cNvPr>
            <p:cNvSpPr>
              <a:spLocks noChangeArrowheads="1"/>
            </p:cNvSpPr>
            <p:nvPr userDrawn="1"/>
          </p:nvSpPr>
          <p:spPr bwMode="auto">
            <a:xfrm>
              <a:off x="2020588"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74" name="Oval 16">
              <a:extLst>
                <a:ext uri="{FF2B5EF4-FFF2-40B4-BE49-F238E27FC236}">
                  <a16:creationId xmlns:a16="http://schemas.microsoft.com/office/drawing/2014/main" id="{5CDE27DC-E659-4B8B-8134-C96264B94F04}"/>
                </a:ext>
              </a:extLst>
            </p:cNvPr>
            <p:cNvSpPr>
              <a:spLocks noChangeArrowheads="1"/>
            </p:cNvSpPr>
            <p:nvPr userDrawn="1"/>
          </p:nvSpPr>
          <p:spPr bwMode="auto">
            <a:xfrm>
              <a:off x="2211088"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51" name="Oval 5">
              <a:extLst>
                <a:ext uri="{FF2B5EF4-FFF2-40B4-BE49-F238E27FC236}">
                  <a16:creationId xmlns:a16="http://schemas.microsoft.com/office/drawing/2014/main" id="{FD6555B1-1F95-4319-A2AD-81AA4C4ED9BA}"/>
                </a:ext>
              </a:extLst>
            </p:cNvPr>
            <p:cNvSpPr>
              <a:spLocks noChangeArrowheads="1"/>
            </p:cNvSpPr>
            <p:nvPr userDrawn="1"/>
          </p:nvSpPr>
          <p:spPr bwMode="auto">
            <a:xfrm>
              <a:off x="2869892" y="5865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52" name="Oval 6">
              <a:extLst>
                <a:ext uri="{FF2B5EF4-FFF2-40B4-BE49-F238E27FC236}">
                  <a16:creationId xmlns:a16="http://schemas.microsoft.com/office/drawing/2014/main" id="{19060B0D-EA61-4202-88C6-07C071524956}"/>
                </a:ext>
              </a:extLst>
            </p:cNvPr>
            <p:cNvSpPr>
              <a:spLocks noChangeArrowheads="1"/>
            </p:cNvSpPr>
            <p:nvPr userDrawn="1"/>
          </p:nvSpPr>
          <p:spPr bwMode="auto">
            <a:xfrm>
              <a:off x="2490480"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53" name="Oval 7">
              <a:extLst>
                <a:ext uri="{FF2B5EF4-FFF2-40B4-BE49-F238E27FC236}">
                  <a16:creationId xmlns:a16="http://schemas.microsoft.com/office/drawing/2014/main" id="{5BA283E2-005B-4BBE-B718-114AA0CE8700}"/>
                </a:ext>
              </a:extLst>
            </p:cNvPr>
            <p:cNvSpPr>
              <a:spLocks noChangeArrowheads="1"/>
            </p:cNvSpPr>
            <p:nvPr userDrawn="1"/>
          </p:nvSpPr>
          <p:spPr bwMode="auto">
            <a:xfrm>
              <a:off x="2680980"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54" name="Oval 8">
              <a:extLst>
                <a:ext uri="{FF2B5EF4-FFF2-40B4-BE49-F238E27FC236}">
                  <a16:creationId xmlns:a16="http://schemas.microsoft.com/office/drawing/2014/main" id="{999746B6-CF62-452A-B105-80F4E4ED2CB9}"/>
                </a:ext>
              </a:extLst>
            </p:cNvPr>
            <p:cNvSpPr>
              <a:spLocks noChangeArrowheads="1"/>
            </p:cNvSpPr>
            <p:nvPr userDrawn="1"/>
          </p:nvSpPr>
          <p:spPr bwMode="auto">
            <a:xfrm>
              <a:off x="2973080"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55" name="Oval 9">
              <a:extLst>
                <a:ext uri="{FF2B5EF4-FFF2-40B4-BE49-F238E27FC236}">
                  <a16:creationId xmlns:a16="http://schemas.microsoft.com/office/drawing/2014/main" id="{617CB680-011C-4009-8A66-FC5A544C4F8C}"/>
                </a:ext>
              </a:extLst>
            </p:cNvPr>
            <p:cNvSpPr>
              <a:spLocks noChangeArrowheads="1"/>
            </p:cNvSpPr>
            <p:nvPr userDrawn="1"/>
          </p:nvSpPr>
          <p:spPr bwMode="auto">
            <a:xfrm>
              <a:off x="2592080"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56" name="Oval 10">
              <a:extLst>
                <a:ext uri="{FF2B5EF4-FFF2-40B4-BE49-F238E27FC236}">
                  <a16:creationId xmlns:a16="http://schemas.microsoft.com/office/drawing/2014/main" id="{BCE60331-B92E-42E8-AD12-C984FE8F389E}"/>
                </a:ext>
              </a:extLst>
            </p:cNvPr>
            <p:cNvSpPr>
              <a:spLocks noChangeArrowheads="1"/>
            </p:cNvSpPr>
            <p:nvPr userDrawn="1"/>
          </p:nvSpPr>
          <p:spPr bwMode="auto">
            <a:xfrm>
              <a:off x="2782580"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57" name="Oval 11">
              <a:extLst>
                <a:ext uri="{FF2B5EF4-FFF2-40B4-BE49-F238E27FC236}">
                  <a16:creationId xmlns:a16="http://schemas.microsoft.com/office/drawing/2014/main" id="{40553C7C-F2D2-4589-ABCE-BF17D3FC59B2}"/>
                </a:ext>
              </a:extLst>
            </p:cNvPr>
            <p:cNvSpPr>
              <a:spLocks noChangeArrowheads="1"/>
            </p:cNvSpPr>
            <p:nvPr userDrawn="1"/>
          </p:nvSpPr>
          <p:spPr bwMode="auto">
            <a:xfrm>
              <a:off x="2869892" y="6246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58" name="Oval 12">
              <a:extLst>
                <a:ext uri="{FF2B5EF4-FFF2-40B4-BE49-F238E27FC236}">
                  <a16:creationId xmlns:a16="http://schemas.microsoft.com/office/drawing/2014/main" id="{DC9EB00D-ED1F-4D35-B8BF-F5A7C93A7DD6}"/>
                </a:ext>
              </a:extLst>
            </p:cNvPr>
            <p:cNvSpPr>
              <a:spLocks noChangeArrowheads="1"/>
            </p:cNvSpPr>
            <p:nvPr userDrawn="1"/>
          </p:nvSpPr>
          <p:spPr bwMode="auto">
            <a:xfrm>
              <a:off x="2490480"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59" name="Oval 13">
              <a:extLst>
                <a:ext uri="{FF2B5EF4-FFF2-40B4-BE49-F238E27FC236}">
                  <a16:creationId xmlns:a16="http://schemas.microsoft.com/office/drawing/2014/main" id="{BAA47500-6D28-4BE6-8683-DE8267D21509}"/>
                </a:ext>
              </a:extLst>
            </p:cNvPr>
            <p:cNvSpPr>
              <a:spLocks noChangeArrowheads="1"/>
            </p:cNvSpPr>
            <p:nvPr userDrawn="1"/>
          </p:nvSpPr>
          <p:spPr bwMode="auto">
            <a:xfrm>
              <a:off x="2680980"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60" name="Oval 14">
              <a:extLst>
                <a:ext uri="{FF2B5EF4-FFF2-40B4-BE49-F238E27FC236}">
                  <a16:creationId xmlns:a16="http://schemas.microsoft.com/office/drawing/2014/main" id="{D42529AE-12FB-4700-9A83-06EC5EC934F9}"/>
                </a:ext>
              </a:extLst>
            </p:cNvPr>
            <p:cNvSpPr>
              <a:spLocks noChangeArrowheads="1"/>
            </p:cNvSpPr>
            <p:nvPr userDrawn="1"/>
          </p:nvSpPr>
          <p:spPr bwMode="auto">
            <a:xfrm>
              <a:off x="2973080"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61" name="Oval 15">
              <a:extLst>
                <a:ext uri="{FF2B5EF4-FFF2-40B4-BE49-F238E27FC236}">
                  <a16:creationId xmlns:a16="http://schemas.microsoft.com/office/drawing/2014/main" id="{A20E7426-BE95-49D6-92F0-DA573417B1EE}"/>
                </a:ext>
              </a:extLst>
            </p:cNvPr>
            <p:cNvSpPr>
              <a:spLocks noChangeArrowheads="1"/>
            </p:cNvSpPr>
            <p:nvPr userDrawn="1"/>
          </p:nvSpPr>
          <p:spPr bwMode="auto">
            <a:xfrm>
              <a:off x="2592080"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62" name="Oval 16">
              <a:extLst>
                <a:ext uri="{FF2B5EF4-FFF2-40B4-BE49-F238E27FC236}">
                  <a16:creationId xmlns:a16="http://schemas.microsoft.com/office/drawing/2014/main" id="{1595813B-1255-4337-B019-8DDF0C87155B}"/>
                </a:ext>
              </a:extLst>
            </p:cNvPr>
            <p:cNvSpPr>
              <a:spLocks noChangeArrowheads="1"/>
            </p:cNvSpPr>
            <p:nvPr userDrawn="1"/>
          </p:nvSpPr>
          <p:spPr bwMode="auto">
            <a:xfrm>
              <a:off x="2782580"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39" name="Oval 5">
              <a:extLst>
                <a:ext uri="{FF2B5EF4-FFF2-40B4-BE49-F238E27FC236}">
                  <a16:creationId xmlns:a16="http://schemas.microsoft.com/office/drawing/2014/main" id="{965AAD17-46FF-47ED-8BE3-13B0FE4C7913}"/>
                </a:ext>
              </a:extLst>
            </p:cNvPr>
            <p:cNvSpPr>
              <a:spLocks noChangeArrowheads="1"/>
            </p:cNvSpPr>
            <p:nvPr userDrawn="1"/>
          </p:nvSpPr>
          <p:spPr bwMode="auto">
            <a:xfrm>
              <a:off x="3441384" y="5865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40" name="Oval 6">
              <a:extLst>
                <a:ext uri="{FF2B5EF4-FFF2-40B4-BE49-F238E27FC236}">
                  <a16:creationId xmlns:a16="http://schemas.microsoft.com/office/drawing/2014/main" id="{F7C484CC-1BFB-46F4-B5F8-AF8CFEE3E2F4}"/>
                </a:ext>
              </a:extLst>
            </p:cNvPr>
            <p:cNvSpPr>
              <a:spLocks noChangeArrowheads="1"/>
            </p:cNvSpPr>
            <p:nvPr userDrawn="1"/>
          </p:nvSpPr>
          <p:spPr bwMode="auto">
            <a:xfrm>
              <a:off x="3061972"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41" name="Oval 7">
              <a:extLst>
                <a:ext uri="{FF2B5EF4-FFF2-40B4-BE49-F238E27FC236}">
                  <a16:creationId xmlns:a16="http://schemas.microsoft.com/office/drawing/2014/main" id="{26470741-BC5B-4A50-B230-F7F97A81C746}"/>
                </a:ext>
              </a:extLst>
            </p:cNvPr>
            <p:cNvSpPr>
              <a:spLocks noChangeArrowheads="1"/>
            </p:cNvSpPr>
            <p:nvPr userDrawn="1"/>
          </p:nvSpPr>
          <p:spPr bwMode="auto">
            <a:xfrm>
              <a:off x="3252472"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42" name="Oval 8">
              <a:extLst>
                <a:ext uri="{FF2B5EF4-FFF2-40B4-BE49-F238E27FC236}">
                  <a16:creationId xmlns:a16="http://schemas.microsoft.com/office/drawing/2014/main" id="{7FBACBBB-26FA-460D-B34E-CA6B0B33CFE0}"/>
                </a:ext>
              </a:extLst>
            </p:cNvPr>
            <p:cNvSpPr>
              <a:spLocks noChangeArrowheads="1"/>
            </p:cNvSpPr>
            <p:nvPr userDrawn="1"/>
          </p:nvSpPr>
          <p:spPr bwMode="auto">
            <a:xfrm>
              <a:off x="3544572"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43" name="Oval 9">
              <a:extLst>
                <a:ext uri="{FF2B5EF4-FFF2-40B4-BE49-F238E27FC236}">
                  <a16:creationId xmlns:a16="http://schemas.microsoft.com/office/drawing/2014/main" id="{EC61B92A-DAB0-4028-B57C-84A1045320B9}"/>
                </a:ext>
              </a:extLst>
            </p:cNvPr>
            <p:cNvSpPr>
              <a:spLocks noChangeArrowheads="1"/>
            </p:cNvSpPr>
            <p:nvPr userDrawn="1"/>
          </p:nvSpPr>
          <p:spPr bwMode="auto">
            <a:xfrm>
              <a:off x="3163572"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44" name="Oval 10">
              <a:extLst>
                <a:ext uri="{FF2B5EF4-FFF2-40B4-BE49-F238E27FC236}">
                  <a16:creationId xmlns:a16="http://schemas.microsoft.com/office/drawing/2014/main" id="{2DA0C2AB-C5A3-4A16-881B-2935286EC289}"/>
                </a:ext>
              </a:extLst>
            </p:cNvPr>
            <p:cNvSpPr>
              <a:spLocks noChangeArrowheads="1"/>
            </p:cNvSpPr>
            <p:nvPr userDrawn="1"/>
          </p:nvSpPr>
          <p:spPr bwMode="auto">
            <a:xfrm>
              <a:off x="3354072"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45" name="Oval 11">
              <a:extLst>
                <a:ext uri="{FF2B5EF4-FFF2-40B4-BE49-F238E27FC236}">
                  <a16:creationId xmlns:a16="http://schemas.microsoft.com/office/drawing/2014/main" id="{1857C572-9806-490E-A8B5-DF1E216C8BFF}"/>
                </a:ext>
              </a:extLst>
            </p:cNvPr>
            <p:cNvSpPr>
              <a:spLocks noChangeArrowheads="1"/>
            </p:cNvSpPr>
            <p:nvPr userDrawn="1"/>
          </p:nvSpPr>
          <p:spPr bwMode="auto">
            <a:xfrm>
              <a:off x="3441384" y="6246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46" name="Oval 12">
              <a:extLst>
                <a:ext uri="{FF2B5EF4-FFF2-40B4-BE49-F238E27FC236}">
                  <a16:creationId xmlns:a16="http://schemas.microsoft.com/office/drawing/2014/main" id="{E0E71E6F-3D9C-407D-A130-431E5155D105}"/>
                </a:ext>
              </a:extLst>
            </p:cNvPr>
            <p:cNvSpPr>
              <a:spLocks noChangeArrowheads="1"/>
            </p:cNvSpPr>
            <p:nvPr userDrawn="1"/>
          </p:nvSpPr>
          <p:spPr bwMode="auto">
            <a:xfrm>
              <a:off x="3061972"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47" name="Oval 13">
              <a:extLst>
                <a:ext uri="{FF2B5EF4-FFF2-40B4-BE49-F238E27FC236}">
                  <a16:creationId xmlns:a16="http://schemas.microsoft.com/office/drawing/2014/main" id="{B9DB748C-1B97-4B50-BA28-86D14A551522}"/>
                </a:ext>
              </a:extLst>
            </p:cNvPr>
            <p:cNvSpPr>
              <a:spLocks noChangeArrowheads="1"/>
            </p:cNvSpPr>
            <p:nvPr userDrawn="1"/>
          </p:nvSpPr>
          <p:spPr bwMode="auto">
            <a:xfrm>
              <a:off x="3252472"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48" name="Oval 14">
              <a:extLst>
                <a:ext uri="{FF2B5EF4-FFF2-40B4-BE49-F238E27FC236}">
                  <a16:creationId xmlns:a16="http://schemas.microsoft.com/office/drawing/2014/main" id="{492BC03D-84CF-4856-87B3-CE775A738458}"/>
                </a:ext>
              </a:extLst>
            </p:cNvPr>
            <p:cNvSpPr>
              <a:spLocks noChangeArrowheads="1"/>
            </p:cNvSpPr>
            <p:nvPr userDrawn="1"/>
          </p:nvSpPr>
          <p:spPr bwMode="auto">
            <a:xfrm>
              <a:off x="3544572"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49" name="Oval 15">
              <a:extLst>
                <a:ext uri="{FF2B5EF4-FFF2-40B4-BE49-F238E27FC236}">
                  <a16:creationId xmlns:a16="http://schemas.microsoft.com/office/drawing/2014/main" id="{F7525CC2-B7F9-4420-8CF1-C55E96287F93}"/>
                </a:ext>
              </a:extLst>
            </p:cNvPr>
            <p:cNvSpPr>
              <a:spLocks noChangeArrowheads="1"/>
            </p:cNvSpPr>
            <p:nvPr userDrawn="1"/>
          </p:nvSpPr>
          <p:spPr bwMode="auto">
            <a:xfrm>
              <a:off x="3163572"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50" name="Oval 16">
              <a:extLst>
                <a:ext uri="{FF2B5EF4-FFF2-40B4-BE49-F238E27FC236}">
                  <a16:creationId xmlns:a16="http://schemas.microsoft.com/office/drawing/2014/main" id="{41E72D39-04DC-47E6-BD22-DC2DC2E8B6A2}"/>
                </a:ext>
              </a:extLst>
            </p:cNvPr>
            <p:cNvSpPr>
              <a:spLocks noChangeArrowheads="1"/>
            </p:cNvSpPr>
            <p:nvPr userDrawn="1"/>
          </p:nvSpPr>
          <p:spPr bwMode="auto">
            <a:xfrm>
              <a:off x="3354072"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27" name="Oval 5">
              <a:extLst>
                <a:ext uri="{FF2B5EF4-FFF2-40B4-BE49-F238E27FC236}">
                  <a16:creationId xmlns:a16="http://schemas.microsoft.com/office/drawing/2014/main" id="{C6435156-FC43-4B1E-ADE0-F5D40B39F6FC}"/>
                </a:ext>
              </a:extLst>
            </p:cNvPr>
            <p:cNvSpPr>
              <a:spLocks noChangeArrowheads="1"/>
            </p:cNvSpPr>
            <p:nvPr userDrawn="1"/>
          </p:nvSpPr>
          <p:spPr bwMode="auto">
            <a:xfrm>
              <a:off x="4012876" y="5865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28" name="Oval 6">
              <a:extLst>
                <a:ext uri="{FF2B5EF4-FFF2-40B4-BE49-F238E27FC236}">
                  <a16:creationId xmlns:a16="http://schemas.microsoft.com/office/drawing/2014/main" id="{649C6916-4B73-495A-A237-2B9E8DE503BF}"/>
                </a:ext>
              </a:extLst>
            </p:cNvPr>
            <p:cNvSpPr>
              <a:spLocks noChangeArrowheads="1"/>
            </p:cNvSpPr>
            <p:nvPr userDrawn="1"/>
          </p:nvSpPr>
          <p:spPr bwMode="auto">
            <a:xfrm>
              <a:off x="3633464"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29" name="Oval 7">
              <a:extLst>
                <a:ext uri="{FF2B5EF4-FFF2-40B4-BE49-F238E27FC236}">
                  <a16:creationId xmlns:a16="http://schemas.microsoft.com/office/drawing/2014/main" id="{F1DAD79C-6738-4AEE-9D67-CE24C2840E20}"/>
                </a:ext>
              </a:extLst>
            </p:cNvPr>
            <p:cNvSpPr>
              <a:spLocks noChangeArrowheads="1"/>
            </p:cNvSpPr>
            <p:nvPr userDrawn="1"/>
          </p:nvSpPr>
          <p:spPr bwMode="auto">
            <a:xfrm>
              <a:off x="3823964"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30" name="Oval 8">
              <a:extLst>
                <a:ext uri="{FF2B5EF4-FFF2-40B4-BE49-F238E27FC236}">
                  <a16:creationId xmlns:a16="http://schemas.microsoft.com/office/drawing/2014/main" id="{5175361F-9CAC-439B-85B3-121C7ACA49D5}"/>
                </a:ext>
              </a:extLst>
            </p:cNvPr>
            <p:cNvSpPr>
              <a:spLocks noChangeArrowheads="1"/>
            </p:cNvSpPr>
            <p:nvPr userDrawn="1"/>
          </p:nvSpPr>
          <p:spPr bwMode="auto">
            <a:xfrm>
              <a:off x="4116064"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31" name="Oval 9">
              <a:extLst>
                <a:ext uri="{FF2B5EF4-FFF2-40B4-BE49-F238E27FC236}">
                  <a16:creationId xmlns:a16="http://schemas.microsoft.com/office/drawing/2014/main" id="{D983D15D-03ED-49BD-B04A-5643163BA867}"/>
                </a:ext>
              </a:extLst>
            </p:cNvPr>
            <p:cNvSpPr>
              <a:spLocks noChangeArrowheads="1"/>
            </p:cNvSpPr>
            <p:nvPr userDrawn="1"/>
          </p:nvSpPr>
          <p:spPr bwMode="auto">
            <a:xfrm>
              <a:off x="3735064"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32" name="Oval 10">
              <a:extLst>
                <a:ext uri="{FF2B5EF4-FFF2-40B4-BE49-F238E27FC236}">
                  <a16:creationId xmlns:a16="http://schemas.microsoft.com/office/drawing/2014/main" id="{324A345F-E155-4E10-B5B8-C3040C2E73AD}"/>
                </a:ext>
              </a:extLst>
            </p:cNvPr>
            <p:cNvSpPr>
              <a:spLocks noChangeArrowheads="1"/>
            </p:cNvSpPr>
            <p:nvPr userDrawn="1"/>
          </p:nvSpPr>
          <p:spPr bwMode="auto">
            <a:xfrm>
              <a:off x="3925564"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33" name="Oval 11">
              <a:extLst>
                <a:ext uri="{FF2B5EF4-FFF2-40B4-BE49-F238E27FC236}">
                  <a16:creationId xmlns:a16="http://schemas.microsoft.com/office/drawing/2014/main" id="{CDBE5FD8-FE74-4D9A-9B3C-403F46D0ED05}"/>
                </a:ext>
              </a:extLst>
            </p:cNvPr>
            <p:cNvSpPr>
              <a:spLocks noChangeArrowheads="1"/>
            </p:cNvSpPr>
            <p:nvPr userDrawn="1"/>
          </p:nvSpPr>
          <p:spPr bwMode="auto">
            <a:xfrm>
              <a:off x="4012876" y="6246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34" name="Oval 12">
              <a:extLst>
                <a:ext uri="{FF2B5EF4-FFF2-40B4-BE49-F238E27FC236}">
                  <a16:creationId xmlns:a16="http://schemas.microsoft.com/office/drawing/2014/main" id="{F438A22A-E5F8-4DBF-B9C9-94A55EFB745E}"/>
                </a:ext>
              </a:extLst>
            </p:cNvPr>
            <p:cNvSpPr>
              <a:spLocks noChangeArrowheads="1"/>
            </p:cNvSpPr>
            <p:nvPr userDrawn="1"/>
          </p:nvSpPr>
          <p:spPr bwMode="auto">
            <a:xfrm>
              <a:off x="3633464"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35" name="Oval 13">
              <a:extLst>
                <a:ext uri="{FF2B5EF4-FFF2-40B4-BE49-F238E27FC236}">
                  <a16:creationId xmlns:a16="http://schemas.microsoft.com/office/drawing/2014/main" id="{A4AFBB32-281E-401E-95FB-43B1EE9D6291}"/>
                </a:ext>
              </a:extLst>
            </p:cNvPr>
            <p:cNvSpPr>
              <a:spLocks noChangeArrowheads="1"/>
            </p:cNvSpPr>
            <p:nvPr userDrawn="1"/>
          </p:nvSpPr>
          <p:spPr bwMode="auto">
            <a:xfrm>
              <a:off x="3823964"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36" name="Oval 14">
              <a:extLst>
                <a:ext uri="{FF2B5EF4-FFF2-40B4-BE49-F238E27FC236}">
                  <a16:creationId xmlns:a16="http://schemas.microsoft.com/office/drawing/2014/main" id="{2FB280ED-4197-4CB3-8485-F637393E2D95}"/>
                </a:ext>
              </a:extLst>
            </p:cNvPr>
            <p:cNvSpPr>
              <a:spLocks noChangeArrowheads="1"/>
            </p:cNvSpPr>
            <p:nvPr userDrawn="1"/>
          </p:nvSpPr>
          <p:spPr bwMode="auto">
            <a:xfrm>
              <a:off x="4116064"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37" name="Oval 15">
              <a:extLst>
                <a:ext uri="{FF2B5EF4-FFF2-40B4-BE49-F238E27FC236}">
                  <a16:creationId xmlns:a16="http://schemas.microsoft.com/office/drawing/2014/main" id="{F42C896E-7635-4E36-9CE7-FE7F4FD79856}"/>
                </a:ext>
              </a:extLst>
            </p:cNvPr>
            <p:cNvSpPr>
              <a:spLocks noChangeArrowheads="1"/>
            </p:cNvSpPr>
            <p:nvPr userDrawn="1"/>
          </p:nvSpPr>
          <p:spPr bwMode="auto">
            <a:xfrm>
              <a:off x="3735064"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38" name="Oval 16">
              <a:extLst>
                <a:ext uri="{FF2B5EF4-FFF2-40B4-BE49-F238E27FC236}">
                  <a16:creationId xmlns:a16="http://schemas.microsoft.com/office/drawing/2014/main" id="{D753D3CB-5127-4680-BBC6-BB38EA7FEE5E}"/>
                </a:ext>
              </a:extLst>
            </p:cNvPr>
            <p:cNvSpPr>
              <a:spLocks noChangeArrowheads="1"/>
            </p:cNvSpPr>
            <p:nvPr userDrawn="1"/>
          </p:nvSpPr>
          <p:spPr bwMode="auto">
            <a:xfrm>
              <a:off x="3925564"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15" name="Oval 5">
              <a:extLst>
                <a:ext uri="{FF2B5EF4-FFF2-40B4-BE49-F238E27FC236}">
                  <a16:creationId xmlns:a16="http://schemas.microsoft.com/office/drawing/2014/main" id="{4374032F-20FB-4B72-BAD6-4CBF60B1EA73}"/>
                </a:ext>
              </a:extLst>
            </p:cNvPr>
            <p:cNvSpPr>
              <a:spLocks noChangeArrowheads="1"/>
            </p:cNvSpPr>
            <p:nvPr userDrawn="1"/>
          </p:nvSpPr>
          <p:spPr bwMode="auto">
            <a:xfrm>
              <a:off x="4584368" y="5865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16" name="Oval 6">
              <a:extLst>
                <a:ext uri="{FF2B5EF4-FFF2-40B4-BE49-F238E27FC236}">
                  <a16:creationId xmlns:a16="http://schemas.microsoft.com/office/drawing/2014/main" id="{EA5B8F43-C3BB-4956-BC53-1F029F87D07B}"/>
                </a:ext>
              </a:extLst>
            </p:cNvPr>
            <p:cNvSpPr>
              <a:spLocks noChangeArrowheads="1"/>
            </p:cNvSpPr>
            <p:nvPr userDrawn="1"/>
          </p:nvSpPr>
          <p:spPr bwMode="auto">
            <a:xfrm>
              <a:off x="4204956"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17" name="Oval 7">
              <a:extLst>
                <a:ext uri="{FF2B5EF4-FFF2-40B4-BE49-F238E27FC236}">
                  <a16:creationId xmlns:a16="http://schemas.microsoft.com/office/drawing/2014/main" id="{13A45CFD-EE1E-4D40-83C2-367A4E663F23}"/>
                </a:ext>
              </a:extLst>
            </p:cNvPr>
            <p:cNvSpPr>
              <a:spLocks noChangeArrowheads="1"/>
            </p:cNvSpPr>
            <p:nvPr userDrawn="1"/>
          </p:nvSpPr>
          <p:spPr bwMode="auto">
            <a:xfrm>
              <a:off x="4395456"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18" name="Oval 8">
              <a:extLst>
                <a:ext uri="{FF2B5EF4-FFF2-40B4-BE49-F238E27FC236}">
                  <a16:creationId xmlns:a16="http://schemas.microsoft.com/office/drawing/2014/main" id="{8C15A921-8236-4B21-A6C8-33E90DDB5E87}"/>
                </a:ext>
              </a:extLst>
            </p:cNvPr>
            <p:cNvSpPr>
              <a:spLocks noChangeArrowheads="1"/>
            </p:cNvSpPr>
            <p:nvPr userDrawn="1"/>
          </p:nvSpPr>
          <p:spPr bwMode="auto">
            <a:xfrm>
              <a:off x="4687556"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19" name="Oval 9">
              <a:extLst>
                <a:ext uri="{FF2B5EF4-FFF2-40B4-BE49-F238E27FC236}">
                  <a16:creationId xmlns:a16="http://schemas.microsoft.com/office/drawing/2014/main" id="{B0057CEE-FF62-4783-846D-7F8D2EAB4D51}"/>
                </a:ext>
              </a:extLst>
            </p:cNvPr>
            <p:cNvSpPr>
              <a:spLocks noChangeArrowheads="1"/>
            </p:cNvSpPr>
            <p:nvPr userDrawn="1"/>
          </p:nvSpPr>
          <p:spPr bwMode="auto">
            <a:xfrm>
              <a:off x="4306556"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20" name="Oval 10">
              <a:extLst>
                <a:ext uri="{FF2B5EF4-FFF2-40B4-BE49-F238E27FC236}">
                  <a16:creationId xmlns:a16="http://schemas.microsoft.com/office/drawing/2014/main" id="{613B0C13-7503-4C0F-B945-C5C53AA37E2C}"/>
                </a:ext>
              </a:extLst>
            </p:cNvPr>
            <p:cNvSpPr>
              <a:spLocks noChangeArrowheads="1"/>
            </p:cNvSpPr>
            <p:nvPr userDrawn="1"/>
          </p:nvSpPr>
          <p:spPr bwMode="auto">
            <a:xfrm>
              <a:off x="4497056"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21" name="Oval 11">
              <a:extLst>
                <a:ext uri="{FF2B5EF4-FFF2-40B4-BE49-F238E27FC236}">
                  <a16:creationId xmlns:a16="http://schemas.microsoft.com/office/drawing/2014/main" id="{6FB61340-9F40-4B3E-B09D-D623E19DCC01}"/>
                </a:ext>
              </a:extLst>
            </p:cNvPr>
            <p:cNvSpPr>
              <a:spLocks noChangeArrowheads="1"/>
            </p:cNvSpPr>
            <p:nvPr userDrawn="1"/>
          </p:nvSpPr>
          <p:spPr bwMode="auto">
            <a:xfrm>
              <a:off x="4584368" y="6246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22" name="Oval 12">
              <a:extLst>
                <a:ext uri="{FF2B5EF4-FFF2-40B4-BE49-F238E27FC236}">
                  <a16:creationId xmlns:a16="http://schemas.microsoft.com/office/drawing/2014/main" id="{1357A527-A4BB-45E7-80C5-F837A394C5C8}"/>
                </a:ext>
              </a:extLst>
            </p:cNvPr>
            <p:cNvSpPr>
              <a:spLocks noChangeArrowheads="1"/>
            </p:cNvSpPr>
            <p:nvPr userDrawn="1"/>
          </p:nvSpPr>
          <p:spPr bwMode="auto">
            <a:xfrm>
              <a:off x="4204956"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23" name="Oval 13">
              <a:extLst>
                <a:ext uri="{FF2B5EF4-FFF2-40B4-BE49-F238E27FC236}">
                  <a16:creationId xmlns:a16="http://schemas.microsoft.com/office/drawing/2014/main" id="{0C64549E-DBDF-4754-931F-00E4C7AC7929}"/>
                </a:ext>
              </a:extLst>
            </p:cNvPr>
            <p:cNvSpPr>
              <a:spLocks noChangeArrowheads="1"/>
            </p:cNvSpPr>
            <p:nvPr userDrawn="1"/>
          </p:nvSpPr>
          <p:spPr bwMode="auto">
            <a:xfrm>
              <a:off x="4395456"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24" name="Oval 14">
              <a:extLst>
                <a:ext uri="{FF2B5EF4-FFF2-40B4-BE49-F238E27FC236}">
                  <a16:creationId xmlns:a16="http://schemas.microsoft.com/office/drawing/2014/main" id="{4C96122F-4775-4A4A-A7DF-8D226546D979}"/>
                </a:ext>
              </a:extLst>
            </p:cNvPr>
            <p:cNvSpPr>
              <a:spLocks noChangeArrowheads="1"/>
            </p:cNvSpPr>
            <p:nvPr userDrawn="1"/>
          </p:nvSpPr>
          <p:spPr bwMode="auto">
            <a:xfrm>
              <a:off x="4687556"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25" name="Oval 15">
              <a:extLst>
                <a:ext uri="{FF2B5EF4-FFF2-40B4-BE49-F238E27FC236}">
                  <a16:creationId xmlns:a16="http://schemas.microsoft.com/office/drawing/2014/main" id="{6A623C98-3ED5-4FDB-9BDD-A2F385CBD495}"/>
                </a:ext>
              </a:extLst>
            </p:cNvPr>
            <p:cNvSpPr>
              <a:spLocks noChangeArrowheads="1"/>
            </p:cNvSpPr>
            <p:nvPr userDrawn="1"/>
          </p:nvSpPr>
          <p:spPr bwMode="auto">
            <a:xfrm>
              <a:off x="4306556"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26" name="Oval 16">
              <a:extLst>
                <a:ext uri="{FF2B5EF4-FFF2-40B4-BE49-F238E27FC236}">
                  <a16:creationId xmlns:a16="http://schemas.microsoft.com/office/drawing/2014/main" id="{CC0D70EC-351B-42AC-ACAD-636A310842D2}"/>
                </a:ext>
              </a:extLst>
            </p:cNvPr>
            <p:cNvSpPr>
              <a:spLocks noChangeArrowheads="1"/>
            </p:cNvSpPr>
            <p:nvPr userDrawn="1"/>
          </p:nvSpPr>
          <p:spPr bwMode="auto">
            <a:xfrm>
              <a:off x="4497056"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03" name="Oval 5">
              <a:extLst>
                <a:ext uri="{FF2B5EF4-FFF2-40B4-BE49-F238E27FC236}">
                  <a16:creationId xmlns:a16="http://schemas.microsoft.com/office/drawing/2014/main" id="{80C5E9B4-1EA2-4E35-9217-BF242035BF84}"/>
                </a:ext>
              </a:extLst>
            </p:cNvPr>
            <p:cNvSpPr>
              <a:spLocks noChangeArrowheads="1"/>
            </p:cNvSpPr>
            <p:nvPr userDrawn="1"/>
          </p:nvSpPr>
          <p:spPr bwMode="auto">
            <a:xfrm>
              <a:off x="5155860" y="5865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04" name="Oval 6">
              <a:extLst>
                <a:ext uri="{FF2B5EF4-FFF2-40B4-BE49-F238E27FC236}">
                  <a16:creationId xmlns:a16="http://schemas.microsoft.com/office/drawing/2014/main" id="{60B5CACE-0A96-4DAC-9338-5F5036272F05}"/>
                </a:ext>
              </a:extLst>
            </p:cNvPr>
            <p:cNvSpPr>
              <a:spLocks noChangeArrowheads="1"/>
            </p:cNvSpPr>
            <p:nvPr userDrawn="1"/>
          </p:nvSpPr>
          <p:spPr bwMode="auto">
            <a:xfrm>
              <a:off x="4776448"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05" name="Oval 7">
              <a:extLst>
                <a:ext uri="{FF2B5EF4-FFF2-40B4-BE49-F238E27FC236}">
                  <a16:creationId xmlns:a16="http://schemas.microsoft.com/office/drawing/2014/main" id="{AD9DB7A9-E9FF-4948-B788-420FA08B7BD8}"/>
                </a:ext>
              </a:extLst>
            </p:cNvPr>
            <p:cNvSpPr>
              <a:spLocks noChangeArrowheads="1"/>
            </p:cNvSpPr>
            <p:nvPr userDrawn="1"/>
          </p:nvSpPr>
          <p:spPr bwMode="auto">
            <a:xfrm>
              <a:off x="4966948"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06" name="Oval 8">
              <a:extLst>
                <a:ext uri="{FF2B5EF4-FFF2-40B4-BE49-F238E27FC236}">
                  <a16:creationId xmlns:a16="http://schemas.microsoft.com/office/drawing/2014/main" id="{2B733EC3-F3BA-4155-9E7D-5A9695071353}"/>
                </a:ext>
              </a:extLst>
            </p:cNvPr>
            <p:cNvSpPr>
              <a:spLocks noChangeArrowheads="1"/>
            </p:cNvSpPr>
            <p:nvPr userDrawn="1"/>
          </p:nvSpPr>
          <p:spPr bwMode="auto">
            <a:xfrm>
              <a:off x="5259048"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07" name="Oval 9">
              <a:extLst>
                <a:ext uri="{FF2B5EF4-FFF2-40B4-BE49-F238E27FC236}">
                  <a16:creationId xmlns:a16="http://schemas.microsoft.com/office/drawing/2014/main" id="{582C0CF5-D210-4E12-8DAC-ECB2CFD28869}"/>
                </a:ext>
              </a:extLst>
            </p:cNvPr>
            <p:cNvSpPr>
              <a:spLocks noChangeArrowheads="1"/>
            </p:cNvSpPr>
            <p:nvPr userDrawn="1"/>
          </p:nvSpPr>
          <p:spPr bwMode="auto">
            <a:xfrm>
              <a:off x="4878048"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08" name="Oval 10">
              <a:extLst>
                <a:ext uri="{FF2B5EF4-FFF2-40B4-BE49-F238E27FC236}">
                  <a16:creationId xmlns:a16="http://schemas.microsoft.com/office/drawing/2014/main" id="{1D043E74-088C-4725-9FCB-70BBB18D7BF3}"/>
                </a:ext>
              </a:extLst>
            </p:cNvPr>
            <p:cNvSpPr>
              <a:spLocks noChangeArrowheads="1"/>
            </p:cNvSpPr>
            <p:nvPr userDrawn="1"/>
          </p:nvSpPr>
          <p:spPr bwMode="auto">
            <a:xfrm>
              <a:off x="5068548"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09" name="Oval 11">
              <a:extLst>
                <a:ext uri="{FF2B5EF4-FFF2-40B4-BE49-F238E27FC236}">
                  <a16:creationId xmlns:a16="http://schemas.microsoft.com/office/drawing/2014/main" id="{9EF98F40-F879-452A-BFED-DB2F9B441DCE}"/>
                </a:ext>
              </a:extLst>
            </p:cNvPr>
            <p:cNvSpPr>
              <a:spLocks noChangeArrowheads="1"/>
            </p:cNvSpPr>
            <p:nvPr userDrawn="1"/>
          </p:nvSpPr>
          <p:spPr bwMode="auto">
            <a:xfrm>
              <a:off x="5155860" y="6246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10" name="Oval 12">
              <a:extLst>
                <a:ext uri="{FF2B5EF4-FFF2-40B4-BE49-F238E27FC236}">
                  <a16:creationId xmlns:a16="http://schemas.microsoft.com/office/drawing/2014/main" id="{7C5B9AC5-3C38-481B-9AF3-5608F075EBDA}"/>
                </a:ext>
              </a:extLst>
            </p:cNvPr>
            <p:cNvSpPr>
              <a:spLocks noChangeArrowheads="1"/>
            </p:cNvSpPr>
            <p:nvPr userDrawn="1"/>
          </p:nvSpPr>
          <p:spPr bwMode="auto">
            <a:xfrm>
              <a:off x="4776448"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11" name="Oval 13">
              <a:extLst>
                <a:ext uri="{FF2B5EF4-FFF2-40B4-BE49-F238E27FC236}">
                  <a16:creationId xmlns:a16="http://schemas.microsoft.com/office/drawing/2014/main" id="{5AE04431-1873-412F-B918-309D491C775B}"/>
                </a:ext>
              </a:extLst>
            </p:cNvPr>
            <p:cNvSpPr>
              <a:spLocks noChangeArrowheads="1"/>
            </p:cNvSpPr>
            <p:nvPr userDrawn="1"/>
          </p:nvSpPr>
          <p:spPr bwMode="auto">
            <a:xfrm>
              <a:off x="4966948"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12" name="Oval 14">
              <a:extLst>
                <a:ext uri="{FF2B5EF4-FFF2-40B4-BE49-F238E27FC236}">
                  <a16:creationId xmlns:a16="http://schemas.microsoft.com/office/drawing/2014/main" id="{EDA79235-F135-4D64-818C-0BB7966D7C75}"/>
                </a:ext>
              </a:extLst>
            </p:cNvPr>
            <p:cNvSpPr>
              <a:spLocks noChangeArrowheads="1"/>
            </p:cNvSpPr>
            <p:nvPr userDrawn="1"/>
          </p:nvSpPr>
          <p:spPr bwMode="auto">
            <a:xfrm>
              <a:off x="5259048"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13" name="Oval 15">
              <a:extLst>
                <a:ext uri="{FF2B5EF4-FFF2-40B4-BE49-F238E27FC236}">
                  <a16:creationId xmlns:a16="http://schemas.microsoft.com/office/drawing/2014/main" id="{653F3A07-861E-4D18-9A42-129B94AD78AD}"/>
                </a:ext>
              </a:extLst>
            </p:cNvPr>
            <p:cNvSpPr>
              <a:spLocks noChangeArrowheads="1"/>
            </p:cNvSpPr>
            <p:nvPr userDrawn="1"/>
          </p:nvSpPr>
          <p:spPr bwMode="auto">
            <a:xfrm>
              <a:off x="4878048"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14" name="Oval 16">
              <a:extLst>
                <a:ext uri="{FF2B5EF4-FFF2-40B4-BE49-F238E27FC236}">
                  <a16:creationId xmlns:a16="http://schemas.microsoft.com/office/drawing/2014/main" id="{D72712A2-2BA4-4DD6-A81E-DA79CFE7717A}"/>
                </a:ext>
              </a:extLst>
            </p:cNvPr>
            <p:cNvSpPr>
              <a:spLocks noChangeArrowheads="1"/>
            </p:cNvSpPr>
            <p:nvPr userDrawn="1"/>
          </p:nvSpPr>
          <p:spPr bwMode="auto">
            <a:xfrm>
              <a:off x="5068548"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91" name="Oval 5">
              <a:extLst>
                <a:ext uri="{FF2B5EF4-FFF2-40B4-BE49-F238E27FC236}">
                  <a16:creationId xmlns:a16="http://schemas.microsoft.com/office/drawing/2014/main" id="{00C33D6E-0C99-447A-8AC2-24D9185B8BC9}"/>
                </a:ext>
              </a:extLst>
            </p:cNvPr>
            <p:cNvSpPr>
              <a:spLocks noChangeArrowheads="1"/>
            </p:cNvSpPr>
            <p:nvPr userDrawn="1"/>
          </p:nvSpPr>
          <p:spPr bwMode="auto">
            <a:xfrm>
              <a:off x="5727352" y="5865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92" name="Oval 6">
              <a:extLst>
                <a:ext uri="{FF2B5EF4-FFF2-40B4-BE49-F238E27FC236}">
                  <a16:creationId xmlns:a16="http://schemas.microsoft.com/office/drawing/2014/main" id="{4B1515A6-78CF-40D4-9148-779BD52B47AF}"/>
                </a:ext>
              </a:extLst>
            </p:cNvPr>
            <p:cNvSpPr>
              <a:spLocks noChangeArrowheads="1"/>
            </p:cNvSpPr>
            <p:nvPr userDrawn="1"/>
          </p:nvSpPr>
          <p:spPr bwMode="auto">
            <a:xfrm>
              <a:off x="5347940"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93" name="Oval 7">
              <a:extLst>
                <a:ext uri="{FF2B5EF4-FFF2-40B4-BE49-F238E27FC236}">
                  <a16:creationId xmlns:a16="http://schemas.microsoft.com/office/drawing/2014/main" id="{563FF8CE-919F-4A55-97A5-8DF63977425E}"/>
                </a:ext>
              </a:extLst>
            </p:cNvPr>
            <p:cNvSpPr>
              <a:spLocks noChangeArrowheads="1"/>
            </p:cNvSpPr>
            <p:nvPr userDrawn="1"/>
          </p:nvSpPr>
          <p:spPr bwMode="auto">
            <a:xfrm>
              <a:off x="5538440"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94" name="Oval 8">
              <a:extLst>
                <a:ext uri="{FF2B5EF4-FFF2-40B4-BE49-F238E27FC236}">
                  <a16:creationId xmlns:a16="http://schemas.microsoft.com/office/drawing/2014/main" id="{B9D69E22-F9A7-49A9-860B-C49E9FE51D1B}"/>
                </a:ext>
              </a:extLst>
            </p:cNvPr>
            <p:cNvSpPr>
              <a:spLocks noChangeArrowheads="1"/>
            </p:cNvSpPr>
            <p:nvPr userDrawn="1"/>
          </p:nvSpPr>
          <p:spPr bwMode="auto">
            <a:xfrm>
              <a:off x="5830540"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95" name="Oval 9">
              <a:extLst>
                <a:ext uri="{FF2B5EF4-FFF2-40B4-BE49-F238E27FC236}">
                  <a16:creationId xmlns:a16="http://schemas.microsoft.com/office/drawing/2014/main" id="{2CDA3C9A-A3FD-4DEE-A772-B7B73FFB8DB8}"/>
                </a:ext>
              </a:extLst>
            </p:cNvPr>
            <p:cNvSpPr>
              <a:spLocks noChangeArrowheads="1"/>
            </p:cNvSpPr>
            <p:nvPr userDrawn="1"/>
          </p:nvSpPr>
          <p:spPr bwMode="auto">
            <a:xfrm>
              <a:off x="5449540"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96" name="Oval 10">
              <a:extLst>
                <a:ext uri="{FF2B5EF4-FFF2-40B4-BE49-F238E27FC236}">
                  <a16:creationId xmlns:a16="http://schemas.microsoft.com/office/drawing/2014/main" id="{EDCCBA3A-74E5-48A9-9FF8-21A06077B3BF}"/>
                </a:ext>
              </a:extLst>
            </p:cNvPr>
            <p:cNvSpPr>
              <a:spLocks noChangeArrowheads="1"/>
            </p:cNvSpPr>
            <p:nvPr userDrawn="1"/>
          </p:nvSpPr>
          <p:spPr bwMode="auto">
            <a:xfrm>
              <a:off x="5640040"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97" name="Oval 11">
              <a:extLst>
                <a:ext uri="{FF2B5EF4-FFF2-40B4-BE49-F238E27FC236}">
                  <a16:creationId xmlns:a16="http://schemas.microsoft.com/office/drawing/2014/main" id="{6D3179CC-1181-478C-BBB4-D7A70D254E52}"/>
                </a:ext>
              </a:extLst>
            </p:cNvPr>
            <p:cNvSpPr>
              <a:spLocks noChangeArrowheads="1"/>
            </p:cNvSpPr>
            <p:nvPr userDrawn="1"/>
          </p:nvSpPr>
          <p:spPr bwMode="auto">
            <a:xfrm>
              <a:off x="5727352" y="6246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98" name="Oval 12">
              <a:extLst>
                <a:ext uri="{FF2B5EF4-FFF2-40B4-BE49-F238E27FC236}">
                  <a16:creationId xmlns:a16="http://schemas.microsoft.com/office/drawing/2014/main" id="{68299129-A5BA-4F07-BA2D-E144EFFDFBF6}"/>
                </a:ext>
              </a:extLst>
            </p:cNvPr>
            <p:cNvSpPr>
              <a:spLocks noChangeArrowheads="1"/>
            </p:cNvSpPr>
            <p:nvPr userDrawn="1"/>
          </p:nvSpPr>
          <p:spPr bwMode="auto">
            <a:xfrm>
              <a:off x="5347940"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99" name="Oval 13">
              <a:extLst>
                <a:ext uri="{FF2B5EF4-FFF2-40B4-BE49-F238E27FC236}">
                  <a16:creationId xmlns:a16="http://schemas.microsoft.com/office/drawing/2014/main" id="{4EBD7647-AADE-469F-984C-D26CBCD8C038}"/>
                </a:ext>
              </a:extLst>
            </p:cNvPr>
            <p:cNvSpPr>
              <a:spLocks noChangeArrowheads="1"/>
            </p:cNvSpPr>
            <p:nvPr userDrawn="1"/>
          </p:nvSpPr>
          <p:spPr bwMode="auto">
            <a:xfrm>
              <a:off x="5538440"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00" name="Oval 14">
              <a:extLst>
                <a:ext uri="{FF2B5EF4-FFF2-40B4-BE49-F238E27FC236}">
                  <a16:creationId xmlns:a16="http://schemas.microsoft.com/office/drawing/2014/main" id="{919C9F30-9947-4EA2-9504-A82FFD9341D8}"/>
                </a:ext>
              </a:extLst>
            </p:cNvPr>
            <p:cNvSpPr>
              <a:spLocks noChangeArrowheads="1"/>
            </p:cNvSpPr>
            <p:nvPr userDrawn="1"/>
          </p:nvSpPr>
          <p:spPr bwMode="auto">
            <a:xfrm>
              <a:off x="5830540"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01" name="Oval 15">
              <a:extLst>
                <a:ext uri="{FF2B5EF4-FFF2-40B4-BE49-F238E27FC236}">
                  <a16:creationId xmlns:a16="http://schemas.microsoft.com/office/drawing/2014/main" id="{0BDC04DD-CC87-4C88-80EC-3B3E7AF50BEA}"/>
                </a:ext>
              </a:extLst>
            </p:cNvPr>
            <p:cNvSpPr>
              <a:spLocks noChangeArrowheads="1"/>
            </p:cNvSpPr>
            <p:nvPr userDrawn="1"/>
          </p:nvSpPr>
          <p:spPr bwMode="auto">
            <a:xfrm>
              <a:off x="5449540"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02" name="Oval 16">
              <a:extLst>
                <a:ext uri="{FF2B5EF4-FFF2-40B4-BE49-F238E27FC236}">
                  <a16:creationId xmlns:a16="http://schemas.microsoft.com/office/drawing/2014/main" id="{E9A5E0F1-64E4-43FB-85C0-13FD515B56E0}"/>
                </a:ext>
              </a:extLst>
            </p:cNvPr>
            <p:cNvSpPr>
              <a:spLocks noChangeArrowheads="1"/>
            </p:cNvSpPr>
            <p:nvPr userDrawn="1"/>
          </p:nvSpPr>
          <p:spPr bwMode="auto">
            <a:xfrm>
              <a:off x="5640040"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79" name="Oval 5">
              <a:extLst>
                <a:ext uri="{FF2B5EF4-FFF2-40B4-BE49-F238E27FC236}">
                  <a16:creationId xmlns:a16="http://schemas.microsoft.com/office/drawing/2014/main" id="{E68F7B62-64C0-4635-BA74-56468297D89D}"/>
                </a:ext>
              </a:extLst>
            </p:cNvPr>
            <p:cNvSpPr>
              <a:spLocks noChangeArrowheads="1"/>
            </p:cNvSpPr>
            <p:nvPr userDrawn="1"/>
          </p:nvSpPr>
          <p:spPr bwMode="auto">
            <a:xfrm>
              <a:off x="6298844" y="5865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80" name="Oval 6">
              <a:extLst>
                <a:ext uri="{FF2B5EF4-FFF2-40B4-BE49-F238E27FC236}">
                  <a16:creationId xmlns:a16="http://schemas.microsoft.com/office/drawing/2014/main" id="{C991ECB8-C8AF-4485-BECF-708E390A3559}"/>
                </a:ext>
              </a:extLst>
            </p:cNvPr>
            <p:cNvSpPr>
              <a:spLocks noChangeArrowheads="1"/>
            </p:cNvSpPr>
            <p:nvPr userDrawn="1"/>
          </p:nvSpPr>
          <p:spPr bwMode="auto">
            <a:xfrm>
              <a:off x="5919432"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81" name="Oval 7">
              <a:extLst>
                <a:ext uri="{FF2B5EF4-FFF2-40B4-BE49-F238E27FC236}">
                  <a16:creationId xmlns:a16="http://schemas.microsoft.com/office/drawing/2014/main" id="{45883F8D-1309-494D-B4DC-F7A709DFEE52}"/>
                </a:ext>
              </a:extLst>
            </p:cNvPr>
            <p:cNvSpPr>
              <a:spLocks noChangeArrowheads="1"/>
            </p:cNvSpPr>
            <p:nvPr userDrawn="1"/>
          </p:nvSpPr>
          <p:spPr bwMode="auto">
            <a:xfrm>
              <a:off x="6109932"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82" name="Oval 8">
              <a:extLst>
                <a:ext uri="{FF2B5EF4-FFF2-40B4-BE49-F238E27FC236}">
                  <a16:creationId xmlns:a16="http://schemas.microsoft.com/office/drawing/2014/main" id="{78F468E3-CB7B-4444-BF47-194FBABE9164}"/>
                </a:ext>
              </a:extLst>
            </p:cNvPr>
            <p:cNvSpPr>
              <a:spLocks noChangeArrowheads="1"/>
            </p:cNvSpPr>
            <p:nvPr userDrawn="1"/>
          </p:nvSpPr>
          <p:spPr bwMode="auto">
            <a:xfrm>
              <a:off x="6402032"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83" name="Oval 9">
              <a:extLst>
                <a:ext uri="{FF2B5EF4-FFF2-40B4-BE49-F238E27FC236}">
                  <a16:creationId xmlns:a16="http://schemas.microsoft.com/office/drawing/2014/main" id="{B6BBD24F-D9CB-464F-BB00-3E852E2351B4}"/>
                </a:ext>
              </a:extLst>
            </p:cNvPr>
            <p:cNvSpPr>
              <a:spLocks noChangeArrowheads="1"/>
            </p:cNvSpPr>
            <p:nvPr userDrawn="1"/>
          </p:nvSpPr>
          <p:spPr bwMode="auto">
            <a:xfrm>
              <a:off x="6021032"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84" name="Oval 10">
              <a:extLst>
                <a:ext uri="{FF2B5EF4-FFF2-40B4-BE49-F238E27FC236}">
                  <a16:creationId xmlns:a16="http://schemas.microsoft.com/office/drawing/2014/main" id="{176CC62C-5787-4890-8AD5-7462BF5DA833}"/>
                </a:ext>
              </a:extLst>
            </p:cNvPr>
            <p:cNvSpPr>
              <a:spLocks noChangeArrowheads="1"/>
            </p:cNvSpPr>
            <p:nvPr userDrawn="1"/>
          </p:nvSpPr>
          <p:spPr bwMode="auto">
            <a:xfrm>
              <a:off x="6211532"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85" name="Oval 11">
              <a:extLst>
                <a:ext uri="{FF2B5EF4-FFF2-40B4-BE49-F238E27FC236}">
                  <a16:creationId xmlns:a16="http://schemas.microsoft.com/office/drawing/2014/main" id="{A17817CD-9E99-4966-9F7B-A712B374BFAA}"/>
                </a:ext>
              </a:extLst>
            </p:cNvPr>
            <p:cNvSpPr>
              <a:spLocks noChangeArrowheads="1"/>
            </p:cNvSpPr>
            <p:nvPr userDrawn="1"/>
          </p:nvSpPr>
          <p:spPr bwMode="auto">
            <a:xfrm>
              <a:off x="6298844" y="6246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86" name="Oval 12">
              <a:extLst>
                <a:ext uri="{FF2B5EF4-FFF2-40B4-BE49-F238E27FC236}">
                  <a16:creationId xmlns:a16="http://schemas.microsoft.com/office/drawing/2014/main" id="{6531A6CD-EC11-4B75-A342-F1FEFD8D2D2C}"/>
                </a:ext>
              </a:extLst>
            </p:cNvPr>
            <p:cNvSpPr>
              <a:spLocks noChangeArrowheads="1"/>
            </p:cNvSpPr>
            <p:nvPr userDrawn="1"/>
          </p:nvSpPr>
          <p:spPr bwMode="auto">
            <a:xfrm>
              <a:off x="5919432"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87" name="Oval 13">
              <a:extLst>
                <a:ext uri="{FF2B5EF4-FFF2-40B4-BE49-F238E27FC236}">
                  <a16:creationId xmlns:a16="http://schemas.microsoft.com/office/drawing/2014/main" id="{591DCD2E-37B5-47A7-9B1D-61F4DE8E617F}"/>
                </a:ext>
              </a:extLst>
            </p:cNvPr>
            <p:cNvSpPr>
              <a:spLocks noChangeArrowheads="1"/>
            </p:cNvSpPr>
            <p:nvPr userDrawn="1"/>
          </p:nvSpPr>
          <p:spPr bwMode="auto">
            <a:xfrm>
              <a:off x="6109932"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88" name="Oval 14">
              <a:extLst>
                <a:ext uri="{FF2B5EF4-FFF2-40B4-BE49-F238E27FC236}">
                  <a16:creationId xmlns:a16="http://schemas.microsoft.com/office/drawing/2014/main" id="{9FA10B59-FD81-4CD2-A738-3E4E4B994CE1}"/>
                </a:ext>
              </a:extLst>
            </p:cNvPr>
            <p:cNvSpPr>
              <a:spLocks noChangeArrowheads="1"/>
            </p:cNvSpPr>
            <p:nvPr userDrawn="1"/>
          </p:nvSpPr>
          <p:spPr bwMode="auto">
            <a:xfrm>
              <a:off x="6402032"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89" name="Oval 15">
              <a:extLst>
                <a:ext uri="{FF2B5EF4-FFF2-40B4-BE49-F238E27FC236}">
                  <a16:creationId xmlns:a16="http://schemas.microsoft.com/office/drawing/2014/main" id="{857E7047-8C28-469C-9773-B69B29960E0B}"/>
                </a:ext>
              </a:extLst>
            </p:cNvPr>
            <p:cNvSpPr>
              <a:spLocks noChangeArrowheads="1"/>
            </p:cNvSpPr>
            <p:nvPr userDrawn="1"/>
          </p:nvSpPr>
          <p:spPr bwMode="auto">
            <a:xfrm>
              <a:off x="6021032"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90" name="Oval 16">
              <a:extLst>
                <a:ext uri="{FF2B5EF4-FFF2-40B4-BE49-F238E27FC236}">
                  <a16:creationId xmlns:a16="http://schemas.microsoft.com/office/drawing/2014/main" id="{440BCF80-D794-4F4F-A0AF-22599F2EBB97}"/>
                </a:ext>
              </a:extLst>
            </p:cNvPr>
            <p:cNvSpPr>
              <a:spLocks noChangeArrowheads="1"/>
            </p:cNvSpPr>
            <p:nvPr userDrawn="1"/>
          </p:nvSpPr>
          <p:spPr bwMode="auto">
            <a:xfrm>
              <a:off x="6211532"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67" name="Oval 5">
              <a:extLst>
                <a:ext uri="{FF2B5EF4-FFF2-40B4-BE49-F238E27FC236}">
                  <a16:creationId xmlns:a16="http://schemas.microsoft.com/office/drawing/2014/main" id="{BD8FF804-601B-444E-BC29-0A6A6EA444E5}"/>
                </a:ext>
              </a:extLst>
            </p:cNvPr>
            <p:cNvSpPr>
              <a:spLocks noChangeArrowheads="1"/>
            </p:cNvSpPr>
            <p:nvPr userDrawn="1"/>
          </p:nvSpPr>
          <p:spPr bwMode="auto">
            <a:xfrm>
              <a:off x="6870336" y="5865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68" name="Oval 6">
              <a:extLst>
                <a:ext uri="{FF2B5EF4-FFF2-40B4-BE49-F238E27FC236}">
                  <a16:creationId xmlns:a16="http://schemas.microsoft.com/office/drawing/2014/main" id="{C7658DAB-C197-4045-B165-B3035A9772CA}"/>
                </a:ext>
              </a:extLst>
            </p:cNvPr>
            <p:cNvSpPr>
              <a:spLocks noChangeArrowheads="1"/>
            </p:cNvSpPr>
            <p:nvPr userDrawn="1"/>
          </p:nvSpPr>
          <p:spPr bwMode="auto">
            <a:xfrm>
              <a:off x="6490924"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69" name="Oval 7">
              <a:extLst>
                <a:ext uri="{FF2B5EF4-FFF2-40B4-BE49-F238E27FC236}">
                  <a16:creationId xmlns:a16="http://schemas.microsoft.com/office/drawing/2014/main" id="{E9699DD9-E020-4A52-BDC7-19576C56403B}"/>
                </a:ext>
              </a:extLst>
            </p:cNvPr>
            <p:cNvSpPr>
              <a:spLocks noChangeArrowheads="1"/>
            </p:cNvSpPr>
            <p:nvPr userDrawn="1"/>
          </p:nvSpPr>
          <p:spPr bwMode="auto">
            <a:xfrm>
              <a:off x="6681424"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70" name="Oval 8">
              <a:extLst>
                <a:ext uri="{FF2B5EF4-FFF2-40B4-BE49-F238E27FC236}">
                  <a16:creationId xmlns:a16="http://schemas.microsoft.com/office/drawing/2014/main" id="{68533D16-DEEB-4FE5-9660-098AF90F0528}"/>
                </a:ext>
              </a:extLst>
            </p:cNvPr>
            <p:cNvSpPr>
              <a:spLocks noChangeArrowheads="1"/>
            </p:cNvSpPr>
            <p:nvPr userDrawn="1"/>
          </p:nvSpPr>
          <p:spPr bwMode="auto">
            <a:xfrm>
              <a:off x="6973524"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71" name="Oval 9">
              <a:extLst>
                <a:ext uri="{FF2B5EF4-FFF2-40B4-BE49-F238E27FC236}">
                  <a16:creationId xmlns:a16="http://schemas.microsoft.com/office/drawing/2014/main" id="{0E2AF7F7-0F60-47DE-8E62-915E431AF41D}"/>
                </a:ext>
              </a:extLst>
            </p:cNvPr>
            <p:cNvSpPr>
              <a:spLocks noChangeArrowheads="1"/>
            </p:cNvSpPr>
            <p:nvPr userDrawn="1"/>
          </p:nvSpPr>
          <p:spPr bwMode="auto">
            <a:xfrm>
              <a:off x="6592524"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72" name="Oval 10">
              <a:extLst>
                <a:ext uri="{FF2B5EF4-FFF2-40B4-BE49-F238E27FC236}">
                  <a16:creationId xmlns:a16="http://schemas.microsoft.com/office/drawing/2014/main" id="{0E7A9F0F-6B24-4C2D-AB5E-242EAD13516D}"/>
                </a:ext>
              </a:extLst>
            </p:cNvPr>
            <p:cNvSpPr>
              <a:spLocks noChangeArrowheads="1"/>
            </p:cNvSpPr>
            <p:nvPr userDrawn="1"/>
          </p:nvSpPr>
          <p:spPr bwMode="auto">
            <a:xfrm>
              <a:off x="6783024"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73" name="Oval 11">
              <a:extLst>
                <a:ext uri="{FF2B5EF4-FFF2-40B4-BE49-F238E27FC236}">
                  <a16:creationId xmlns:a16="http://schemas.microsoft.com/office/drawing/2014/main" id="{D773659E-9B18-40AF-9E5C-D4198CC284D2}"/>
                </a:ext>
              </a:extLst>
            </p:cNvPr>
            <p:cNvSpPr>
              <a:spLocks noChangeArrowheads="1"/>
            </p:cNvSpPr>
            <p:nvPr userDrawn="1"/>
          </p:nvSpPr>
          <p:spPr bwMode="auto">
            <a:xfrm>
              <a:off x="6870336" y="6246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74" name="Oval 12">
              <a:extLst>
                <a:ext uri="{FF2B5EF4-FFF2-40B4-BE49-F238E27FC236}">
                  <a16:creationId xmlns:a16="http://schemas.microsoft.com/office/drawing/2014/main" id="{F7F9F164-339C-4863-8470-E051B83B9991}"/>
                </a:ext>
              </a:extLst>
            </p:cNvPr>
            <p:cNvSpPr>
              <a:spLocks noChangeArrowheads="1"/>
            </p:cNvSpPr>
            <p:nvPr userDrawn="1"/>
          </p:nvSpPr>
          <p:spPr bwMode="auto">
            <a:xfrm>
              <a:off x="6490924"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75" name="Oval 13">
              <a:extLst>
                <a:ext uri="{FF2B5EF4-FFF2-40B4-BE49-F238E27FC236}">
                  <a16:creationId xmlns:a16="http://schemas.microsoft.com/office/drawing/2014/main" id="{9CEFB400-2005-4041-85B4-26EEABF929B4}"/>
                </a:ext>
              </a:extLst>
            </p:cNvPr>
            <p:cNvSpPr>
              <a:spLocks noChangeArrowheads="1"/>
            </p:cNvSpPr>
            <p:nvPr userDrawn="1"/>
          </p:nvSpPr>
          <p:spPr bwMode="auto">
            <a:xfrm>
              <a:off x="6681424"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76" name="Oval 14">
              <a:extLst>
                <a:ext uri="{FF2B5EF4-FFF2-40B4-BE49-F238E27FC236}">
                  <a16:creationId xmlns:a16="http://schemas.microsoft.com/office/drawing/2014/main" id="{09EB5D7E-87A6-4A68-BC58-B449C2C57418}"/>
                </a:ext>
              </a:extLst>
            </p:cNvPr>
            <p:cNvSpPr>
              <a:spLocks noChangeArrowheads="1"/>
            </p:cNvSpPr>
            <p:nvPr userDrawn="1"/>
          </p:nvSpPr>
          <p:spPr bwMode="auto">
            <a:xfrm>
              <a:off x="6973524"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77" name="Oval 15">
              <a:extLst>
                <a:ext uri="{FF2B5EF4-FFF2-40B4-BE49-F238E27FC236}">
                  <a16:creationId xmlns:a16="http://schemas.microsoft.com/office/drawing/2014/main" id="{15E203D1-9F33-43D1-B87D-3C8E71ACB20C}"/>
                </a:ext>
              </a:extLst>
            </p:cNvPr>
            <p:cNvSpPr>
              <a:spLocks noChangeArrowheads="1"/>
            </p:cNvSpPr>
            <p:nvPr userDrawn="1"/>
          </p:nvSpPr>
          <p:spPr bwMode="auto">
            <a:xfrm>
              <a:off x="6592524"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78" name="Oval 16">
              <a:extLst>
                <a:ext uri="{FF2B5EF4-FFF2-40B4-BE49-F238E27FC236}">
                  <a16:creationId xmlns:a16="http://schemas.microsoft.com/office/drawing/2014/main" id="{208AC557-1E6F-4130-BB10-417108C70B39}"/>
                </a:ext>
              </a:extLst>
            </p:cNvPr>
            <p:cNvSpPr>
              <a:spLocks noChangeArrowheads="1"/>
            </p:cNvSpPr>
            <p:nvPr userDrawn="1"/>
          </p:nvSpPr>
          <p:spPr bwMode="auto">
            <a:xfrm>
              <a:off x="6783024"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55" name="Oval 5">
              <a:extLst>
                <a:ext uri="{FF2B5EF4-FFF2-40B4-BE49-F238E27FC236}">
                  <a16:creationId xmlns:a16="http://schemas.microsoft.com/office/drawing/2014/main" id="{A5A09D3B-C318-48D1-A2D8-58819F394F8F}"/>
                </a:ext>
              </a:extLst>
            </p:cNvPr>
            <p:cNvSpPr>
              <a:spLocks noChangeArrowheads="1"/>
            </p:cNvSpPr>
            <p:nvPr userDrawn="1"/>
          </p:nvSpPr>
          <p:spPr bwMode="auto">
            <a:xfrm>
              <a:off x="7441828" y="5865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56" name="Oval 6">
              <a:extLst>
                <a:ext uri="{FF2B5EF4-FFF2-40B4-BE49-F238E27FC236}">
                  <a16:creationId xmlns:a16="http://schemas.microsoft.com/office/drawing/2014/main" id="{96D2D633-CF09-42E3-9D92-D250D1D9B79B}"/>
                </a:ext>
              </a:extLst>
            </p:cNvPr>
            <p:cNvSpPr>
              <a:spLocks noChangeArrowheads="1"/>
            </p:cNvSpPr>
            <p:nvPr userDrawn="1"/>
          </p:nvSpPr>
          <p:spPr bwMode="auto">
            <a:xfrm>
              <a:off x="7062416"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57" name="Oval 7">
              <a:extLst>
                <a:ext uri="{FF2B5EF4-FFF2-40B4-BE49-F238E27FC236}">
                  <a16:creationId xmlns:a16="http://schemas.microsoft.com/office/drawing/2014/main" id="{83B39F63-1F3E-4572-9CC5-DAE381025DF8}"/>
                </a:ext>
              </a:extLst>
            </p:cNvPr>
            <p:cNvSpPr>
              <a:spLocks noChangeArrowheads="1"/>
            </p:cNvSpPr>
            <p:nvPr userDrawn="1"/>
          </p:nvSpPr>
          <p:spPr bwMode="auto">
            <a:xfrm>
              <a:off x="7252916"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58" name="Oval 8">
              <a:extLst>
                <a:ext uri="{FF2B5EF4-FFF2-40B4-BE49-F238E27FC236}">
                  <a16:creationId xmlns:a16="http://schemas.microsoft.com/office/drawing/2014/main" id="{59AA6EE7-6969-4256-B89B-896D5EBD41B4}"/>
                </a:ext>
              </a:extLst>
            </p:cNvPr>
            <p:cNvSpPr>
              <a:spLocks noChangeArrowheads="1"/>
            </p:cNvSpPr>
            <p:nvPr userDrawn="1"/>
          </p:nvSpPr>
          <p:spPr bwMode="auto">
            <a:xfrm>
              <a:off x="7545016"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59" name="Oval 9">
              <a:extLst>
                <a:ext uri="{FF2B5EF4-FFF2-40B4-BE49-F238E27FC236}">
                  <a16:creationId xmlns:a16="http://schemas.microsoft.com/office/drawing/2014/main" id="{C386F88C-08E4-487F-95B9-BB12F88E21EE}"/>
                </a:ext>
              </a:extLst>
            </p:cNvPr>
            <p:cNvSpPr>
              <a:spLocks noChangeArrowheads="1"/>
            </p:cNvSpPr>
            <p:nvPr userDrawn="1"/>
          </p:nvSpPr>
          <p:spPr bwMode="auto">
            <a:xfrm>
              <a:off x="7164016"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60" name="Oval 10">
              <a:extLst>
                <a:ext uri="{FF2B5EF4-FFF2-40B4-BE49-F238E27FC236}">
                  <a16:creationId xmlns:a16="http://schemas.microsoft.com/office/drawing/2014/main" id="{7AAA7201-0080-45BF-B127-7F15AC265D72}"/>
                </a:ext>
              </a:extLst>
            </p:cNvPr>
            <p:cNvSpPr>
              <a:spLocks noChangeArrowheads="1"/>
            </p:cNvSpPr>
            <p:nvPr userDrawn="1"/>
          </p:nvSpPr>
          <p:spPr bwMode="auto">
            <a:xfrm>
              <a:off x="7354516"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61" name="Oval 11">
              <a:extLst>
                <a:ext uri="{FF2B5EF4-FFF2-40B4-BE49-F238E27FC236}">
                  <a16:creationId xmlns:a16="http://schemas.microsoft.com/office/drawing/2014/main" id="{35A38CD6-240A-4DF5-92A4-A1F0AD8FACA3}"/>
                </a:ext>
              </a:extLst>
            </p:cNvPr>
            <p:cNvSpPr>
              <a:spLocks noChangeArrowheads="1"/>
            </p:cNvSpPr>
            <p:nvPr userDrawn="1"/>
          </p:nvSpPr>
          <p:spPr bwMode="auto">
            <a:xfrm>
              <a:off x="7441828" y="6246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62" name="Oval 12">
              <a:extLst>
                <a:ext uri="{FF2B5EF4-FFF2-40B4-BE49-F238E27FC236}">
                  <a16:creationId xmlns:a16="http://schemas.microsoft.com/office/drawing/2014/main" id="{F7313826-7D47-410C-99F6-36ADFBD86CEE}"/>
                </a:ext>
              </a:extLst>
            </p:cNvPr>
            <p:cNvSpPr>
              <a:spLocks noChangeArrowheads="1"/>
            </p:cNvSpPr>
            <p:nvPr userDrawn="1"/>
          </p:nvSpPr>
          <p:spPr bwMode="auto">
            <a:xfrm>
              <a:off x="7062416"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63" name="Oval 13">
              <a:extLst>
                <a:ext uri="{FF2B5EF4-FFF2-40B4-BE49-F238E27FC236}">
                  <a16:creationId xmlns:a16="http://schemas.microsoft.com/office/drawing/2014/main" id="{CB890C04-CDC0-4281-8BAA-A87527FAC145}"/>
                </a:ext>
              </a:extLst>
            </p:cNvPr>
            <p:cNvSpPr>
              <a:spLocks noChangeArrowheads="1"/>
            </p:cNvSpPr>
            <p:nvPr userDrawn="1"/>
          </p:nvSpPr>
          <p:spPr bwMode="auto">
            <a:xfrm>
              <a:off x="7252916"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64" name="Oval 14">
              <a:extLst>
                <a:ext uri="{FF2B5EF4-FFF2-40B4-BE49-F238E27FC236}">
                  <a16:creationId xmlns:a16="http://schemas.microsoft.com/office/drawing/2014/main" id="{3EAD4432-31A7-4EC0-B9E7-0CE209776B3F}"/>
                </a:ext>
              </a:extLst>
            </p:cNvPr>
            <p:cNvSpPr>
              <a:spLocks noChangeArrowheads="1"/>
            </p:cNvSpPr>
            <p:nvPr userDrawn="1"/>
          </p:nvSpPr>
          <p:spPr bwMode="auto">
            <a:xfrm>
              <a:off x="7545016"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65" name="Oval 15">
              <a:extLst>
                <a:ext uri="{FF2B5EF4-FFF2-40B4-BE49-F238E27FC236}">
                  <a16:creationId xmlns:a16="http://schemas.microsoft.com/office/drawing/2014/main" id="{5F659E41-2FF2-4A6C-90ED-1DA186EAB520}"/>
                </a:ext>
              </a:extLst>
            </p:cNvPr>
            <p:cNvSpPr>
              <a:spLocks noChangeArrowheads="1"/>
            </p:cNvSpPr>
            <p:nvPr userDrawn="1"/>
          </p:nvSpPr>
          <p:spPr bwMode="auto">
            <a:xfrm>
              <a:off x="7164016"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66" name="Oval 16">
              <a:extLst>
                <a:ext uri="{FF2B5EF4-FFF2-40B4-BE49-F238E27FC236}">
                  <a16:creationId xmlns:a16="http://schemas.microsoft.com/office/drawing/2014/main" id="{86D93156-8963-4BA9-8CB8-4DDD398EFBCA}"/>
                </a:ext>
              </a:extLst>
            </p:cNvPr>
            <p:cNvSpPr>
              <a:spLocks noChangeArrowheads="1"/>
            </p:cNvSpPr>
            <p:nvPr userDrawn="1"/>
          </p:nvSpPr>
          <p:spPr bwMode="auto">
            <a:xfrm>
              <a:off x="7354516"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43" name="Oval 5">
              <a:extLst>
                <a:ext uri="{FF2B5EF4-FFF2-40B4-BE49-F238E27FC236}">
                  <a16:creationId xmlns:a16="http://schemas.microsoft.com/office/drawing/2014/main" id="{96B697CC-8E71-48AF-8FAC-4BD2E38A7D71}"/>
                </a:ext>
              </a:extLst>
            </p:cNvPr>
            <p:cNvSpPr>
              <a:spLocks noChangeArrowheads="1"/>
            </p:cNvSpPr>
            <p:nvPr userDrawn="1"/>
          </p:nvSpPr>
          <p:spPr bwMode="auto">
            <a:xfrm>
              <a:off x="8013320" y="5865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44" name="Oval 6">
              <a:extLst>
                <a:ext uri="{FF2B5EF4-FFF2-40B4-BE49-F238E27FC236}">
                  <a16:creationId xmlns:a16="http://schemas.microsoft.com/office/drawing/2014/main" id="{F0ADEF5A-B2BC-42DB-8305-DE0AF9A55912}"/>
                </a:ext>
              </a:extLst>
            </p:cNvPr>
            <p:cNvSpPr>
              <a:spLocks noChangeArrowheads="1"/>
            </p:cNvSpPr>
            <p:nvPr userDrawn="1"/>
          </p:nvSpPr>
          <p:spPr bwMode="auto">
            <a:xfrm>
              <a:off x="7633908"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45" name="Oval 7">
              <a:extLst>
                <a:ext uri="{FF2B5EF4-FFF2-40B4-BE49-F238E27FC236}">
                  <a16:creationId xmlns:a16="http://schemas.microsoft.com/office/drawing/2014/main" id="{EF60DEF9-9646-440F-AF88-5CC37EDB8982}"/>
                </a:ext>
              </a:extLst>
            </p:cNvPr>
            <p:cNvSpPr>
              <a:spLocks noChangeArrowheads="1"/>
            </p:cNvSpPr>
            <p:nvPr userDrawn="1"/>
          </p:nvSpPr>
          <p:spPr bwMode="auto">
            <a:xfrm>
              <a:off x="7824408"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46" name="Oval 8">
              <a:extLst>
                <a:ext uri="{FF2B5EF4-FFF2-40B4-BE49-F238E27FC236}">
                  <a16:creationId xmlns:a16="http://schemas.microsoft.com/office/drawing/2014/main" id="{032E1288-C52E-4E63-B183-CA7CCC15A913}"/>
                </a:ext>
              </a:extLst>
            </p:cNvPr>
            <p:cNvSpPr>
              <a:spLocks noChangeArrowheads="1"/>
            </p:cNvSpPr>
            <p:nvPr userDrawn="1"/>
          </p:nvSpPr>
          <p:spPr bwMode="auto">
            <a:xfrm>
              <a:off x="8116508"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47" name="Oval 9">
              <a:extLst>
                <a:ext uri="{FF2B5EF4-FFF2-40B4-BE49-F238E27FC236}">
                  <a16:creationId xmlns:a16="http://schemas.microsoft.com/office/drawing/2014/main" id="{53F1F75A-7BC0-46CD-8A1E-E07AE281D3D0}"/>
                </a:ext>
              </a:extLst>
            </p:cNvPr>
            <p:cNvSpPr>
              <a:spLocks noChangeArrowheads="1"/>
            </p:cNvSpPr>
            <p:nvPr userDrawn="1"/>
          </p:nvSpPr>
          <p:spPr bwMode="auto">
            <a:xfrm>
              <a:off x="7735508"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48" name="Oval 10">
              <a:extLst>
                <a:ext uri="{FF2B5EF4-FFF2-40B4-BE49-F238E27FC236}">
                  <a16:creationId xmlns:a16="http://schemas.microsoft.com/office/drawing/2014/main" id="{EF39B9EF-94AF-4419-841E-5F933513E1FF}"/>
                </a:ext>
              </a:extLst>
            </p:cNvPr>
            <p:cNvSpPr>
              <a:spLocks noChangeArrowheads="1"/>
            </p:cNvSpPr>
            <p:nvPr userDrawn="1"/>
          </p:nvSpPr>
          <p:spPr bwMode="auto">
            <a:xfrm>
              <a:off x="7926008"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49" name="Oval 11">
              <a:extLst>
                <a:ext uri="{FF2B5EF4-FFF2-40B4-BE49-F238E27FC236}">
                  <a16:creationId xmlns:a16="http://schemas.microsoft.com/office/drawing/2014/main" id="{03C7479C-6F14-4127-A68C-7432E764BAB1}"/>
                </a:ext>
              </a:extLst>
            </p:cNvPr>
            <p:cNvSpPr>
              <a:spLocks noChangeArrowheads="1"/>
            </p:cNvSpPr>
            <p:nvPr userDrawn="1"/>
          </p:nvSpPr>
          <p:spPr bwMode="auto">
            <a:xfrm>
              <a:off x="8013320" y="6246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50" name="Oval 12">
              <a:extLst>
                <a:ext uri="{FF2B5EF4-FFF2-40B4-BE49-F238E27FC236}">
                  <a16:creationId xmlns:a16="http://schemas.microsoft.com/office/drawing/2014/main" id="{0F23CE0A-F683-4C39-86B6-B325EA351BC3}"/>
                </a:ext>
              </a:extLst>
            </p:cNvPr>
            <p:cNvSpPr>
              <a:spLocks noChangeArrowheads="1"/>
            </p:cNvSpPr>
            <p:nvPr userDrawn="1"/>
          </p:nvSpPr>
          <p:spPr bwMode="auto">
            <a:xfrm>
              <a:off x="7633908"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51" name="Oval 13">
              <a:extLst>
                <a:ext uri="{FF2B5EF4-FFF2-40B4-BE49-F238E27FC236}">
                  <a16:creationId xmlns:a16="http://schemas.microsoft.com/office/drawing/2014/main" id="{FA3079C9-D510-4307-B22F-BD979EB6A50D}"/>
                </a:ext>
              </a:extLst>
            </p:cNvPr>
            <p:cNvSpPr>
              <a:spLocks noChangeArrowheads="1"/>
            </p:cNvSpPr>
            <p:nvPr userDrawn="1"/>
          </p:nvSpPr>
          <p:spPr bwMode="auto">
            <a:xfrm>
              <a:off x="7824408"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52" name="Oval 14">
              <a:extLst>
                <a:ext uri="{FF2B5EF4-FFF2-40B4-BE49-F238E27FC236}">
                  <a16:creationId xmlns:a16="http://schemas.microsoft.com/office/drawing/2014/main" id="{ED5A46B0-2090-4391-B905-06F66CA34138}"/>
                </a:ext>
              </a:extLst>
            </p:cNvPr>
            <p:cNvSpPr>
              <a:spLocks noChangeArrowheads="1"/>
            </p:cNvSpPr>
            <p:nvPr userDrawn="1"/>
          </p:nvSpPr>
          <p:spPr bwMode="auto">
            <a:xfrm>
              <a:off x="8116508"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53" name="Oval 15">
              <a:extLst>
                <a:ext uri="{FF2B5EF4-FFF2-40B4-BE49-F238E27FC236}">
                  <a16:creationId xmlns:a16="http://schemas.microsoft.com/office/drawing/2014/main" id="{C6E95F2F-CD10-46B9-9831-E05E03F97ED7}"/>
                </a:ext>
              </a:extLst>
            </p:cNvPr>
            <p:cNvSpPr>
              <a:spLocks noChangeArrowheads="1"/>
            </p:cNvSpPr>
            <p:nvPr userDrawn="1"/>
          </p:nvSpPr>
          <p:spPr bwMode="auto">
            <a:xfrm>
              <a:off x="7735508"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54" name="Oval 16">
              <a:extLst>
                <a:ext uri="{FF2B5EF4-FFF2-40B4-BE49-F238E27FC236}">
                  <a16:creationId xmlns:a16="http://schemas.microsoft.com/office/drawing/2014/main" id="{2A318FEF-0344-44D7-9766-A3E16E3446E0}"/>
                </a:ext>
              </a:extLst>
            </p:cNvPr>
            <p:cNvSpPr>
              <a:spLocks noChangeArrowheads="1"/>
            </p:cNvSpPr>
            <p:nvPr userDrawn="1"/>
          </p:nvSpPr>
          <p:spPr bwMode="auto">
            <a:xfrm>
              <a:off x="7926008"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31" name="Oval 5">
              <a:extLst>
                <a:ext uri="{FF2B5EF4-FFF2-40B4-BE49-F238E27FC236}">
                  <a16:creationId xmlns:a16="http://schemas.microsoft.com/office/drawing/2014/main" id="{582ADF9B-1DCD-44A2-9BF9-823651F45741}"/>
                </a:ext>
              </a:extLst>
            </p:cNvPr>
            <p:cNvSpPr>
              <a:spLocks noChangeArrowheads="1"/>
            </p:cNvSpPr>
            <p:nvPr userDrawn="1"/>
          </p:nvSpPr>
          <p:spPr bwMode="auto">
            <a:xfrm>
              <a:off x="8584812" y="5865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32" name="Oval 6">
              <a:extLst>
                <a:ext uri="{FF2B5EF4-FFF2-40B4-BE49-F238E27FC236}">
                  <a16:creationId xmlns:a16="http://schemas.microsoft.com/office/drawing/2014/main" id="{5F13DF08-AEC2-43B5-B4B1-706DC2A92087}"/>
                </a:ext>
              </a:extLst>
            </p:cNvPr>
            <p:cNvSpPr>
              <a:spLocks noChangeArrowheads="1"/>
            </p:cNvSpPr>
            <p:nvPr userDrawn="1"/>
          </p:nvSpPr>
          <p:spPr bwMode="auto">
            <a:xfrm>
              <a:off x="8205400"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33" name="Oval 7">
              <a:extLst>
                <a:ext uri="{FF2B5EF4-FFF2-40B4-BE49-F238E27FC236}">
                  <a16:creationId xmlns:a16="http://schemas.microsoft.com/office/drawing/2014/main" id="{AD7E60CE-1DB6-42CA-8A2F-DD09A84D4126}"/>
                </a:ext>
              </a:extLst>
            </p:cNvPr>
            <p:cNvSpPr>
              <a:spLocks noChangeArrowheads="1"/>
            </p:cNvSpPr>
            <p:nvPr userDrawn="1"/>
          </p:nvSpPr>
          <p:spPr bwMode="auto">
            <a:xfrm>
              <a:off x="8395900"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34" name="Oval 8">
              <a:extLst>
                <a:ext uri="{FF2B5EF4-FFF2-40B4-BE49-F238E27FC236}">
                  <a16:creationId xmlns:a16="http://schemas.microsoft.com/office/drawing/2014/main" id="{5EABCC8A-EBDA-4758-843B-2EC8F392567D}"/>
                </a:ext>
              </a:extLst>
            </p:cNvPr>
            <p:cNvSpPr>
              <a:spLocks noChangeArrowheads="1"/>
            </p:cNvSpPr>
            <p:nvPr userDrawn="1"/>
          </p:nvSpPr>
          <p:spPr bwMode="auto">
            <a:xfrm>
              <a:off x="8688000"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35" name="Oval 9">
              <a:extLst>
                <a:ext uri="{FF2B5EF4-FFF2-40B4-BE49-F238E27FC236}">
                  <a16:creationId xmlns:a16="http://schemas.microsoft.com/office/drawing/2014/main" id="{0036A415-5486-4F5D-815B-8499658E9725}"/>
                </a:ext>
              </a:extLst>
            </p:cNvPr>
            <p:cNvSpPr>
              <a:spLocks noChangeArrowheads="1"/>
            </p:cNvSpPr>
            <p:nvPr userDrawn="1"/>
          </p:nvSpPr>
          <p:spPr bwMode="auto">
            <a:xfrm>
              <a:off x="8307000"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36" name="Oval 10">
              <a:extLst>
                <a:ext uri="{FF2B5EF4-FFF2-40B4-BE49-F238E27FC236}">
                  <a16:creationId xmlns:a16="http://schemas.microsoft.com/office/drawing/2014/main" id="{E9321101-D800-4DD7-BAF9-800380F587A9}"/>
                </a:ext>
              </a:extLst>
            </p:cNvPr>
            <p:cNvSpPr>
              <a:spLocks noChangeArrowheads="1"/>
            </p:cNvSpPr>
            <p:nvPr userDrawn="1"/>
          </p:nvSpPr>
          <p:spPr bwMode="auto">
            <a:xfrm>
              <a:off x="8497500"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37" name="Oval 11">
              <a:extLst>
                <a:ext uri="{FF2B5EF4-FFF2-40B4-BE49-F238E27FC236}">
                  <a16:creationId xmlns:a16="http://schemas.microsoft.com/office/drawing/2014/main" id="{6EA66E06-553D-4CCC-B3D0-798C86244A3E}"/>
                </a:ext>
              </a:extLst>
            </p:cNvPr>
            <p:cNvSpPr>
              <a:spLocks noChangeArrowheads="1"/>
            </p:cNvSpPr>
            <p:nvPr userDrawn="1"/>
          </p:nvSpPr>
          <p:spPr bwMode="auto">
            <a:xfrm>
              <a:off x="8584812" y="6246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38" name="Oval 12">
              <a:extLst>
                <a:ext uri="{FF2B5EF4-FFF2-40B4-BE49-F238E27FC236}">
                  <a16:creationId xmlns:a16="http://schemas.microsoft.com/office/drawing/2014/main" id="{98C040D5-1C29-41E7-8DEB-41F52071A7D6}"/>
                </a:ext>
              </a:extLst>
            </p:cNvPr>
            <p:cNvSpPr>
              <a:spLocks noChangeArrowheads="1"/>
            </p:cNvSpPr>
            <p:nvPr userDrawn="1"/>
          </p:nvSpPr>
          <p:spPr bwMode="auto">
            <a:xfrm>
              <a:off x="8205400"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39" name="Oval 13">
              <a:extLst>
                <a:ext uri="{FF2B5EF4-FFF2-40B4-BE49-F238E27FC236}">
                  <a16:creationId xmlns:a16="http://schemas.microsoft.com/office/drawing/2014/main" id="{0A3F9AAF-BDBD-409C-8765-973F2333CDBD}"/>
                </a:ext>
              </a:extLst>
            </p:cNvPr>
            <p:cNvSpPr>
              <a:spLocks noChangeArrowheads="1"/>
            </p:cNvSpPr>
            <p:nvPr userDrawn="1"/>
          </p:nvSpPr>
          <p:spPr bwMode="auto">
            <a:xfrm>
              <a:off x="8395900"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40" name="Oval 14">
              <a:extLst>
                <a:ext uri="{FF2B5EF4-FFF2-40B4-BE49-F238E27FC236}">
                  <a16:creationId xmlns:a16="http://schemas.microsoft.com/office/drawing/2014/main" id="{104D5D9D-FE47-4EDA-AF62-9D27FCB0D736}"/>
                </a:ext>
              </a:extLst>
            </p:cNvPr>
            <p:cNvSpPr>
              <a:spLocks noChangeArrowheads="1"/>
            </p:cNvSpPr>
            <p:nvPr userDrawn="1"/>
          </p:nvSpPr>
          <p:spPr bwMode="auto">
            <a:xfrm>
              <a:off x="8688000"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41" name="Oval 15">
              <a:extLst>
                <a:ext uri="{FF2B5EF4-FFF2-40B4-BE49-F238E27FC236}">
                  <a16:creationId xmlns:a16="http://schemas.microsoft.com/office/drawing/2014/main" id="{175928B0-DC59-4348-90C1-82361536D716}"/>
                </a:ext>
              </a:extLst>
            </p:cNvPr>
            <p:cNvSpPr>
              <a:spLocks noChangeArrowheads="1"/>
            </p:cNvSpPr>
            <p:nvPr userDrawn="1"/>
          </p:nvSpPr>
          <p:spPr bwMode="auto">
            <a:xfrm>
              <a:off x="8307000"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42" name="Oval 16">
              <a:extLst>
                <a:ext uri="{FF2B5EF4-FFF2-40B4-BE49-F238E27FC236}">
                  <a16:creationId xmlns:a16="http://schemas.microsoft.com/office/drawing/2014/main" id="{FD6331FA-CCA8-4DBC-B18D-50BDDC5CC7B4}"/>
                </a:ext>
              </a:extLst>
            </p:cNvPr>
            <p:cNvSpPr>
              <a:spLocks noChangeArrowheads="1"/>
            </p:cNvSpPr>
            <p:nvPr userDrawn="1"/>
          </p:nvSpPr>
          <p:spPr bwMode="auto">
            <a:xfrm>
              <a:off x="8497500"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19" name="Oval 5">
              <a:extLst>
                <a:ext uri="{FF2B5EF4-FFF2-40B4-BE49-F238E27FC236}">
                  <a16:creationId xmlns:a16="http://schemas.microsoft.com/office/drawing/2014/main" id="{E6DC1C4B-3DD0-4B8A-AE87-91E45A94D50A}"/>
                </a:ext>
              </a:extLst>
            </p:cNvPr>
            <p:cNvSpPr>
              <a:spLocks noChangeArrowheads="1"/>
            </p:cNvSpPr>
            <p:nvPr userDrawn="1"/>
          </p:nvSpPr>
          <p:spPr bwMode="auto">
            <a:xfrm>
              <a:off x="9156304" y="5865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20" name="Oval 6">
              <a:extLst>
                <a:ext uri="{FF2B5EF4-FFF2-40B4-BE49-F238E27FC236}">
                  <a16:creationId xmlns:a16="http://schemas.microsoft.com/office/drawing/2014/main" id="{F915303A-0EAB-4195-83D1-96185F972921}"/>
                </a:ext>
              </a:extLst>
            </p:cNvPr>
            <p:cNvSpPr>
              <a:spLocks noChangeArrowheads="1"/>
            </p:cNvSpPr>
            <p:nvPr userDrawn="1"/>
          </p:nvSpPr>
          <p:spPr bwMode="auto">
            <a:xfrm>
              <a:off x="8776892"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21" name="Oval 7">
              <a:extLst>
                <a:ext uri="{FF2B5EF4-FFF2-40B4-BE49-F238E27FC236}">
                  <a16:creationId xmlns:a16="http://schemas.microsoft.com/office/drawing/2014/main" id="{893427BB-5AFD-4911-AD20-7DF128519F3A}"/>
                </a:ext>
              </a:extLst>
            </p:cNvPr>
            <p:cNvSpPr>
              <a:spLocks noChangeArrowheads="1"/>
            </p:cNvSpPr>
            <p:nvPr userDrawn="1"/>
          </p:nvSpPr>
          <p:spPr bwMode="auto">
            <a:xfrm>
              <a:off x="8967392"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22" name="Oval 8">
              <a:extLst>
                <a:ext uri="{FF2B5EF4-FFF2-40B4-BE49-F238E27FC236}">
                  <a16:creationId xmlns:a16="http://schemas.microsoft.com/office/drawing/2014/main" id="{80A62F93-0144-482F-B480-48B7AFA3549C}"/>
                </a:ext>
              </a:extLst>
            </p:cNvPr>
            <p:cNvSpPr>
              <a:spLocks noChangeArrowheads="1"/>
            </p:cNvSpPr>
            <p:nvPr userDrawn="1"/>
          </p:nvSpPr>
          <p:spPr bwMode="auto">
            <a:xfrm>
              <a:off x="9259492"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23" name="Oval 9">
              <a:extLst>
                <a:ext uri="{FF2B5EF4-FFF2-40B4-BE49-F238E27FC236}">
                  <a16:creationId xmlns:a16="http://schemas.microsoft.com/office/drawing/2014/main" id="{2B7FA216-FF6E-4697-BA36-8B2228240C01}"/>
                </a:ext>
              </a:extLst>
            </p:cNvPr>
            <p:cNvSpPr>
              <a:spLocks noChangeArrowheads="1"/>
            </p:cNvSpPr>
            <p:nvPr userDrawn="1"/>
          </p:nvSpPr>
          <p:spPr bwMode="auto">
            <a:xfrm>
              <a:off x="8878492"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24" name="Oval 10">
              <a:extLst>
                <a:ext uri="{FF2B5EF4-FFF2-40B4-BE49-F238E27FC236}">
                  <a16:creationId xmlns:a16="http://schemas.microsoft.com/office/drawing/2014/main" id="{8CE0951F-4066-404D-9FCE-B18637B85073}"/>
                </a:ext>
              </a:extLst>
            </p:cNvPr>
            <p:cNvSpPr>
              <a:spLocks noChangeArrowheads="1"/>
            </p:cNvSpPr>
            <p:nvPr userDrawn="1"/>
          </p:nvSpPr>
          <p:spPr bwMode="auto">
            <a:xfrm>
              <a:off x="9068992"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25" name="Oval 11">
              <a:extLst>
                <a:ext uri="{FF2B5EF4-FFF2-40B4-BE49-F238E27FC236}">
                  <a16:creationId xmlns:a16="http://schemas.microsoft.com/office/drawing/2014/main" id="{C05715ED-8294-4991-ABA7-5196EE0D06E6}"/>
                </a:ext>
              </a:extLst>
            </p:cNvPr>
            <p:cNvSpPr>
              <a:spLocks noChangeArrowheads="1"/>
            </p:cNvSpPr>
            <p:nvPr userDrawn="1"/>
          </p:nvSpPr>
          <p:spPr bwMode="auto">
            <a:xfrm>
              <a:off x="9156304" y="6246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26" name="Oval 12">
              <a:extLst>
                <a:ext uri="{FF2B5EF4-FFF2-40B4-BE49-F238E27FC236}">
                  <a16:creationId xmlns:a16="http://schemas.microsoft.com/office/drawing/2014/main" id="{A2E3582F-4E9D-40CF-B403-DEEECF32FAC3}"/>
                </a:ext>
              </a:extLst>
            </p:cNvPr>
            <p:cNvSpPr>
              <a:spLocks noChangeArrowheads="1"/>
            </p:cNvSpPr>
            <p:nvPr userDrawn="1"/>
          </p:nvSpPr>
          <p:spPr bwMode="auto">
            <a:xfrm>
              <a:off x="8776892"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27" name="Oval 13">
              <a:extLst>
                <a:ext uri="{FF2B5EF4-FFF2-40B4-BE49-F238E27FC236}">
                  <a16:creationId xmlns:a16="http://schemas.microsoft.com/office/drawing/2014/main" id="{223F8265-FF37-4D40-8537-655F612A9EA7}"/>
                </a:ext>
              </a:extLst>
            </p:cNvPr>
            <p:cNvSpPr>
              <a:spLocks noChangeArrowheads="1"/>
            </p:cNvSpPr>
            <p:nvPr userDrawn="1"/>
          </p:nvSpPr>
          <p:spPr bwMode="auto">
            <a:xfrm>
              <a:off x="8967392"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28" name="Oval 14">
              <a:extLst>
                <a:ext uri="{FF2B5EF4-FFF2-40B4-BE49-F238E27FC236}">
                  <a16:creationId xmlns:a16="http://schemas.microsoft.com/office/drawing/2014/main" id="{84482AC8-E235-460E-81DC-74393374B7CE}"/>
                </a:ext>
              </a:extLst>
            </p:cNvPr>
            <p:cNvSpPr>
              <a:spLocks noChangeArrowheads="1"/>
            </p:cNvSpPr>
            <p:nvPr userDrawn="1"/>
          </p:nvSpPr>
          <p:spPr bwMode="auto">
            <a:xfrm>
              <a:off x="9259492"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29" name="Oval 15">
              <a:extLst>
                <a:ext uri="{FF2B5EF4-FFF2-40B4-BE49-F238E27FC236}">
                  <a16:creationId xmlns:a16="http://schemas.microsoft.com/office/drawing/2014/main" id="{9A306252-3F49-46C0-978C-7C2EF4340FAE}"/>
                </a:ext>
              </a:extLst>
            </p:cNvPr>
            <p:cNvSpPr>
              <a:spLocks noChangeArrowheads="1"/>
            </p:cNvSpPr>
            <p:nvPr userDrawn="1"/>
          </p:nvSpPr>
          <p:spPr bwMode="auto">
            <a:xfrm>
              <a:off x="8878492"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30" name="Oval 16">
              <a:extLst>
                <a:ext uri="{FF2B5EF4-FFF2-40B4-BE49-F238E27FC236}">
                  <a16:creationId xmlns:a16="http://schemas.microsoft.com/office/drawing/2014/main" id="{0DD51496-7AE1-4AA8-AB2C-76DFF58FAA1C}"/>
                </a:ext>
              </a:extLst>
            </p:cNvPr>
            <p:cNvSpPr>
              <a:spLocks noChangeArrowheads="1"/>
            </p:cNvSpPr>
            <p:nvPr userDrawn="1"/>
          </p:nvSpPr>
          <p:spPr bwMode="auto">
            <a:xfrm>
              <a:off x="9068992"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07" name="Oval 5">
              <a:extLst>
                <a:ext uri="{FF2B5EF4-FFF2-40B4-BE49-F238E27FC236}">
                  <a16:creationId xmlns:a16="http://schemas.microsoft.com/office/drawing/2014/main" id="{5739D0C5-8841-4E5F-9DAF-33B00873201B}"/>
                </a:ext>
              </a:extLst>
            </p:cNvPr>
            <p:cNvSpPr>
              <a:spLocks noChangeArrowheads="1"/>
            </p:cNvSpPr>
            <p:nvPr userDrawn="1"/>
          </p:nvSpPr>
          <p:spPr bwMode="auto">
            <a:xfrm>
              <a:off x="9727796" y="5865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08" name="Oval 6">
              <a:extLst>
                <a:ext uri="{FF2B5EF4-FFF2-40B4-BE49-F238E27FC236}">
                  <a16:creationId xmlns:a16="http://schemas.microsoft.com/office/drawing/2014/main" id="{F9F6610C-99FD-4B95-8B51-D3D8F3204CC3}"/>
                </a:ext>
              </a:extLst>
            </p:cNvPr>
            <p:cNvSpPr>
              <a:spLocks noChangeArrowheads="1"/>
            </p:cNvSpPr>
            <p:nvPr userDrawn="1"/>
          </p:nvSpPr>
          <p:spPr bwMode="auto">
            <a:xfrm>
              <a:off x="9348384"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09" name="Oval 7">
              <a:extLst>
                <a:ext uri="{FF2B5EF4-FFF2-40B4-BE49-F238E27FC236}">
                  <a16:creationId xmlns:a16="http://schemas.microsoft.com/office/drawing/2014/main" id="{988EB8EB-4DB6-4EB7-A904-85E58655ACF9}"/>
                </a:ext>
              </a:extLst>
            </p:cNvPr>
            <p:cNvSpPr>
              <a:spLocks noChangeArrowheads="1"/>
            </p:cNvSpPr>
            <p:nvPr userDrawn="1"/>
          </p:nvSpPr>
          <p:spPr bwMode="auto">
            <a:xfrm>
              <a:off x="9538884"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10" name="Oval 8">
              <a:extLst>
                <a:ext uri="{FF2B5EF4-FFF2-40B4-BE49-F238E27FC236}">
                  <a16:creationId xmlns:a16="http://schemas.microsoft.com/office/drawing/2014/main" id="{EDB4FAA8-C7B9-4196-97DB-7D661F561868}"/>
                </a:ext>
              </a:extLst>
            </p:cNvPr>
            <p:cNvSpPr>
              <a:spLocks noChangeArrowheads="1"/>
            </p:cNvSpPr>
            <p:nvPr userDrawn="1"/>
          </p:nvSpPr>
          <p:spPr bwMode="auto">
            <a:xfrm>
              <a:off x="9830984"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11" name="Oval 9">
              <a:extLst>
                <a:ext uri="{FF2B5EF4-FFF2-40B4-BE49-F238E27FC236}">
                  <a16:creationId xmlns:a16="http://schemas.microsoft.com/office/drawing/2014/main" id="{80337D2C-BD9D-45FF-825B-143F5200A68F}"/>
                </a:ext>
              </a:extLst>
            </p:cNvPr>
            <p:cNvSpPr>
              <a:spLocks noChangeArrowheads="1"/>
            </p:cNvSpPr>
            <p:nvPr userDrawn="1"/>
          </p:nvSpPr>
          <p:spPr bwMode="auto">
            <a:xfrm>
              <a:off x="9449984"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12" name="Oval 10">
              <a:extLst>
                <a:ext uri="{FF2B5EF4-FFF2-40B4-BE49-F238E27FC236}">
                  <a16:creationId xmlns:a16="http://schemas.microsoft.com/office/drawing/2014/main" id="{68389CAE-E74B-46DF-8335-200C8AB86AC1}"/>
                </a:ext>
              </a:extLst>
            </p:cNvPr>
            <p:cNvSpPr>
              <a:spLocks noChangeArrowheads="1"/>
            </p:cNvSpPr>
            <p:nvPr userDrawn="1"/>
          </p:nvSpPr>
          <p:spPr bwMode="auto">
            <a:xfrm>
              <a:off x="9640484"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13" name="Oval 11">
              <a:extLst>
                <a:ext uri="{FF2B5EF4-FFF2-40B4-BE49-F238E27FC236}">
                  <a16:creationId xmlns:a16="http://schemas.microsoft.com/office/drawing/2014/main" id="{5FD19253-42DE-499A-8C7C-8C3CDC2E59D5}"/>
                </a:ext>
              </a:extLst>
            </p:cNvPr>
            <p:cNvSpPr>
              <a:spLocks noChangeArrowheads="1"/>
            </p:cNvSpPr>
            <p:nvPr userDrawn="1"/>
          </p:nvSpPr>
          <p:spPr bwMode="auto">
            <a:xfrm>
              <a:off x="9727796" y="6246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14" name="Oval 12">
              <a:extLst>
                <a:ext uri="{FF2B5EF4-FFF2-40B4-BE49-F238E27FC236}">
                  <a16:creationId xmlns:a16="http://schemas.microsoft.com/office/drawing/2014/main" id="{F7BAB8B6-6C5C-40D0-A41F-5464BE92B1B7}"/>
                </a:ext>
              </a:extLst>
            </p:cNvPr>
            <p:cNvSpPr>
              <a:spLocks noChangeArrowheads="1"/>
            </p:cNvSpPr>
            <p:nvPr userDrawn="1"/>
          </p:nvSpPr>
          <p:spPr bwMode="auto">
            <a:xfrm>
              <a:off x="9348384"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15" name="Oval 13">
              <a:extLst>
                <a:ext uri="{FF2B5EF4-FFF2-40B4-BE49-F238E27FC236}">
                  <a16:creationId xmlns:a16="http://schemas.microsoft.com/office/drawing/2014/main" id="{3406A65F-5A04-4436-953F-7D25BC860D2B}"/>
                </a:ext>
              </a:extLst>
            </p:cNvPr>
            <p:cNvSpPr>
              <a:spLocks noChangeArrowheads="1"/>
            </p:cNvSpPr>
            <p:nvPr userDrawn="1"/>
          </p:nvSpPr>
          <p:spPr bwMode="auto">
            <a:xfrm>
              <a:off x="9538884"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16" name="Oval 14">
              <a:extLst>
                <a:ext uri="{FF2B5EF4-FFF2-40B4-BE49-F238E27FC236}">
                  <a16:creationId xmlns:a16="http://schemas.microsoft.com/office/drawing/2014/main" id="{896102FE-3E6B-4CC4-A9A4-37DC95692F92}"/>
                </a:ext>
              </a:extLst>
            </p:cNvPr>
            <p:cNvSpPr>
              <a:spLocks noChangeArrowheads="1"/>
            </p:cNvSpPr>
            <p:nvPr userDrawn="1"/>
          </p:nvSpPr>
          <p:spPr bwMode="auto">
            <a:xfrm>
              <a:off x="9830984"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17" name="Oval 15">
              <a:extLst>
                <a:ext uri="{FF2B5EF4-FFF2-40B4-BE49-F238E27FC236}">
                  <a16:creationId xmlns:a16="http://schemas.microsoft.com/office/drawing/2014/main" id="{FBA3E5ED-1C87-4BE4-A4AA-1E83373605E0}"/>
                </a:ext>
              </a:extLst>
            </p:cNvPr>
            <p:cNvSpPr>
              <a:spLocks noChangeArrowheads="1"/>
            </p:cNvSpPr>
            <p:nvPr userDrawn="1"/>
          </p:nvSpPr>
          <p:spPr bwMode="auto">
            <a:xfrm>
              <a:off x="9449984"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18" name="Oval 16">
              <a:extLst>
                <a:ext uri="{FF2B5EF4-FFF2-40B4-BE49-F238E27FC236}">
                  <a16:creationId xmlns:a16="http://schemas.microsoft.com/office/drawing/2014/main" id="{A508446F-1FEB-4E78-84F3-1DD8FD57A3E8}"/>
                </a:ext>
              </a:extLst>
            </p:cNvPr>
            <p:cNvSpPr>
              <a:spLocks noChangeArrowheads="1"/>
            </p:cNvSpPr>
            <p:nvPr userDrawn="1"/>
          </p:nvSpPr>
          <p:spPr bwMode="auto">
            <a:xfrm>
              <a:off x="9640484"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95" name="Oval 5">
              <a:extLst>
                <a:ext uri="{FF2B5EF4-FFF2-40B4-BE49-F238E27FC236}">
                  <a16:creationId xmlns:a16="http://schemas.microsoft.com/office/drawing/2014/main" id="{358013B6-E1CE-4B8D-9485-9A66484CC3F5}"/>
                </a:ext>
              </a:extLst>
            </p:cNvPr>
            <p:cNvSpPr>
              <a:spLocks noChangeArrowheads="1"/>
            </p:cNvSpPr>
            <p:nvPr userDrawn="1"/>
          </p:nvSpPr>
          <p:spPr bwMode="auto">
            <a:xfrm>
              <a:off x="10299288" y="5865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96" name="Oval 6">
              <a:extLst>
                <a:ext uri="{FF2B5EF4-FFF2-40B4-BE49-F238E27FC236}">
                  <a16:creationId xmlns:a16="http://schemas.microsoft.com/office/drawing/2014/main" id="{632FFD85-FFE3-4212-9B58-DC6B48F3311D}"/>
                </a:ext>
              </a:extLst>
            </p:cNvPr>
            <p:cNvSpPr>
              <a:spLocks noChangeArrowheads="1"/>
            </p:cNvSpPr>
            <p:nvPr userDrawn="1"/>
          </p:nvSpPr>
          <p:spPr bwMode="auto">
            <a:xfrm>
              <a:off x="9919876"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97" name="Oval 7">
              <a:extLst>
                <a:ext uri="{FF2B5EF4-FFF2-40B4-BE49-F238E27FC236}">
                  <a16:creationId xmlns:a16="http://schemas.microsoft.com/office/drawing/2014/main" id="{A2F69F3D-4240-48C6-A320-5982D3955F22}"/>
                </a:ext>
              </a:extLst>
            </p:cNvPr>
            <p:cNvSpPr>
              <a:spLocks noChangeArrowheads="1"/>
            </p:cNvSpPr>
            <p:nvPr userDrawn="1"/>
          </p:nvSpPr>
          <p:spPr bwMode="auto">
            <a:xfrm>
              <a:off x="10110376"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98" name="Oval 8">
              <a:extLst>
                <a:ext uri="{FF2B5EF4-FFF2-40B4-BE49-F238E27FC236}">
                  <a16:creationId xmlns:a16="http://schemas.microsoft.com/office/drawing/2014/main" id="{E9C821EC-BAF3-4426-B910-7DADF8817B77}"/>
                </a:ext>
              </a:extLst>
            </p:cNvPr>
            <p:cNvSpPr>
              <a:spLocks noChangeArrowheads="1"/>
            </p:cNvSpPr>
            <p:nvPr userDrawn="1"/>
          </p:nvSpPr>
          <p:spPr bwMode="auto">
            <a:xfrm>
              <a:off x="10402476"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99" name="Oval 9">
              <a:extLst>
                <a:ext uri="{FF2B5EF4-FFF2-40B4-BE49-F238E27FC236}">
                  <a16:creationId xmlns:a16="http://schemas.microsoft.com/office/drawing/2014/main" id="{F0B0F26E-BFEE-4E89-AAFB-624CD5685BC9}"/>
                </a:ext>
              </a:extLst>
            </p:cNvPr>
            <p:cNvSpPr>
              <a:spLocks noChangeArrowheads="1"/>
            </p:cNvSpPr>
            <p:nvPr userDrawn="1"/>
          </p:nvSpPr>
          <p:spPr bwMode="auto">
            <a:xfrm>
              <a:off x="10021476"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00" name="Oval 10">
              <a:extLst>
                <a:ext uri="{FF2B5EF4-FFF2-40B4-BE49-F238E27FC236}">
                  <a16:creationId xmlns:a16="http://schemas.microsoft.com/office/drawing/2014/main" id="{B3BFE736-B1DD-430B-B0D5-7D8053B34C96}"/>
                </a:ext>
              </a:extLst>
            </p:cNvPr>
            <p:cNvSpPr>
              <a:spLocks noChangeArrowheads="1"/>
            </p:cNvSpPr>
            <p:nvPr userDrawn="1"/>
          </p:nvSpPr>
          <p:spPr bwMode="auto">
            <a:xfrm>
              <a:off x="10211976"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01" name="Oval 11">
              <a:extLst>
                <a:ext uri="{FF2B5EF4-FFF2-40B4-BE49-F238E27FC236}">
                  <a16:creationId xmlns:a16="http://schemas.microsoft.com/office/drawing/2014/main" id="{698BFE99-C7FD-44D4-9CE5-0A2BD96FEFE9}"/>
                </a:ext>
              </a:extLst>
            </p:cNvPr>
            <p:cNvSpPr>
              <a:spLocks noChangeArrowheads="1"/>
            </p:cNvSpPr>
            <p:nvPr userDrawn="1"/>
          </p:nvSpPr>
          <p:spPr bwMode="auto">
            <a:xfrm>
              <a:off x="10299288" y="6246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02" name="Oval 12">
              <a:extLst>
                <a:ext uri="{FF2B5EF4-FFF2-40B4-BE49-F238E27FC236}">
                  <a16:creationId xmlns:a16="http://schemas.microsoft.com/office/drawing/2014/main" id="{441B22CF-4AB1-4842-A2AF-7CDEE41837F8}"/>
                </a:ext>
              </a:extLst>
            </p:cNvPr>
            <p:cNvSpPr>
              <a:spLocks noChangeArrowheads="1"/>
            </p:cNvSpPr>
            <p:nvPr userDrawn="1"/>
          </p:nvSpPr>
          <p:spPr bwMode="auto">
            <a:xfrm>
              <a:off x="9919876"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03" name="Oval 13">
              <a:extLst>
                <a:ext uri="{FF2B5EF4-FFF2-40B4-BE49-F238E27FC236}">
                  <a16:creationId xmlns:a16="http://schemas.microsoft.com/office/drawing/2014/main" id="{E1139233-D0E3-47EC-A1F3-E4BB38085A9D}"/>
                </a:ext>
              </a:extLst>
            </p:cNvPr>
            <p:cNvSpPr>
              <a:spLocks noChangeArrowheads="1"/>
            </p:cNvSpPr>
            <p:nvPr userDrawn="1"/>
          </p:nvSpPr>
          <p:spPr bwMode="auto">
            <a:xfrm>
              <a:off x="10110376"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04" name="Oval 14">
              <a:extLst>
                <a:ext uri="{FF2B5EF4-FFF2-40B4-BE49-F238E27FC236}">
                  <a16:creationId xmlns:a16="http://schemas.microsoft.com/office/drawing/2014/main" id="{776031AF-297D-40C0-82D4-77909D868322}"/>
                </a:ext>
              </a:extLst>
            </p:cNvPr>
            <p:cNvSpPr>
              <a:spLocks noChangeArrowheads="1"/>
            </p:cNvSpPr>
            <p:nvPr userDrawn="1"/>
          </p:nvSpPr>
          <p:spPr bwMode="auto">
            <a:xfrm>
              <a:off x="10402476"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05" name="Oval 15">
              <a:extLst>
                <a:ext uri="{FF2B5EF4-FFF2-40B4-BE49-F238E27FC236}">
                  <a16:creationId xmlns:a16="http://schemas.microsoft.com/office/drawing/2014/main" id="{E0F6369A-5235-4949-8096-55D03CDD41E3}"/>
                </a:ext>
              </a:extLst>
            </p:cNvPr>
            <p:cNvSpPr>
              <a:spLocks noChangeArrowheads="1"/>
            </p:cNvSpPr>
            <p:nvPr userDrawn="1"/>
          </p:nvSpPr>
          <p:spPr bwMode="auto">
            <a:xfrm>
              <a:off x="10021476"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06" name="Oval 16">
              <a:extLst>
                <a:ext uri="{FF2B5EF4-FFF2-40B4-BE49-F238E27FC236}">
                  <a16:creationId xmlns:a16="http://schemas.microsoft.com/office/drawing/2014/main" id="{0B9E1693-7425-4645-846C-D07AA31CB0A5}"/>
                </a:ext>
              </a:extLst>
            </p:cNvPr>
            <p:cNvSpPr>
              <a:spLocks noChangeArrowheads="1"/>
            </p:cNvSpPr>
            <p:nvPr userDrawn="1"/>
          </p:nvSpPr>
          <p:spPr bwMode="auto">
            <a:xfrm>
              <a:off x="10211976"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83" name="Oval 5">
              <a:extLst>
                <a:ext uri="{FF2B5EF4-FFF2-40B4-BE49-F238E27FC236}">
                  <a16:creationId xmlns:a16="http://schemas.microsoft.com/office/drawing/2014/main" id="{EB3C9E56-7C3B-40EA-8D2B-AB87E58880B1}"/>
                </a:ext>
              </a:extLst>
            </p:cNvPr>
            <p:cNvSpPr>
              <a:spLocks noChangeArrowheads="1"/>
            </p:cNvSpPr>
            <p:nvPr userDrawn="1"/>
          </p:nvSpPr>
          <p:spPr bwMode="auto">
            <a:xfrm>
              <a:off x="10870780" y="5865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84" name="Oval 6">
              <a:extLst>
                <a:ext uri="{FF2B5EF4-FFF2-40B4-BE49-F238E27FC236}">
                  <a16:creationId xmlns:a16="http://schemas.microsoft.com/office/drawing/2014/main" id="{8AB0CEC9-6D0F-486C-A545-9D23D13626A4}"/>
                </a:ext>
              </a:extLst>
            </p:cNvPr>
            <p:cNvSpPr>
              <a:spLocks noChangeArrowheads="1"/>
            </p:cNvSpPr>
            <p:nvPr userDrawn="1"/>
          </p:nvSpPr>
          <p:spPr bwMode="auto">
            <a:xfrm>
              <a:off x="10491368"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85" name="Oval 7">
              <a:extLst>
                <a:ext uri="{FF2B5EF4-FFF2-40B4-BE49-F238E27FC236}">
                  <a16:creationId xmlns:a16="http://schemas.microsoft.com/office/drawing/2014/main" id="{CF9996F0-A78C-4FA0-A924-DAEC145E3853}"/>
                </a:ext>
              </a:extLst>
            </p:cNvPr>
            <p:cNvSpPr>
              <a:spLocks noChangeArrowheads="1"/>
            </p:cNvSpPr>
            <p:nvPr userDrawn="1"/>
          </p:nvSpPr>
          <p:spPr bwMode="auto">
            <a:xfrm>
              <a:off x="10681868"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86" name="Oval 8">
              <a:extLst>
                <a:ext uri="{FF2B5EF4-FFF2-40B4-BE49-F238E27FC236}">
                  <a16:creationId xmlns:a16="http://schemas.microsoft.com/office/drawing/2014/main" id="{BA349A3E-B748-4CB9-B6AA-D290A11C904D}"/>
                </a:ext>
              </a:extLst>
            </p:cNvPr>
            <p:cNvSpPr>
              <a:spLocks noChangeArrowheads="1"/>
            </p:cNvSpPr>
            <p:nvPr userDrawn="1"/>
          </p:nvSpPr>
          <p:spPr bwMode="auto">
            <a:xfrm>
              <a:off x="10973968"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87" name="Oval 9">
              <a:extLst>
                <a:ext uri="{FF2B5EF4-FFF2-40B4-BE49-F238E27FC236}">
                  <a16:creationId xmlns:a16="http://schemas.microsoft.com/office/drawing/2014/main" id="{5DDCE97D-E7DA-4D01-A4BE-B89AC39903CC}"/>
                </a:ext>
              </a:extLst>
            </p:cNvPr>
            <p:cNvSpPr>
              <a:spLocks noChangeArrowheads="1"/>
            </p:cNvSpPr>
            <p:nvPr userDrawn="1"/>
          </p:nvSpPr>
          <p:spPr bwMode="auto">
            <a:xfrm>
              <a:off x="10592968"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88" name="Oval 10">
              <a:extLst>
                <a:ext uri="{FF2B5EF4-FFF2-40B4-BE49-F238E27FC236}">
                  <a16:creationId xmlns:a16="http://schemas.microsoft.com/office/drawing/2014/main" id="{F218CD71-B1C3-4B5D-9449-354142E8AAE6}"/>
                </a:ext>
              </a:extLst>
            </p:cNvPr>
            <p:cNvSpPr>
              <a:spLocks noChangeArrowheads="1"/>
            </p:cNvSpPr>
            <p:nvPr userDrawn="1"/>
          </p:nvSpPr>
          <p:spPr bwMode="auto">
            <a:xfrm>
              <a:off x="10783468"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89" name="Oval 11">
              <a:extLst>
                <a:ext uri="{FF2B5EF4-FFF2-40B4-BE49-F238E27FC236}">
                  <a16:creationId xmlns:a16="http://schemas.microsoft.com/office/drawing/2014/main" id="{12B5554D-8A20-4538-8764-7DF9C257A76C}"/>
                </a:ext>
              </a:extLst>
            </p:cNvPr>
            <p:cNvSpPr>
              <a:spLocks noChangeArrowheads="1"/>
            </p:cNvSpPr>
            <p:nvPr userDrawn="1"/>
          </p:nvSpPr>
          <p:spPr bwMode="auto">
            <a:xfrm>
              <a:off x="10870780" y="6246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90" name="Oval 12">
              <a:extLst>
                <a:ext uri="{FF2B5EF4-FFF2-40B4-BE49-F238E27FC236}">
                  <a16:creationId xmlns:a16="http://schemas.microsoft.com/office/drawing/2014/main" id="{4DB94603-1B1B-410F-BBB2-BF09E62E7C3B}"/>
                </a:ext>
              </a:extLst>
            </p:cNvPr>
            <p:cNvSpPr>
              <a:spLocks noChangeArrowheads="1"/>
            </p:cNvSpPr>
            <p:nvPr userDrawn="1"/>
          </p:nvSpPr>
          <p:spPr bwMode="auto">
            <a:xfrm>
              <a:off x="10491368"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91" name="Oval 13">
              <a:extLst>
                <a:ext uri="{FF2B5EF4-FFF2-40B4-BE49-F238E27FC236}">
                  <a16:creationId xmlns:a16="http://schemas.microsoft.com/office/drawing/2014/main" id="{C71F3EA8-E692-4B6E-9201-8AAB01CE369E}"/>
                </a:ext>
              </a:extLst>
            </p:cNvPr>
            <p:cNvSpPr>
              <a:spLocks noChangeArrowheads="1"/>
            </p:cNvSpPr>
            <p:nvPr userDrawn="1"/>
          </p:nvSpPr>
          <p:spPr bwMode="auto">
            <a:xfrm>
              <a:off x="10681868"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92" name="Oval 14">
              <a:extLst>
                <a:ext uri="{FF2B5EF4-FFF2-40B4-BE49-F238E27FC236}">
                  <a16:creationId xmlns:a16="http://schemas.microsoft.com/office/drawing/2014/main" id="{605E9284-7728-490E-9396-4ABCC53B2E5C}"/>
                </a:ext>
              </a:extLst>
            </p:cNvPr>
            <p:cNvSpPr>
              <a:spLocks noChangeArrowheads="1"/>
            </p:cNvSpPr>
            <p:nvPr userDrawn="1"/>
          </p:nvSpPr>
          <p:spPr bwMode="auto">
            <a:xfrm>
              <a:off x="10973968"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93" name="Oval 15">
              <a:extLst>
                <a:ext uri="{FF2B5EF4-FFF2-40B4-BE49-F238E27FC236}">
                  <a16:creationId xmlns:a16="http://schemas.microsoft.com/office/drawing/2014/main" id="{F8EF3469-E9E2-4144-A1D0-A6523A69AEBF}"/>
                </a:ext>
              </a:extLst>
            </p:cNvPr>
            <p:cNvSpPr>
              <a:spLocks noChangeArrowheads="1"/>
            </p:cNvSpPr>
            <p:nvPr userDrawn="1"/>
          </p:nvSpPr>
          <p:spPr bwMode="auto">
            <a:xfrm>
              <a:off x="10592968"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94" name="Oval 16">
              <a:extLst>
                <a:ext uri="{FF2B5EF4-FFF2-40B4-BE49-F238E27FC236}">
                  <a16:creationId xmlns:a16="http://schemas.microsoft.com/office/drawing/2014/main" id="{FE2A7E98-96CB-4BC1-A518-82ADBD6676D2}"/>
                </a:ext>
              </a:extLst>
            </p:cNvPr>
            <p:cNvSpPr>
              <a:spLocks noChangeArrowheads="1"/>
            </p:cNvSpPr>
            <p:nvPr userDrawn="1"/>
          </p:nvSpPr>
          <p:spPr bwMode="auto">
            <a:xfrm>
              <a:off x="10783468"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71" name="Oval 5">
              <a:extLst>
                <a:ext uri="{FF2B5EF4-FFF2-40B4-BE49-F238E27FC236}">
                  <a16:creationId xmlns:a16="http://schemas.microsoft.com/office/drawing/2014/main" id="{65844EA3-C2E9-4A83-9276-92A723F8B440}"/>
                </a:ext>
              </a:extLst>
            </p:cNvPr>
            <p:cNvSpPr>
              <a:spLocks noChangeArrowheads="1"/>
            </p:cNvSpPr>
            <p:nvPr userDrawn="1"/>
          </p:nvSpPr>
          <p:spPr bwMode="auto">
            <a:xfrm>
              <a:off x="11442272" y="5865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72" name="Oval 6">
              <a:extLst>
                <a:ext uri="{FF2B5EF4-FFF2-40B4-BE49-F238E27FC236}">
                  <a16:creationId xmlns:a16="http://schemas.microsoft.com/office/drawing/2014/main" id="{F22AF95C-6FA9-47A4-BF77-8CD42EE7D6BE}"/>
                </a:ext>
              </a:extLst>
            </p:cNvPr>
            <p:cNvSpPr>
              <a:spLocks noChangeArrowheads="1"/>
            </p:cNvSpPr>
            <p:nvPr userDrawn="1"/>
          </p:nvSpPr>
          <p:spPr bwMode="auto">
            <a:xfrm>
              <a:off x="11062860"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73" name="Oval 7">
              <a:extLst>
                <a:ext uri="{FF2B5EF4-FFF2-40B4-BE49-F238E27FC236}">
                  <a16:creationId xmlns:a16="http://schemas.microsoft.com/office/drawing/2014/main" id="{EDEA140A-2859-4A1C-93E3-EAAF4FE11333}"/>
                </a:ext>
              </a:extLst>
            </p:cNvPr>
            <p:cNvSpPr>
              <a:spLocks noChangeArrowheads="1"/>
            </p:cNvSpPr>
            <p:nvPr userDrawn="1"/>
          </p:nvSpPr>
          <p:spPr bwMode="auto">
            <a:xfrm>
              <a:off x="11253360"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74" name="Oval 8">
              <a:extLst>
                <a:ext uri="{FF2B5EF4-FFF2-40B4-BE49-F238E27FC236}">
                  <a16:creationId xmlns:a16="http://schemas.microsoft.com/office/drawing/2014/main" id="{87A8FC81-F429-449D-A59F-3E776E2F286C}"/>
                </a:ext>
              </a:extLst>
            </p:cNvPr>
            <p:cNvSpPr>
              <a:spLocks noChangeArrowheads="1"/>
            </p:cNvSpPr>
            <p:nvPr userDrawn="1"/>
          </p:nvSpPr>
          <p:spPr bwMode="auto">
            <a:xfrm>
              <a:off x="11545460"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75" name="Oval 9">
              <a:extLst>
                <a:ext uri="{FF2B5EF4-FFF2-40B4-BE49-F238E27FC236}">
                  <a16:creationId xmlns:a16="http://schemas.microsoft.com/office/drawing/2014/main" id="{78F2A9EB-A2D5-4D02-8804-4D506ED9D5C2}"/>
                </a:ext>
              </a:extLst>
            </p:cNvPr>
            <p:cNvSpPr>
              <a:spLocks noChangeArrowheads="1"/>
            </p:cNvSpPr>
            <p:nvPr userDrawn="1"/>
          </p:nvSpPr>
          <p:spPr bwMode="auto">
            <a:xfrm>
              <a:off x="11164460"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76" name="Oval 10">
              <a:extLst>
                <a:ext uri="{FF2B5EF4-FFF2-40B4-BE49-F238E27FC236}">
                  <a16:creationId xmlns:a16="http://schemas.microsoft.com/office/drawing/2014/main" id="{85E03D19-AC80-46C8-99E7-BDE75FACC8C5}"/>
                </a:ext>
              </a:extLst>
            </p:cNvPr>
            <p:cNvSpPr>
              <a:spLocks noChangeArrowheads="1"/>
            </p:cNvSpPr>
            <p:nvPr userDrawn="1"/>
          </p:nvSpPr>
          <p:spPr bwMode="auto">
            <a:xfrm>
              <a:off x="11354960"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77" name="Oval 11">
              <a:extLst>
                <a:ext uri="{FF2B5EF4-FFF2-40B4-BE49-F238E27FC236}">
                  <a16:creationId xmlns:a16="http://schemas.microsoft.com/office/drawing/2014/main" id="{A899E9C5-4691-46B4-8627-EF808E35F931}"/>
                </a:ext>
              </a:extLst>
            </p:cNvPr>
            <p:cNvSpPr>
              <a:spLocks noChangeArrowheads="1"/>
            </p:cNvSpPr>
            <p:nvPr userDrawn="1"/>
          </p:nvSpPr>
          <p:spPr bwMode="auto">
            <a:xfrm>
              <a:off x="11442272" y="6246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78" name="Oval 12">
              <a:extLst>
                <a:ext uri="{FF2B5EF4-FFF2-40B4-BE49-F238E27FC236}">
                  <a16:creationId xmlns:a16="http://schemas.microsoft.com/office/drawing/2014/main" id="{98224CDB-C073-465A-A80D-D87C93CBE463}"/>
                </a:ext>
              </a:extLst>
            </p:cNvPr>
            <p:cNvSpPr>
              <a:spLocks noChangeArrowheads="1"/>
            </p:cNvSpPr>
            <p:nvPr userDrawn="1"/>
          </p:nvSpPr>
          <p:spPr bwMode="auto">
            <a:xfrm>
              <a:off x="11062860"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79" name="Oval 13">
              <a:extLst>
                <a:ext uri="{FF2B5EF4-FFF2-40B4-BE49-F238E27FC236}">
                  <a16:creationId xmlns:a16="http://schemas.microsoft.com/office/drawing/2014/main" id="{2CFEE2A2-F78B-4DBE-BE82-AC7FF3D3F24A}"/>
                </a:ext>
              </a:extLst>
            </p:cNvPr>
            <p:cNvSpPr>
              <a:spLocks noChangeArrowheads="1"/>
            </p:cNvSpPr>
            <p:nvPr userDrawn="1"/>
          </p:nvSpPr>
          <p:spPr bwMode="auto">
            <a:xfrm>
              <a:off x="11253360"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80" name="Oval 14">
              <a:extLst>
                <a:ext uri="{FF2B5EF4-FFF2-40B4-BE49-F238E27FC236}">
                  <a16:creationId xmlns:a16="http://schemas.microsoft.com/office/drawing/2014/main" id="{A08034CA-2A29-418F-9823-69BE1B0C644E}"/>
                </a:ext>
              </a:extLst>
            </p:cNvPr>
            <p:cNvSpPr>
              <a:spLocks noChangeArrowheads="1"/>
            </p:cNvSpPr>
            <p:nvPr userDrawn="1"/>
          </p:nvSpPr>
          <p:spPr bwMode="auto">
            <a:xfrm>
              <a:off x="11545460"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81" name="Oval 15">
              <a:extLst>
                <a:ext uri="{FF2B5EF4-FFF2-40B4-BE49-F238E27FC236}">
                  <a16:creationId xmlns:a16="http://schemas.microsoft.com/office/drawing/2014/main" id="{33BD6D01-3FDA-494C-B94F-1F1E870E1FBA}"/>
                </a:ext>
              </a:extLst>
            </p:cNvPr>
            <p:cNvSpPr>
              <a:spLocks noChangeArrowheads="1"/>
            </p:cNvSpPr>
            <p:nvPr userDrawn="1"/>
          </p:nvSpPr>
          <p:spPr bwMode="auto">
            <a:xfrm>
              <a:off x="11164460"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82" name="Oval 16">
              <a:extLst>
                <a:ext uri="{FF2B5EF4-FFF2-40B4-BE49-F238E27FC236}">
                  <a16:creationId xmlns:a16="http://schemas.microsoft.com/office/drawing/2014/main" id="{2415863E-BBA1-4A5B-9BB9-4073910A7A03}"/>
                </a:ext>
              </a:extLst>
            </p:cNvPr>
            <p:cNvSpPr>
              <a:spLocks noChangeArrowheads="1"/>
            </p:cNvSpPr>
            <p:nvPr userDrawn="1"/>
          </p:nvSpPr>
          <p:spPr bwMode="auto">
            <a:xfrm>
              <a:off x="11354960"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59" name="Oval 5">
              <a:extLst>
                <a:ext uri="{FF2B5EF4-FFF2-40B4-BE49-F238E27FC236}">
                  <a16:creationId xmlns:a16="http://schemas.microsoft.com/office/drawing/2014/main" id="{EBE5260D-84AE-4335-97AB-43FD21CEB86C}"/>
                </a:ext>
              </a:extLst>
            </p:cNvPr>
            <p:cNvSpPr>
              <a:spLocks noChangeArrowheads="1"/>
            </p:cNvSpPr>
            <p:nvPr userDrawn="1"/>
          </p:nvSpPr>
          <p:spPr bwMode="auto">
            <a:xfrm>
              <a:off x="12013759" y="5865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60" name="Oval 6">
              <a:extLst>
                <a:ext uri="{FF2B5EF4-FFF2-40B4-BE49-F238E27FC236}">
                  <a16:creationId xmlns:a16="http://schemas.microsoft.com/office/drawing/2014/main" id="{63EC82CF-755D-4D13-BA69-0CAC518E5147}"/>
                </a:ext>
              </a:extLst>
            </p:cNvPr>
            <p:cNvSpPr>
              <a:spLocks noChangeArrowheads="1"/>
            </p:cNvSpPr>
            <p:nvPr userDrawn="1"/>
          </p:nvSpPr>
          <p:spPr bwMode="auto">
            <a:xfrm>
              <a:off x="11634347"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61" name="Oval 7">
              <a:extLst>
                <a:ext uri="{FF2B5EF4-FFF2-40B4-BE49-F238E27FC236}">
                  <a16:creationId xmlns:a16="http://schemas.microsoft.com/office/drawing/2014/main" id="{5FD87E2C-6416-42F1-9586-3D6D144DE220}"/>
                </a:ext>
              </a:extLst>
            </p:cNvPr>
            <p:cNvSpPr>
              <a:spLocks noChangeArrowheads="1"/>
            </p:cNvSpPr>
            <p:nvPr userDrawn="1"/>
          </p:nvSpPr>
          <p:spPr bwMode="auto">
            <a:xfrm>
              <a:off x="11824847"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62" name="Oval 8">
              <a:extLst>
                <a:ext uri="{FF2B5EF4-FFF2-40B4-BE49-F238E27FC236}">
                  <a16:creationId xmlns:a16="http://schemas.microsoft.com/office/drawing/2014/main" id="{6168A1C6-4105-4F86-8B0B-31C5C56E0E60}"/>
                </a:ext>
              </a:extLst>
            </p:cNvPr>
            <p:cNvSpPr>
              <a:spLocks noChangeArrowheads="1"/>
            </p:cNvSpPr>
            <p:nvPr userDrawn="1"/>
          </p:nvSpPr>
          <p:spPr bwMode="auto">
            <a:xfrm>
              <a:off x="12116947"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63" name="Oval 9">
              <a:extLst>
                <a:ext uri="{FF2B5EF4-FFF2-40B4-BE49-F238E27FC236}">
                  <a16:creationId xmlns:a16="http://schemas.microsoft.com/office/drawing/2014/main" id="{88FCB3DD-1021-4C91-8333-9F9BF463748A}"/>
                </a:ext>
              </a:extLst>
            </p:cNvPr>
            <p:cNvSpPr>
              <a:spLocks noChangeArrowheads="1"/>
            </p:cNvSpPr>
            <p:nvPr userDrawn="1"/>
          </p:nvSpPr>
          <p:spPr bwMode="auto">
            <a:xfrm>
              <a:off x="11735947"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64" name="Oval 10">
              <a:extLst>
                <a:ext uri="{FF2B5EF4-FFF2-40B4-BE49-F238E27FC236}">
                  <a16:creationId xmlns:a16="http://schemas.microsoft.com/office/drawing/2014/main" id="{03DDF1E5-D735-4E46-81DE-116A49598AD2}"/>
                </a:ext>
              </a:extLst>
            </p:cNvPr>
            <p:cNvSpPr>
              <a:spLocks noChangeArrowheads="1"/>
            </p:cNvSpPr>
            <p:nvPr userDrawn="1"/>
          </p:nvSpPr>
          <p:spPr bwMode="auto">
            <a:xfrm>
              <a:off x="11926447"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65" name="Oval 11">
              <a:extLst>
                <a:ext uri="{FF2B5EF4-FFF2-40B4-BE49-F238E27FC236}">
                  <a16:creationId xmlns:a16="http://schemas.microsoft.com/office/drawing/2014/main" id="{E8876018-C366-4ECA-9563-F2C33E4215C4}"/>
                </a:ext>
              </a:extLst>
            </p:cNvPr>
            <p:cNvSpPr>
              <a:spLocks noChangeArrowheads="1"/>
            </p:cNvSpPr>
            <p:nvPr userDrawn="1"/>
          </p:nvSpPr>
          <p:spPr bwMode="auto">
            <a:xfrm>
              <a:off x="12013759" y="6246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66" name="Oval 12">
              <a:extLst>
                <a:ext uri="{FF2B5EF4-FFF2-40B4-BE49-F238E27FC236}">
                  <a16:creationId xmlns:a16="http://schemas.microsoft.com/office/drawing/2014/main" id="{DB57C43B-1FE5-4AA7-8EF4-7A260387C8C2}"/>
                </a:ext>
              </a:extLst>
            </p:cNvPr>
            <p:cNvSpPr>
              <a:spLocks noChangeArrowheads="1"/>
            </p:cNvSpPr>
            <p:nvPr userDrawn="1"/>
          </p:nvSpPr>
          <p:spPr bwMode="auto">
            <a:xfrm>
              <a:off x="11634347"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67" name="Oval 13">
              <a:extLst>
                <a:ext uri="{FF2B5EF4-FFF2-40B4-BE49-F238E27FC236}">
                  <a16:creationId xmlns:a16="http://schemas.microsoft.com/office/drawing/2014/main" id="{CD3A93F3-4F6B-48AD-999C-284BEED2D34B}"/>
                </a:ext>
              </a:extLst>
            </p:cNvPr>
            <p:cNvSpPr>
              <a:spLocks noChangeArrowheads="1"/>
            </p:cNvSpPr>
            <p:nvPr userDrawn="1"/>
          </p:nvSpPr>
          <p:spPr bwMode="auto">
            <a:xfrm>
              <a:off x="11824847"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68" name="Oval 14">
              <a:extLst>
                <a:ext uri="{FF2B5EF4-FFF2-40B4-BE49-F238E27FC236}">
                  <a16:creationId xmlns:a16="http://schemas.microsoft.com/office/drawing/2014/main" id="{51BF9273-D002-4FDF-8F51-27D89641EED4}"/>
                </a:ext>
              </a:extLst>
            </p:cNvPr>
            <p:cNvSpPr>
              <a:spLocks noChangeArrowheads="1"/>
            </p:cNvSpPr>
            <p:nvPr userDrawn="1"/>
          </p:nvSpPr>
          <p:spPr bwMode="auto">
            <a:xfrm>
              <a:off x="12116947"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69" name="Oval 15">
              <a:extLst>
                <a:ext uri="{FF2B5EF4-FFF2-40B4-BE49-F238E27FC236}">
                  <a16:creationId xmlns:a16="http://schemas.microsoft.com/office/drawing/2014/main" id="{F3A34204-012E-46DC-A2E2-D826E8233A7F}"/>
                </a:ext>
              </a:extLst>
            </p:cNvPr>
            <p:cNvSpPr>
              <a:spLocks noChangeArrowheads="1"/>
            </p:cNvSpPr>
            <p:nvPr userDrawn="1"/>
          </p:nvSpPr>
          <p:spPr bwMode="auto">
            <a:xfrm>
              <a:off x="11735947"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70" name="Oval 16">
              <a:extLst>
                <a:ext uri="{FF2B5EF4-FFF2-40B4-BE49-F238E27FC236}">
                  <a16:creationId xmlns:a16="http://schemas.microsoft.com/office/drawing/2014/main" id="{4F64B832-51AE-42AE-8918-2A3E16AB222C}"/>
                </a:ext>
              </a:extLst>
            </p:cNvPr>
            <p:cNvSpPr>
              <a:spLocks noChangeArrowheads="1"/>
            </p:cNvSpPr>
            <p:nvPr userDrawn="1"/>
          </p:nvSpPr>
          <p:spPr bwMode="auto">
            <a:xfrm>
              <a:off x="11926447"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47" name="Oval 5">
              <a:extLst>
                <a:ext uri="{FF2B5EF4-FFF2-40B4-BE49-F238E27FC236}">
                  <a16:creationId xmlns:a16="http://schemas.microsoft.com/office/drawing/2014/main" id="{D1F0FF19-A6EC-4D6F-96F0-4E88F13784A8}"/>
                </a:ext>
              </a:extLst>
            </p:cNvPr>
            <p:cNvSpPr>
              <a:spLocks noChangeArrowheads="1"/>
            </p:cNvSpPr>
            <p:nvPr userDrawn="1"/>
          </p:nvSpPr>
          <p:spPr bwMode="auto">
            <a:xfrm>
              <a:off x="583924" y="5865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948" name="Oval 6">
              <a:extLst>
                <a:ext uri="{FF2B5EF4-FFF2-40B4-BE49-F238E27FC236}">
                  <a16:creationId xmlns:a16="http://schemas.microsoft.com/office/drawing/2014/main" id="{8929A8AD-0DDB-4DC8-B04F-0E4250D9F380}"/>
                </a:ext>
              </a:extLst>
            </p:cNvPr>
            <p:cNvSpPr>
              <a:spLocks noChangeArrowheads="1"/>
            </p:cNvSpPr>
            <p:nvPr userDrawn="1"/>
          </p:nvSpPr>
          <p:spPr bwMode="auto">
            <a:xfrm>
              <a:off x="204512"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949" name="Oval 7">
              <a:extLst>
                <a:ext uri="{FF2B5EF4-FFF2-40B4-BE49-F238E27FC236}">
                  <a16:creationId xmlns:a16="http://schemas.microsoft.com/office/drawing/2014/main" id="{49D8BAD2-FB7A-4D96-8BA1-D44225076B00}"/>
                </a:ext>
              </a:extLst>
            </p:cNvPr>
            <p:cNvSpPr>
              <a:spLocks noChangeArrowheads="1"/>
            </p:cNvSpPr>
            <p:nvPr userDrawn="1"/>
          </p:nvSpPr>
          <p:spPr bwMode="auto">
            <a:xfrm>
              <a:off x="395012" y="5865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950" name="Oval 8">
              <a:extLst>
                <a:ext uri="{FF2B5EF4-FFF2-40B4-BE49-F238E27FC236}">
                  <a16:creationId xmlns:a16="http://schemas.microsoft.com/office/drawing/2014/main" id="{CD1E15EF-A930-48A6-9632-08256030018E}"/>
                </a:ext>
              </a:extLst>
            </p:cNvPr>
            <p:cNvSpPr>
              <a:spLocks noChangeArrowheads="1"/>
            </p:cNvSpPr>
            <p:nvPr userDrawn="1"/>
          </p:nvSpPr>
          <p:spPr bwMode="auto">
            <a:xfrm>
              <a:off x="687112"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951" name="Oval 9">
              <a:extLst>
                <a:ext uri="{FF2B5EF4-FFF2-40B4-BE49-F238E27FC236}">
                  <a16:creationId xmlns:a16="http://schemas.microsoft.com/office/drawing/2014/main" id="{07D7FF34-52A9-44B5-8382-BF9F234E3514}"/>
                </a:ext>
              </a:extLst>
            </p:cNvPr>
            <p:cNvSpPr>
              <a:spLocks noChangeArrowheads="1"/>
            </p:cNvSpPr>
            <p:nvPr userDrawn="1"/>
          </p:nvSpPr>
          <p:spPr bwMode="auto">
            <a:xfrm>
              <a:off x="306112"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952" name="Oval 10">
              <a:extLst>
                <a:ext uri="{FF2B5EF4-FFF2-40B4-BE49-F238E27FC236}">
                  <a16:creationId xmlns:a16="http://schemas.microsoft.com/office/drawing/2014/main" id="{44EF801F-94BD-4FB9-ACF8-CC3D9538CA5C}"/>
                </a:ext>
              </a:extLst>
            </p:cNvPr>
            <p:cNvSpPr>
              <a:spLocks noChangeArrowheads="1"/>
            </p:cNvSpPr>
            <p:nvPr userDrawn="1"/>
          </p:nvSpPr>
          <p:spPr bwMode="auto">
            <a:xfrm>
              <a:off x="496612" y="5673723"/>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953" name="Oval 11">
              <a:extLst>
                <a:ext uri="{FF2B5EF4-FFF2-40B4-BE49-F238E27FC236}">
                  <a16:creationId xmlns:a16="http://schemas.microsoft.com/office/drawing/2014/main" id="{70A0E349-1A31-406B-A0B3-C6D3D07AD3BD}"/>
                </a:ext>
              </a:extLst>
            </p:cNvPr>
            <p:cNvSpPr>
              <a:spLocks noChangeArrowheads="1"/>
            </p:cNvSpPr>
            <p:nvPr userDrawn="1"/>
          </p:nvSpPr>
          <p:spPr bwMode="auto">
            <a:xfrm>
              <a:off x="583924" y="624681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954" name="Oval 12">
              <a:extLst>
                <a:ext uri="{FF2B5EF4-FFF2-40B4-BE49-F238E27FC236}">
                  <a16:creationId xmlns:a16="http://schemas.microsoft.com/office/drawing/2014/main" id="{DDA050D1-AEFB-45D0-91C3-14FE4D63C1E0}"/>
                </a:ext>
              </a:extLst>
            </p:cNvPr>
            <p:cNvSpPr>
              <a:spLocks noChangeArrowheads="1"/>
            </p:cNvSpPr>
            <p:nvPr userDrawn="1"/>
          </p:nvSpPr>
          <p:spPr bwMode="auto">
            <a:xfrm>
              <a:off x="204512"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955" name="Oval 13">
              <a:extLst>
                <a:ext uri="{FF2B5EF4-FFF2-40B4-BE49-F238E27FC236}">
                  <a16:creationId xmlns:a16="http://schemas.microsoft.com/office/drawing/2014/main" id="{EDC80D89-70E3-4376-8BA4-AF35CE4893AD}"/>
                </a:ext>
              </a:extLst>
            </p:cNvPr>
            <p:cNvSpPr>
              <a:spLocks noChangeArrowheads="1"/>
            </p:cNvSpPr>
            <p:nvPr userDrawn="1"/>
          </p:nvSpPr>
          <p:spPr bwMode="auto">
            <a:xfrm>
              <a:off x="395012" y="62468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956" name="Oval 14">
              <a:extLst>
                <a:ext uri="{FF2B5EF4-FFF2-40B4-BE49-F238E27FC236}">
                  <a16:creationId xmlns:a16="http://schemas.microsoft.com/office/drawing/2014/main" id="{9BBAFC75-6E5C-4464-A533-F8694D09B7A1}"/>
                </a:ext>
              </a:extLst>
            </p:cNvPr>
            <p:cNvSpPr>
              <a:spLocks noChangeArrowheads="1"/>
            </p:cNvSpPr>
            <p:nvPr userDrawn="1"/>
          </p:nvSpPr>
          <p:spPr bwMode="auto">
            <a:xfrm>
              <a:off x="687112"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957" name="Oval 15">
              <a:extLst>
                <a:ext uri="{FF2B5EF4-FFF2-40B4-BE49-F238E27FC236}">
                  <a16:creationId xmlns:a16="http://schemas.microsoft.com/office/drawing/2014/main" id="{485E221B-9377-4FEB-9184-687633306A8F}"/>
                </a:ext>
              </a:extLst>
            </p:cNvPr>
            <p:cNvSpPr>
              <a:spLocks noChangeArrowheads="1"/>
            </p:cNvSpPr>
            <p:nvPr userDrawn="1"/>
          </p:nvSpPr>
          <p:spPr bwMode="auto">
            <a:xfrm>
              <a:off x="306112"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958" name="Oval 16">
              <a:extLst>
                <a:ext uri="{FF2B5EF4-FFF2-40B4-BE49-F238E27FC236}">
                  <a16:creationId xmlns:a16="http://schemas.microsoft.com/office/drawing/2014/main" id="{06022377-C335-488C-AF2E-B5B09966FA34}"/>
                </a:ext>
              </a:extLst>
            </p:cNvPr>
            <p:cNvSpPr>
              <a:spLocks noChangeArrowheads="1"/>
            </p:cNvSpPr>
            <p:nvPr userDrawn="1"/>
          </p:nvSpPr>
          <p:spPr bwMode="auto">
            <a:xfrm>
              <a:off x="496612" y="605631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461" name="Oval 5">
              <a:extLst>
                <a:ext uri="{FF2B5EF4-FFF2-40B4-BE49-F238E27FC236}">
                  <a16:creationId xmlns:a16="http://schemas.microsoft.com/office/drawing/2014/main" id="{9DC03065-7DF1-468E-B674-F08ADD8FFA5C}"/>
                </a:ext>
              </a:extLst>
            </p:cNvPr>
            <p:cNvSpPr>
              <a:spLocks noChangeArrowheads="1"/>
            </p:cNvSpPr>
            <p:nvPr userDrawn="1"/>
          </p:nvSpPr>
          <p:spPr bwMode="auto">
            <a:xfrm>
              <a:off x="1155416" y="662717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62" name="Oval 6">
              <a:extLst>
                <a:ext uri="{FF2B5EF4-FFF2-40B4-BE49-F238E27FC236}">
                  <a16:creationId xmlns:a16="http://schemas.microsoft.com/office/drawing/2014/main" id="{9C95C143-12BA-46BA-A83D-4112A0CDC477}"/>
                </a:ext>
              </a:extLst>
            </p:cNvPr>
            <p:cNvSpPr>
              <a:spLocks noChangeArrowheads="1"/>
            </p:cNvSpPr>
            <p:nvPr userDrawn="1"/>
          </p:nvSpPr>
          <p:spPr bwMode="auto">
            <a:xfrm>
              <a:off x="776004"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63" name="Oval 7">
              <a:extLst>
                <a:ext uri="{FF2B5EF4-FFF2-40B4-BE49-F238E27FC236}">
                  <a16:creationId xmlns:a16="http://schemas.microsoft.com/office/drawing/2014/main" id="{3C43EF25-4548-4F50-95B4-12DD707FDF45}"/>
                </a:ext>
              </a:extLst>
            </p:cNvPr>
            <p:cNvSpPr>
              <a:spLocks noChangeArrowheads="1"/>
            </p:cNvSpPr>
            <p:nvPr userDrawn="1"/>
          </p:nvSpPr>
          <p:spPr bwMode="auto">
            <a:xfrm>
              <a:off x="966504"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64" name="Oval 8">
              <a:extLst>
                <a:ext uri="{FF2B5EF4-FFF2-40B4-BE49-F238E27FC236}">
                  <a16:creationId xmlns:a16="http://schemas.microsoft.com/office/drawing/2014/main" id="{FBB181E7-4D27-426E-8F64-326D36414DDD}"/>
                </a:ext>
              </a:extLst>
            </p:cNvPr>
            <p:cNvSpPr>
              <a:spLocks noChangeArrowheads="1"/>
            </p:cNvSpPr>
            <p:nvPr userDrawn="1"/>
          </p:nvSpPr>
          <p:spPr bwMode="auto">
            <a:xfrm>
              <a:off x="1258604"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65" name="Oval 9">
              <a:extLst>
                <a:ext uri="{FF2B5EF4-FFF2-40B4-BE49-F238E27FC236}">
                  <a16:creationId xmlns:a16="http://schemas.microsoft.com/office/drawing/2014/main" id="{4597E2B3-033D-4C1F-94D9-8DF0738D91EB}"/>
                </a:ext>
              </a:extLst>
            </p:cNvPr>
            <p:cNvSpPr>
              <a:spLocks noChangeArrowheads="1"/>
            </p:cNvSpPr>
            <p:nvPr userDrawn="1"/>
          </p:nvSpPr>
          <p:spPr bwMode="auto">
            <a:xfrm>
              <a:off x="877604"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66" name="Oval 10">
              <a:extLst>
                <a:ext uri="{FF2B5EF4-FFF2-40B4-BE49-F238E27FC236}">
                  <a16:creationId xmlns:a16="http://schemas.microsoft.com/office/drawing/2014/main" id="{707EFF2E-88BB-4EAB-B6D9-982BBC2033B5}"/>
                </a:ext>
              </a:extLst>
            </p:cNvPr>
            <p:cNvSpPr>
              <a:spLocks noChangeArrowheads="1"/>
            </p:cNvSpPr>
            <p:nvPr userDrawn="1"/>
          </p:nvSpPr>
          <p:spPr bwMode="auto">
            <a:xfrm>
              <a:off x="1068104"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49" name="Oval 5">
              <a:extLst>
                <a:ext uri="{FF2B5EF4-FFF2-40B4-BE49-F238E27FC236}">
                  <a16:creationId xmlns:a16="http://schemas.microsoft.com/office/drawing/2014/main" id="{4A4CB55B-C66D-48F9-A666-2247A7E0D524}"/>
                </a:ext>
              </a:extLst>
            </p:cNvPr>
            <p:cNvSpPr>
              <a:spLocks noChangeArrowheads="1"/>
            </p:cNvSpPr>
            <p:nvPr userDrawn="1"/>
          </p:nvSpPr>
          <p:spPr bwMode="auto">
            <a:xfrm>
              <a:off x="1726908" y="662717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50" name="Oval 6">
              <a:extLst>
                <a:ext uri="{FF2B5EF4-FFF2-40B4-BE49-F238E27FC236}">
                  <a16:creationId xmlns:a16="http://schemas.microsoft.com/office/drawing/2014/main" id="{01AA0A15-7B5A-4A0C-83BF-5C5560C60B66}"/>
                </a:ext>
              </a:extLst>
            </p:cNvPr>
            <p:cNvSpPr>
              <a:spLocks noChangeArrowheads="1"/>
            </p:cNvSpPr>
            <p:nvPr userDrawn="1"/>
          </p:nvSpPr>
          <p:spPr bwMode="auto">
            <a:xfrm>
              <a:off x="1347496"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51" name="Oval 7">
              <a:extLst>
                <a:ext uri="{FF2B5EF4-FFF2-40B4-BE49-F238E27FC236}">
                  <a16:creationId xmlns:a16="http://schemas.microsoft.com/office/drawing/2014/main" id="{B7CAE984-33D8-4254-B3C2-EE5669E8F5D5}"/>
                </a:ext>
              </a:extLst>
            </p:cNvPr>
            <p:cNvSpPr>
              <a:spLocks noChangeArrowheads="1"/>
            </p:cNvSpPr>
            <p:nvPr userDrawn="1"/>
          </p:nvSpPr>
          <p:spPr bwMode="auto">
            <a:xfrm>
              <a:off x="1537996"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52" name="Oval 8">
              <a:extLst>
                <a:ext uri="{FF2B5EF4-FFF2-40B4-BE49-F238E27FC236}">
                  <a16:creationId xmlns:a16="http://schemas.microsoft.com/office/drawing/2014/main" id="{4D58A38D-3B69-4E48-A51F-FF8DDC34C2E6}"/>
                </a:ext>
              </a:extLst>
            </p:cNvPr>
            <p:cNvSpPr>
              <a:spLocks noChangeArrowheads="1"/>
            </p:cNvSpPr>
            <p:nvPr userDrawn="1"/>
          </p:nvSpPr>
          <p:spPr bwMode="auto">
            <a:xfrm>
              <a:off x="1830096"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53" name="Oval 9">
              <a:extLst>
                <a:ext uri="{FF2B5EF4-FFF2-40B4-BE49-F238E27FC236}">
                  <a16:creationId xmlns:a16="http://schemas.microsoft.com/office/drawing/2014/main" id="{EA47B858-5B52-49EC-8F2D-F31BAB79E741}"/>
                </a:ext>
              </a:extLst>
            </p:cNvPr>
            <p:cNvSpPr>
              <a:spLocks noChangeArrowheads="1"/>
            </p:cNvSpPr>
            <p:nvPr userDrawn="1"/>
          </p:nvSpPr>
          <p:spPr bwMode="auto">
            <a:xfrm>
              <a:off x="1449096"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54" name="Oval 10">
              <a:extLst>
                <a:ext uri="{FF2B5EF4-FFF2-40B4-BE49-F238E27FC236}">
                  <a16:creationId xmlns:a16="http://schemas.microsoft.com/office/drawing/2014/main" id="{70677344-AC63-4906-BCAF-3948A730E24E}"/>
                </a:ext>
              </a:extLst>
            </p:cNvPr>
            <p:cNvSpPr>
              <a:spLocks noChangeArrowheads="1"/>
            </p:cNvSpPr>
            <p:nvPr userDrawn="1"/>
          </p:nvSpPr>
          <p:spPr bwMode="auto">
            <a:xfrm>
              <a:off x="1639596"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37" name="Oval 5">
              <a:extLst>
                <a:ext uri="{FF2B5EF4-FFF2-40B4-BE49-F238E27FC236}">
                  <a16:creationId xmlns:a16="http://schemas.microsoft.com/office/drawing/2014/main" id="{F0E9527B-BFB3-4738-85DF-70B47AD14177}"/>
                </a:ext>
              </a:extLst>
            </p:cNvPr>
            <p:cNvSpPr>
              <a:spLocks noChangeArrowheads="1"/>
            </p:cNvSpPr>
            <p:nvPr userDrawn="1"/>
          </p:nvSpPr>
          <p:spPr bwMode="auto">
            <a:xfrm>
              <a:off x="2298400" y="662717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38" name="Oval 6">
              <a:extLst>
                <a:ext uri="{FF2B5EF4-FFF2-40B4-BE49-F238E27FC236}">
                  <a16:creationId xmlns:a16="http://schemas.microsoft.com/office/drawing/2014/main" id="{A77C74F1-C003-4BA2-9485-4656B0A55AB0}"/>
                </a:ext>
              </a:extLst>
            </p:cNvPr>
            <p:cNvSpPr>
              <a:spLocks noChangeArrowheads="1"/>
            </p:cNvSpPr>
            <p:nvPr userDrawn="1"/>
          </p:nvSpPr>
          <p:spPr bwMode="auto">
            <a:xfrm>
              <a:off x="1918988"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39" name="Oval 7">
              <a:extLst>
                <a:ext uri="{FF2B5EF4-FFF2-40B4-BE49-F238E27FC236}">
                  <a16:creationId xmlns:a16="http://schemas.microsoft.com/office/drawing/2014/main" id="{F3BC4C9A-0C96-4F69-AFB1-EA25A1FA4910}"/>
                </a:ext>
              </a:extLst>
            </p:cNvPr>
            <p:cNvSpPr>
              <a:spLocks noChangeArrowheads="1"/>
            </p:cNvSpPr>
            <p:nvPr userDrawn="1"/>
          </p:nvSpPr>
          <p:spPr bwMode="auto">
            <a:xfrm>
              <a:off x="2109488"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40" name="Oval 8">
              <a:extLst>
                <a:ext uri="{FF2B5EF4-FFF2-40B4-BE49-F238E27FC236}">
                  <a16:creationId xmlns:a16="http://schemas.microsoft.com/office/drawing/2014/main" id="{955479D5-1D6C-43C5-8AD3-4E13F556A6D3}"/>
                </a:ext>
              </a:extLst>
            </p:cNvPr>
            <p:cNvSpPr>
              <a:spLocks noChangeArrowheads="1"/>
            </p:cNvSpPr>
            <p:nvPr userDrawn="1"/>
          </p:nvSpPr>
          <p:spPr bwMode="auto">
            <a:xfrm>
              <a:off x="2401588"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41" name="Oval 9">
              <a:extLst>
                <a:ext uri="{FF2B5EF4-FFF2-40B4-BE49-F238E27FC236}">
                  <a16:creationId xmlns:a16="http://schemas.microsoft.com/office/drawing/2014/main" id="{E4C29145-83E0-4880-AAF4-62528774FF83}"/>
                </a:ext>
              </a:extLst>
            </p:cNvPr>
            <p:cNvSpPr>
              <a:spLocks noChangeArrowheads="1"/>
            </p:cNvSpPr>
            <p:nvPr userDrawn="1"/>
          </p:nvSpPr>
          <p:spPr bwMode="auto">
            <a:xfrm>
              <a:off x="2020588"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42" name="Oval 10">
              <a:extLst>
                <a:ext uri="{FF2B5EF4-FFF2-40B4-BE49-F238E27FC236}">
                  <a16:creationId xmlns:a16="http://schemas.microsoft.com/office/drawing/2014/main" id="{18ABBBAB-B72A-4354-BD27-074254AF59BF}"/>
                </a:ext>
              </a:extLst>
            </p:cNvPr>
            <p:cNvSpPr>
              <a:spLocks noChangeArrowheads="1"/>
            </p:cNvSpPr>
            <p:nvPr userDrawn="1"/>
          </p:nvSpPr>
          <p:spPr bwMode="auto">
            <a:xfrm>
              <a:off x="2211088"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25" name="Oval 5">
              <a:extLst>
                <a:ext uri="{FF2B5EF4-FFF2-40B4-BE49-F238E27FC236}">
                  <a16:creationId xmlns:a16="http://schemas.microsoft.com/office/drawing/2014/main" id="{22CD01D9-349E-4E33-B8C6-72CB502E6554}"/>
                </a:ext>
              </a:extLst>
            </p:cNvPr>
            <p:cNvSpPr>
              <a:spLocks noChangeArrowheads="1"/>
            </p:cNvSpPr>
            <p:nvPr userDrawn="1"/>
          </p:nvSpPr>
          <p:spPr bwMode="auto">
            <a:xfrm>
              <a:off x="2869892" y="662717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26" name="Oval 6">
              <a:extLst>
                <a:ext uri="{FF2B5EF4-FFF2-40B4-BE49-F238E27FC236}">
                  <a16:creationId xmlns:a16="http://schemas.microsoft.com/office/drawing/2014/main" id="{3C940FA3-2996-42E2-9D4F-A8576664C14A}"/>
                </a:ext>
              </a:extLst>
            </p:cNvPr>
            <p:cNvSpPr>
              <a:spLocks noChangeArrowheads="1"/>
            </p:cNvSpPr>
            <p:nvPr userDrawn="1"/>
          </p:nvSpPr>
          <p:spPr bwMode="auto">
            <a:xfrm>
              <a:off x="2490480"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27" name="Oval 7">
              <a:extLst>
                <a:ext uri="{FF2B5EF4-FFF2-40B4-BE49-F238E27FC236}">
                  <a16:creationId xmlns:a16="http://schemas.microsoft.com/office/drawing/2014/main" id="{C7FB2F7D-E48B-4EF9-AC87-37BC4A8EFF77}"/>
                </a:ext>
              </a:extLst>
            </p:cNvPr>
            <p:cNvSpPr>
              <a:spLocks noChangeArrowheads="1"/>
            </p:cNvSpPr>
            <p:nvPr userDrawn="1"/>
          </p:nvSpPr>
          <p:spPr bwMode="auto">
            <a:xfrm>
              <a:off x="2680980"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28" name="Oval 8">
              <a:extLst>
                <a:ext uri="{FF2B5EF4-FFF2-40B4-BE49-F238E27FC236}">
                  <a16:creationId xmlns:a16="http://schemas.microsoft.com/office/drawing/2014/main" id="{B326DAD8-0965-4A3B-AE05-FDBABD4D26F6}"/>
                </a:ext>
              </a:extLst>
            </p:cNvPr>
            <p:cNvSpPr>
              <a:spLocks noChangeArrowheads="1"/>
            </p:cNvSpPr>
            <p:nvPr userDrawn="1"/>
          </p:nvSpPr>
          <p:spPr bwMode="auto">
            <a:xfrm>
              <a:off x="2973080"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29" name="Oval 9">
              <a:extLst>
                <a:ext uri="{FF2B5EF4-FFF2-40B4-BE49-F238E27FC236}">
                  <a16:creationId xmlns:a16="http://schemas.microsoft.com/office/drawing/2014/main" id="{D187ABAA-18DF-4278-93D0-65E5CB11F669}"/>
                </a:ext>
              </a:extLst>
            </p:cNvPr>
            <p:cNvSpPr>
              <a:spLocks noChangeArrowheads="1"/>
            </p:cNvSpPr>
            <p:nvPr userDrawn="1"/>
          </p:nvSpPr>
          <p:spPr bwMode="auto">
            <a:xfrm>
              <a:off x="2592080"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30" name="Oval 10">
              <a:extLst>
                <a:ext uri="{FF2B5EF4-FFF2-40B4-BE49-F238E27FC236}">
                  <a16:creationId xmlns:a16="http://schemas.microsoft.com/office/drawing/2014/main" id="{72651225-B606-40BC-B835-DBC605B0A7C5}"/>
                </a:ext>
              </a:extLst>
            </p:cNvPr>
            <p:cNvSpPr>
              <a:spLocks noChangeArrowheads="1"/>
            </p:cNvSpPr>
            <p:nvPr userDrawn="1"/>
          </p:nvSpPr>
          <p:spPr bwMode="auto">
            <a:xfrm>
              <a:off x="2782580"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13" name="Oval 5">
              <a:extLst>
                <a:ext uri="{FF2B5EF4-FFF2-40B4-BE49-F238E27FC236}">
                  <a16:creationId xmlns:a16="http://schemas.microsoft.com/office/drawing/2014/main" id="{C8A78F3B-27E1-4B45-9C49-25D4C08CC672}"/>
                </a:ext>
              </a:extLst>
            </p:cNvPr>
            <p:cNvSpPr>
              <a:spLocks noChangeArrowheads="1"/>
            </p:cNvSpPr>
            <p:nvPr userDrawn="1"/>
          </p:nvSpPr>
          <p:spPr bwMode="auto">
            <a:xfrm>
              <a:off x="3441384" y="662717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14" name="Oval 6">
              <a:extLst>
                <a:ext uri="{FF2B5EF4-FFF2-40B4-BE49-F238E27FC236}">
                  <a16:creationId xmlns:a16="http://schemas.microsoft.com/office/drawing/2014/main" id="{31EBC5CA-6EAC-4776-B4F3-F60B534D2A93}"/>
                </a:ext>
              </a:extLst>
            </p:cNvPr>
            <p:cNvSpPr>
              <a:spLocks noChangeArrowheads="1"/>
            </p:cNvSpPr>
            <p:nvPr userDrawn="1"/>
          </p:nvSpPr>
          <p:spPr bwMode="auto">
            <a:xfrm>
              <a:off x="3061972"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15" name="Oval 7">
              <a:extLst>
                <a:ext uri="{FF2B5EF4-FFF2-40B4-BE49-F238E27FC236}">
                  <a16:creationId xmlns:a16="http://schemas.microsoft.com/office/drawing/2014/main" id="{5BA030E4-DA57-4A33-9283-34746DC70BA4}"/>
                </a:ext>
              </a:extLst>
            </p:cNvPr>
            <p:cNvSpPr>
              <a:spLocks noChangeArrowheads="1"/>
            </p:cNvSpPr>
            <p:nvPr userDrawn="1"/>
          </p:nvSpPr>
          <p:spPr bwMode="auto">
            <a:xfrm>
              <a:off x="3252472"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16" name="Oval 8">
              <a:extLst>
                <a:ext uri="{FF2B5EF4-FFF2-40B4-BE49-F238E27FC236}">
                  <a16:creationId xmlns:a16="http://schemas.microsoft.com/office/drawing/2014/main" id="{CD5C0D3B-5F2E-4325-9543-3DF05ECDF8C7}"/>
                </a:ext>
              </a:extLst>
            </p:cNvPr>
            <p:cNvSpPr>
              <a:spLocks noChangeArrowheads="1"/>
            </p:cNvSpPr>
            <p:nvPr userDrawn="1"/>
          </p:nvSpPr>
          <p:spPr bwMode="auto">
            <a:xfrm>
              <a:off x="3544572"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17" name="Oval 9">
              <a:extLst>
                <a:ext uri="{FF2B5EF4-FFF2-40B4-BE49-F238E27FC236}">
                  <a16:creationId xmlns:a16="http://schemas.microsoft.com/office/drawing/2014/main" id="{C3ADD126-FF66-4B90-BCAA-5C202E750EB2}"/>
                </a:ext>
              </a:extLst>
            </p:cNvPr>
            <p:cNvSpPr>
              <a:spLocks noChangeArrowheads="1"/>
            </p:cNvSpPr>
            <p:nvPr userDrawn="1"/>
          </p:nvSpPr>
          <p:spPr bwMode="auto">
            <a:xfrm>
              <a:off x="3163572"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18" name="Oval 10">
              <a:extLst>
                <a:ext uri="{FF2B5EF4-FFF2-40B4-BE49-F238E27FC236}">
                  <a16:creationId xmlns:a16="http://schemas.microsoft.com/office/drawing/2014/main" id="{EA31B378-173A-4B21-8B33-004897729E5A}"/>
                </a:ext>
              </a:extLst>
            </p:cNvPr>
            <p:cNvSpPr>
              <a:spLocks noChangeArrowheads="1"/>
            </p:cNvSpPr>
            <p:nvPr userDrawn="1"/>
          </p:nvSpPr>
          <p:spPr bwMode="auto">
            <a:xfrm>
              <a:off x="3354072"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01" name="Oval 5">
              <a:extLst>
                <a:ext uri="{FF2B5EF4-FFF2-40B4-BE49-F238E27FC236}">
                  <a16:creationId xmlns:a16="http://schemas.microsoft.com/office/drawing/2014/main" id="{A57DF417-EE6A-4DE3-9BE6-60CDE765D42E}"/>
                </a:ext>
              </a:extLst>
            </p:cNvPr>
            <p:cNvSpPr>
              <a:spLocks noChangeArrowheads="1"/>
            </p:cNvSpPr>
            <p:nvPr userDrawn="1"/>
          </p:nvSpPr>
          <p:spPr bwMode="auto">
            <a:xfrm>
              <a:off x="4012876" y="662717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02" name="Oval 6">
              <a:extLst>
                <a:ext uri="{FF2B5EF4-FFF2-40B4-BE49-F238E27FC236}">
                  <a16:creationId xmlns:a16="http://schemas.microsoft.com/office/drawing/2014/main" id="{8FD9913F-6A81-4C3E-B31C-860A5B90F80B}"/>
                </a:ext>
              </a:extLst>
            </p:cNvPr>
            <p:cNvSpPr>
              <a:spLocks noChangeArrowheads="1"/>
            </p:cNvSpPr>
            <p:nvPr userDrawn="1"/>
          </p:nvSpPr>
          <p:spPr bwMode="auto">
            <a:xfrm>
              <a:off x="3633464"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03" name="Oval 7">
              <a:extLst>
                <a:ext uri="{FF2B5EF4-FFF2-40B4-BE49-F238E27FC236}">
                  <a16:creationId xmlns:a16="http://schemas.microsoft.com/office/drawing/2014/main" id="{15CDDF25-EAE6-4171-95D0-39D66DC6B88C}"/>
                </a:ext>
              </a:extLst>
            </p:cNvPr>
            <p:cNvSpPr>
              <a:spLocks noChangeArrowheads="1"/>
            </p:cNvSpPr>
            <p:nvPr userDrawn="1"/>
          </p:nvSpPr>
          <p:spPr bwMode="auto">
            <a:xfrm>
              <a:off x="3823964"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04" name="Oval 8">
              <a:extLst>
                <a:ext uri="{FF2B5EF4-FFF2-40B4-BE49-F238E27FC236}">
                  <a16:creationId xmlns:a16="http://schemas.microsoft.com/office/drawing/2014/main" id="{4E82D26F-8B16-4423-97C9-7372DBDF3D51}"/>
                </a:ext>
              </a:extLst>
            </p:cNvPr>
            <p:cNvSpPr>
              <a:spLocks noChangeArrowheads="1"/>
            </p:cNvSpPr>
            <p:nvPr userDrawn="1"/>
          </p:nvSpPr>
          <p:spPr bwMode="auto">
            <a:xfrm>
              <a:off x="4116064"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05" name="Oval 9">
              <a:extLst>
                <a:ext uri="{FF2B5EF4-FFF2-40B4-BE49-F238E27FC236}">
                  <a16:creationId xmlns:a16="http://schemas.microsoft.com/office/drawing/2014/main" id="{A47F902B-1A69-4619-9ABE-E7516629E0D1}"/>
                </a:ext>
              </a:extLst>
            </p:cNvPr>
            <p:cNvSpPr>
              <a:spLocks noChangeArrowheads="1"/>
            </p:cNvSpPr>
            <p:nvPr userDrawn="1"/>
          </p:nvSpPr>
          <p:spPr bwMode="auto">
            <a:xfrm>
              <a:off x="3735064"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06" name="Oval 10">
              <a:extLst>
                <a:ext uri="{FF2B5EF4-FFF2-40B4-BE49-F238E27FC236}">
                  <a16:creationId xmlns:a16="http://schemas.microsoft.com/office/drawing/2014/main" id="{5D455FE1-1641-4BA2-9E72-8A342EE9BDA9}"/>
                </a:ext>
              </a:extLst>
            </p:cNvPr>
            <p:cNvSpPr>
              <a:spLocks noChangeArrowheads="1"/>
            </p:cNvSpPr>
            <p:nvPr userDrawn="1"/>
          </p:nvSpPr>
          <p:spPr bwMode="auto">
            <a:xfrm>
              <a:off x="3925564"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89" name="Oval 5">
              <a:extLst>
                <a:ext uri="{FF2B5EF4-FFF2-40B4-BE49-F238E27FC236}">
                  <a16:creationId xmlns:a16="http://schemas.microsoft.com/office/drawing/2014/main" id="{7A4C7158-2145-4C21-BAEE-716E2EE7FDB3}"/>
                </a:ext>
              </a:extLst>
            </p:cNvPr>
            <p:cNvSpPr>
              <a:spLocks noChangeArrowheads="1"/>
            </p:cNvSpPr>
            <p:nvPr userDrawn="1"/>
          </p:nvSpPr>
          <p:spPr bwMode="auto">
            <a:xfrm>
              <a:off x="4584368" y="662717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90" name="Oval 6">
              <a:extLst>
                <a:ext uri="{FF2B5EF4-FFF2-40B4-BE49-F238E27FC236}">
                  <a16:creationId xmlns:a16="http://schemas.microsoft.com/office/drawing/2014/main" id="{A52FBA82-3641-400E-B69F-CA332F0CF12E}"/>
                </a:ext>
              </a:extLst>
            </p:cNvPr>
            <p:cNvSpPr>
              <a:spLocks noChangeArrowheads="1"/>
            </p:cNvSpPr>
            <p:nvPr userDrawn="1"/>
          </p:nvSpPr>
          <p:spPr bwMode="auto">
            <a:xfrm>
              <a:off x="4204956"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91" name="Oval 7">
              <a:extLst>
                <a:ext uri="{FF2B5EF4-FFF2-40B4-BE49-F238E27FC236}">
                  <a16:creationId xmlns:a16="http://schemas.microsoft.com/office/drawing/2014/main" id="{A5DD01B2-C967-4F67-B399-0ACF60F023DD}"/>
                </a:ext>
              </a:extLst>
            </p:cNvPr>
            <p:cNvSpPr>
              <a:spLocks noChangeArrowheads="1"/>
            </p:cNvSpPr>
            <p:nvPr userDrawn="1"/>
          </p:nvSpPr>
          <p:spPr bwMode="auto">
            <a:xfrm>
              <a:off x="4395456"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92" name="Oval 8">
              <a:extLst>
                <a:ext uri="{FF2B5EF4-FFF2-40B4-BE49-F238E27FC236}">
                  <a16:creationId xmlns:a16="http://schemas.microsoft.com/office/drawing/2014/main" id="{78589151-F61B-45C9-9B8F-366D0F7E6A77}"/>
                </a:ext>
              </a:extLst>
            </p:cNvPr>
            <p:cNvSpPr>
              <a:spLocks noChangeArrowheads="1"/>
            </p:cNvSpPr>
            <p:nvPr userDrawn="1"/>
          </p:nvSpPr>
          <p:spPr bwMode="auto">
            <a:xfrm>
              <a:off x="4687556"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93" name="Oval 9">
              <a:extLst>
                <a:ext uri="{FF2B5EF4-FFF2-40B4-BE49-F238E27FC236}">
                  <a16:creationId xmlns:a16="http://schemas.microsoft.com/office/drawing/2014/main" id="{2FBAC838-D9C7-43CD-AA84-C621160270D5}"/>
                </a:ext>
              </a:extLst>
            </p:cNvPr>
            <p:cNvSpPr>
              <a:spLocks noChangeArrowheads="1"/>
            </p:cNvSpPr>
            <p:nvPr userDrawn="1"/>
          </p:nvSpPr>
          <p:spPr bwMode="auto">
            <a:xfrm>
              <a:off x="4306556"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94" name="Oval 10">
              <a:extLst>
                <a:ext uri="{FF2B5EF4-FFF2-40B4-BE49-F238E27FC236}">
                  <a16:creationId xmlns:a16="http://schemas.microsoft.com/office/drawing/2014/main" id="{F6A814A5-B159-4BBB-9B15-9BF5FBA3CDB1}"/>
                </a:ext>
              </a:extLst>
            </p:cNvPr>
            <p:cNvSpPr>
              <a:spLocks noChangeArrowheads="1"/>
            </p:cNvSpPr>
            <p:nvPr userDrawn="1"/>
          </p:nvSpPr>
          <p:spPr bwMode="auto">
            <a:xfrm>
              <a:off x="4497056"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77" name="Oval 5">
              <a:extLst>
                <a:ext uri="{FF2B5EF4-FFF2-40B4-BE49-F238E27FC236}">
                  <a16:creationId xmlns:a16="http://schemas.microsoft.com/office/drawing/2014/main" id="{C60AE383-44B1-4E76-9C4B-4D02A383FA09}"/>
                </a:ext>
              </a:extLst>
            </p:cNvPr>
            <p:cNvSpPr>
              <a:spLocks noChangeArrowheads="1"/>
            </p:cNvSpPr>
            <p:nvPr userDrawn="1"/>
          </p:nvSpPr>
          <p:spPr bwMode="auto">
            <a:xfrm>
              <a:off x="5155860" y="662717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78" name="Oval 6">
              <a:extLst>
                <a:ext uri="{FF2B5EF4-FFF2-40B4-BE49-F238E27FC236}">
                  <a16:creationId xmlns:a16="http://schemas.microsoft.com/office/drawing/2014/main" id="{D15C5063-2EED-4EB2-BCF0-699C2D4BCE38}"/>
                </a:ext>
              </a:extLst>
            </p:cNvPr>
            <p:cNvSpPr>
              <a:spLocks noChangeArrowheads="1"/>
            </p:cNvSpPr>
            <p:nvPr userDrawn="1"/>
          </p:nvSpPr>
          <p:spPr bwMode="auto">
            <a:xfrm>
              <a:off x="4776448"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79" name="Oval 7">
              <a:extLst>
                <a:ext uri="{FF2B5EF4-FFF2-40B4-BE49-F238E27FC236}">
                  <a16:creationId xmlns:a16="http://schemas.microsoft.com/office/drawing/2014/main" id="{FD0F3DBC-241C-45EF-95B8-5E5EE362693D}"/>
                </a:ext>
              </a:extLst>
            </p:cNvPr>
            <p:cNvSpPr>
              <a:spLocks noChangeArrowheads="1"/>
            </p:cNvSpPr>
            <p:nvPr userDrawn="1"/>
          </p:nvSpPr>
          <p:spPr bwMode="auto">
            <a:xfrm>
              <a:off x="4966948"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80" name="Oval 8">
              <a:extLst>
                <a:ext uri="{FF2B5EF4-FFF2-40B4-BE49-F238E27FC236}">
                  <a16:creationId xmlns:a16="http://schemas.microsoft.com/office/drawing/2014/main" id="{69F56EA4-D570-4646-9C5C-27622AB6D4BD}"/>
                </a:ext>
              </a:extLst>
            </p:cNvPr>
            <p:cNvSpPr>
              <a:spLocks noChangeArrowheads="1"/>
            </p:cNvSpPr>
            <p:nvPr userDrawn="1"/>
          </p:nvSpPr>
          <p:spPr bwMode="auto">
            <a:xfrm>
              <a:off x="5259048"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81" name="Oval 9">
              <a:extLst>
                <a:ext uri="{FF2B5EF4-FFF2-40B4-BE49-F238E27FC236}">
                  <a16:creationId xmlns:a16="http://schemas.microsoft.com/office/drawing/2014/main" id="{CB1AE3A1-7FA1-4864-ABD1-B12F7CFEDE85}"/>
                </a:ext>
              </a:extLst>
            </p:cNvPr>
            <p:cNvSpPr>
              <a:spLocks noChangeArrowheads="1"/>
            </p:cNvSpPr>
            <p:nvPr userDrawn="1"/>
          </p:nvSpPr>
          <p:spPr bwMode="auto">
            <a:xfrm>
              <a:off x="4878048"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82" name="Oval 10">
              <a:extLst>
                <a:ext uri="{FF2B5EF4-FFF2-40B4-BE49-F238E27FC236}">
                  <a16:creationId xmlns:a16="http://schemas.microsoft.com/office/drawing/2014/main" id="{6112EAF5-9656-41D6-A982-6237ABC03D07}"/>
                </a:ext>
              </a:extLst>
            </p:cNvPr>
            <p:cNvSpPr>
              <a:spLocks noChangeArrowheads="1"/>
            </p:cNvSpPr>
            <p:nvPr userDrawn="1"/>
          </p:nvSpPr>
          <p:spPr bwMode="auto">
            <a:xfrm>
              <a:off x="5068548"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65" name="Oval 5">
              <a:extLst>
                <a:ext uri="{FF2B5EF4-FFF2-40B4-BE49-F238E27FC236}">
                  <a16:creationId xmlns:a16="http://schemas.microsoft.com/office/drawing/2014/main" id="{9EB17DAC-8B3B-4A83-850E-346ED0AA93D4}"/>
                </a:ext>
              </a:extLst>
            </p:cNvPr>
            <p:cNvSpPr>
              <a:spLocks noChangeArrowheads="1"/>
            </p:cNvSpPr>
            <p:nvPr userDrawn="1"/>
          </p:nvSpPr>
          <p:spPr bwMode="auto">
            <a:xfrm>
              <a:off x="5727352" y="662717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66" name="Oval 6">
              <a:extLst>
                <a:ext uri="{FF2B5EF4-FFF2-40B4-BE49-F238E27FC236}">
                  <a16:creationId xmlns:a16="http://schemas.microsoft.com/office/drawing/2014/main" id="{B45E5652-A670-495C-86C4-91611EA8A6FE}"/>
                </a:ext>
              </a:extLst>
            </p:cNvPr>
            <p:cNvSpPr>
              <a:spLocks noChangeArrowheads="1"/>
            </p:cNvSpPr>
            <p:nvPr userDrawn="1"/>
          </p:nvSpPr>
          <p:spPr bwMode="auto">
            <a:xfrm>
              <a:off x="5347940"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67" name="Oval 7">
              <a:extLst>
                <a:ext uri="{FF2B5EF4-FFF2-40B4-BE49-F238E27FC236}">
                  <a16:creationId xmlns:a16="http://schemas.microsoft.com/office/drawing/2014/main" id="{FECC34D3-240A-48C1-AB3B-F0FC04982CD6}"/>
                </a:ext>
              </a:extLst>
            </p:cNvPr>
            <p:cNvSpPr>
              <a:spLocks noChangeArrowheads="1"/>
            </p:cNvSpPr>
            <p:nvPr userDrawn="1"/>
          </p:nvSpPr>
          <p:spPr bwMode="auto">
            <a:xfrm>
              <a:off x="5538440"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68" name="Oval 8">
              <a:extLst>
                <a:ext uri="{FF2B5EF4-FFF2-40B4-BE49-F238E27FC236}">
                  <a16:creationId xmlns:a16="http://schemas.microsoft.com/office/drawing/2014/main" id="{3A19C652-FD7E-4EB6-81A0-FAB46034A150}"/>
                </a:ext>
              </a:extLst>
            </p:cNvPr>
            <p:cNvSpPr>
              <a:spLocks noChangeArrowheads="1"/>
            </p:cNvSpPr>
            <p:nvPr userDrawn="1"/>
          </p:nvSpPr>
          <p:spPr bwMode="auto">
            <a:xfrm>
              <a:off x="5830540"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69" name="Oval 9">
              <a:extLst>
                <a:ext uri="{FF2B5EF4-FFF2-40B4-BE49-F238E27FC236}">
                  <a16:creationId xmlns:a16="http://schemas.microsoft.com/office/drawing/2014/main" id="{5CA481F3-B45E-4FF0-8F00-CC0C4CB78782}"/>
                </a:ext>
              </a:extLst>
            </p:cNvPr>
            <p:cNvSpPr>
              <a:spLocks noChangeArrowheads="1"/>
            </p:cNvSpPr>
            <p:nvPr userDrawn="1"/>
          </p:nvSpPr>
          <p:spPr bwMode="auto">
            <a:xfrm>
              <a:off x="5449540"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70" name="Oval 10">
              <a:extLst>
                <a:ext uri="{FF2B5EF4-FFF2-40B4-BE49-F238E27FC236}">
                  <a16:creationId xmlns:a16="http://schemas.microsoft.com/office/drawing/2014/main" id="{1A734C59-5D7F-43F3-903E-C3EB3F53EBBB}"/>
                </a:ext>
              </a:extLst>
            </p:cNvPr>
            <p:cNvSpPr>
              <a:spLocks noChangeArrowheads="1"/>
            </p:cNvSpPr>
            <p:nvPr userDrawn="1"/>
          </p:nvSpPr>
          <p:spPr bwMode="auto">
            <a:xfrm>
              <a:off x="5640040"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53" name="Oval 5">
              <a:extLst>
                <a:ext uri="{FF2B5EF4-FFF2-40B4-BE49-F238E27FC236}">
                  <a16:creationId xmlns:a16="http://schemas.microsoft.com/office/drawing/2014/main" id="{906286B5-34AD-4490-8B57-115FD17067DA}"/>
                </a:ext>
              </a:extLst>
            </p:cNvPr>
            <p:cNvSpPr>
              <a:spLocks noChangeArrowheads="1"/>
            </p:cNvSpPr>
            <p:nvPr userDrawn="1"/>
          </p:nvSpPr>
          <p:spPr bwMode="auto">
            <a:xfrm>
              <a:off x="6298844" y="662717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54" name="Oval 6">
              <a:extLst>
                <a:ext uri="{FF2B5EF4-FFF2-40B4-BE49-F238E27FC236}">
                  <a16:creationId xmlns:a16="http://schemas.microsoft.com/office/drawing/2014/main" id="{2DFA2683-FCA0-40F6-A341-8B4DF89DA360}"/>
                </a:ext>
              </a:extLst>
            </p:cNvPr>
            <p:cNvSpPr>
              <a:spLocks noChangeArrowheads="1"/>
            </p:cNvSpPr>
            <p:nvPr userDrawn="1"/>
          </p:nvSpPr>
          <p:spPr bwMode="auto">
            <a:xfrm>
              <a:off x="5919432"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55" name="Oval 7">
              <a:extLst>
                <a:ext uri="{FF2B5EF4-FFF2-40B4-BE49-F238E27FC236}">
                  <a16:creationId xmlns:a16="http://schemas.microsoft.com/office/drawing/2014/main" id="{C68B27FF-2620-45DB-A550-263658F7235E}"/>
                </a:ext>
              </a:extLst>
            </p:cNvPr>
            <p:cNvSpPr>
              <a:spLocks noChangeArrowheads="1"/>
            </p:cNvSpPr>
            <p:nvPr userDrawn="1"/>
          </p:nvSpPr>
          <p:spPr bwMode="auto">
            <a:xfrm>
              <a:off x="6109932"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56" name="Oval 8">
              <a:extLst>
                <a:ext uri="{FF2B5EF4-FFF2-40B4-BE49-F238E27FC236}">
                  <a16:creationId xmlns:a16="http://schemas.microsoft.com/office/drawing/2014/main" id="{92C43FB5-9FD1-4397-B12A-E103780370ED}"/>
                </a:ext>
              </a:extLst>
            </p:cNvPr>
            <p:cNvSpPr>
              <a:spLocks noChangeArrowheads="1"/>
            </p:cNvSpPr>
            <p:nvPr userDrawn="1"/>
          </p:nvSpPr>
          <p:spPr bwMode="auto">
            <a:xfrm>
              <a:off x="6402032"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57" name="Oval 9">
              <a:extLst>
                <a:ext uri="{FF2B5EF4-FFF2-40B4-BE49-F238E27FC236}">
                  <a16:creationId xmlns:a16="http://schemas.microsoft.com/office/drawing/2014/main" id="{3EF5AC7A-4636-4B32-8AE2-B72EB85233D5}"/>
                </a:ext>
              </a:extLst>
            </p:cNvPr>
            <p:cNvSpPr>
              <a:spLocks noChangeArrowheads="1"/>
            </p:cNvSpPr>
            <p:nvPr userDrawn="1"/>
          </p:nvSpPr>
          <p:spPr bwMode="auto">
            <a:xfrm>
              <a:off x="6021032"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58" name="Oval 10">
              <a:extLst>
                <a:ext uri="{FF2B5EF4-FFF2-40B4-BE49-F238E27FC236}">
                  <a16:creationId xmlns:a16="http://schemas.microsoft.com/office/drawing/2014/main" id="{EF8100EA-F060-4C55-9080-8D6089CE7B84}"/>
                </a:ext>
              </a:extLst>
            </p:cNvPr>
            <p:cNvSpPr>
              <a:spLocks noChangeArrowheads="1"/>
            </p:cNvSpPr>
            <p:nvPr userDrawn="1"/>
          </p:nvSpPr>
          <p:spPr bwMode="auto">
            <a:xfrm>
              <a:off x="6211532"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41" name="Oval 5">
              <a:extLst>
                <a:ext uri="{FF2B5EF4-FFF2-40B4-BE49-F238E27FC236}">
                  <a16:creationId xmlns:a16="http://schemas.microsoft.com/office/drawing/2014/main" id="{817F1787-EF3F-4ABF-A1E6-6F3DD523C34E}"/>
                </a:ext>
              </a:extLst>
            </p:cNvPr>
            <p:cNvSpPr>
              <a:spLocks noChangeArrowheads="1"/>
            </p:cNvSpPr>
            <p:nvPr userDrawn="1"/>
          </p:nvSpPr>
          <p:spPr bwMode="auto">
            <a:xfrm>
              <a:off x="6870336" y="662717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42" name="Oval 6">
              <a:extLst>
                <a:ext uri="{FF2B5EF4-FFF2-40B4-BE49-F238E27FC236}">
                  <a16:creationId xmlns:a16="http://schemas.microsoft.com/office/drawing/2014/main" id="{9C16C1D6-F910-4CBD-A593-1D6373D61E0E}"/>
                </a:ext>
              </a:extLst>
            </p:cNvPr>
            <p:cNvSpPr>
              <a:spLocks noChangeArrowheads="1"/>
            </p:cNvSpPr>
            <p:nvPr userDrawn="1"/>
          </p:nvSpPr>
          <p:spPr bwMode="auto">
            <a:xfrm>
              <a:off x="6490924"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43" name="Oval 7">
              <a:extLst>
                <a:ext uri="{FF2B5EF4-FFF2-40B4-BE49-F238E27FC236}">
                  <a16:creationId xmlns:a16="http://schemas.microsoft.com/office/drawing/2014/main" id="{DD42B06E-78D6-4F30-9BD6-C2F06AE17FA3}"/>
                </a:ext>
              </a:extLst>
            </p:cNvPr>
            <p:cNvSpPr>
              <a:spLocks noChangeArrowheads="1"/>
            </p:cNvSpPr>
            <p:nvPr userDrawn="1"/>
          </p:nvSpPr>
          <p:spPr bwMode="auto">
            <a:xfrm>
              <a:off x="6681424"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44" name="Oval 8">
              <a:extLst>
                <a:ext uri="{FF2B5EF4-FFF2-40B4-BE49-F238E27FC236}">
                  <a16:creationId xmlns:a16="http://schemas.microsoft.com/office/drawing/2014/main" id="{010C9A51-3BEA-49FC-9F8B-B42C8FFC3112}"/>
                </a:ext>
              </a:extLst>
            </p:cNvPr>
            <p:cNvSpPr>
              <a:spLocks noChangeArrowheads="1"/>
            </p:cNvSpPr>
            <p:nvPr userDrawn="1"/>
          </p:nvSpPr>
          <p:spPr bwMode="auto">
            <a:xfrm>
              <a:off x="6973524"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45" name="Oval 9">
              <a:extLst>
                <a:ext uri="{FF2B5EF4-FFF2-40B4-BE49-F238E27FC236}">
                  <a16:creationId xmlns:a16="http://schemas.microsoft.com/office/drawing/2014/main" id="{A31EFC5D-B77D-4AEC-98E0-5EF030393F77}"/>
                </a:ext>
              </a:extLst>
            </p:cNvPr>
            <p:cNvSpPr>
              <a:spLocks noChangeArrowheads="1"/>
            </p:cNvSpPr>
            <p:nvPr userDrawn="1"/>
          </p:nvSpPr>
          <p:spPr bwMode="auto">
            <a:xfrm>
              <a:off x="6592524"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46" name="Oval 10">
              <a:extLst>
                <a:ext uri="{FF2B5EF4-FFF2-40B4-BE49-F238E27FC236}">
                  <a16:creationId xmlns:a16="http://schemas.microsoft.com/office/drawing/2014/main" id="{84D49818-44DD-40D5-8C80-2665B5DEDD6D}"/>
                </a:ext>
              </a:extLst>
            </p:cNvPr>
            <p:cNvSpPr>
              <a:spLocks noChangeArrowheads="1"/>
            </p:cNvSpPr>
            <p:nvPr userDrawn="1"/>
          </p:nvSpPr>
          <p:spPr bwMode="auto">
            <a:xfrm>
              <a:off x="6783024"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29" name="Oval 5">
              <a:extLst>
                <a:ext uri="{FF2B5EF4-FFF2-40B4-BE49-F238E27FC236}">
                  <a16:creationId xmlns:a16="http://schemas.microsoft.com/office/drawing/2014/main" id="{62E3E750-0AD3-4775-84B4-D0C647A00E28}"/>
                </a:ext>
              </a:extLst>
            </p:cNvPr>
            <p:cNvSpPr>
              <a:spLocks noChangeArrowheads="1"/>
            </p:cNvSpPr>
            <p:nvPr userDrawn="1"/>
          </p:nvSpPr>
          <p:spPr bwMode="auto">
            <a:xfrm>
              <a:off x="7441828" y="662717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30" name="Oval 6">
              <a:extLst>
                <a:ext uri="{FF2B5EF4-FFF2-40B4-BE49-F238E27FC236}">
                  <a16:creationId xmlns:a16="http://schemas.microsoft.com/office/drawing/2014/main" id="{580D22B4-975B-41DC-A6B3-62738F135D8B}"/>
                </a:ext>
              </a:extLst>
            </p:cNvPr>
            <p:cNvSpPr>
              <a:spLocks noChangeArrowheads="1"/>
            </p:cNvSpPr>
            <p:nvPr userDrawn="1"/>
          </p:nvSpPr>
          <p:spPr bwMode="auto">
            <a:xfrm>
              <a:off x="7062416"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31" name="Oval 7">
              <a:extLst>
                <a:ext uri="{FF2B5EF4-FFF2-40B4-BE49-F238E27FC236}">
                  <a16:creationId xmlns:a16="http://schemas.microsoft.com/office/drawing/2014/main" id="{02BB8758-11D1-4EF7-8E6F-F3FF7973D85F}"/>
                </a:ext>
              </a:extLst>
            </p:cNvPr>
            <p:cNvSpPr>
              <a:spLocks noChangeArrowheads="1"/>
            </p:cNvSpPr>
            <p:nvPr userDrawn="1"/>
          </p:nvSpPr>
          <p:spPr bwMode="auto">
            <a:xfrm>
              <a:off x="7252916"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32" name="Oval 8">
              <a:extLst>
                <a:ext uri="{FF2B5EF4-FFF2-40B4-BE49-F238E27FC236}">
                  <a16:creationId xmlns:a16="http://schemas.microsoft.com/office/drawing/2014/main" id="{2B0162DF-C40D-40E4-ACAD-0D8C8B809E67}"/>
                </a:ext>
              </a:extLst>
            </p:cNvPr>
            <p:cNvSpPr>
              <a:spLocks noChangeArrowheads="1"/>
            </p:cNvSpPr>
            <p:nvPr userDrawn="1"/>
          </p:nvSpPr>
          <p:spPr bwMode="auto">
            <a:xfrm>
              <a:off x="7545016"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33" name="Oval 9">
              <a:extLst>
                <a:ext uri="{FF2B5EF4-FFF2-40B4-BE49-F238E27FC236}">
                  <a16:creationId xmlns:a16="http://schemas.microsoft.com/office/drawing/2014/main" id="{A8E1EB51-3BEF-482F-A47D-BA42EC0294FB}"/>
                </a:ext>
              </a:extLst>
            </p:cNvPr>
            <p:cNvSpPr>
              <a:spLocks noChangeArrowheads="1"/>
            </p:cNvSpPr>
            <p:nvPr userDrawn="1"/>
          </p:nvSpPr>
          <p:spPr bwMode="auto">
            <a:xfrm>
              <a:off x="7164016"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34" name="Oval 10">
              <a:extLst>
                <a:ext uri="{FF2B5EF4-FFF2-40B4-BE49-F238E27FC236}">
                  <a16:creationId xmlns:a16="http://schemas.microsoft.com/office/drawing/2014/main" id="{4B9283FC-1386-40BB-BDB0-E3BA65D4A410}"/>
                </a:ext>
              </a:extLst>
            </p:cNvPr>
            <p:cNvSpPr>
              <a:spLocks noChangeArrowheads="1"/>
            </p:cNvSpPr>
            <p:nvPr userDrawn="1"/>
          </p:nvSpPr>
          <p:spPr bwMode="auto">
            <a:xfrm>
              <a:off x="7354516"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17" name="Oval 5">
              <a:extLst>
                <a:ext uri="{FF2B5EF4-FFF2-40B4-BE49-F238E27FC236}">
                  <a16:creationId xmlns:a16="http://schemas.microsoft.com/office/drawing/2014/main" id="{8DF3A376-00DA-44B5-AFCE-CF8461DF284F}"/>
                </a:ext>
              </a:extLst>
            </p:cNvPr>
            <p:cNvSpPr>
              <a:spLocks noChangeArrowheads="1"/>
            </p:cNvSpPr>
            <p:nvPr userDrawn="1"/>
          </p:nvSpPr>
          <p:spPr bwMode="auto">
            <a:xfrm>
              <a:off x="8013320" y="662717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18" name="Oval 6">
              <a:extLst>
                <a:ext uri="{FF2B5EF4-FFF2-40B4-BE49-F238E27FC236}">
                  <a16:creationId xmlns:a16="http://schemas.microsoft.com/office/drawing/2014/main" id="{CE53CA97-D1E3-43EB-84E8-9563690B5450}"/>
                </a:ext>
              </a:extLst>
            </p:cNvPr>
            <p:cNvSpPr>
              <a:spLocks noChangeArrowheads="1"/>
            </p:cNvSpPr>
            <p:nvPr userDrawn="1"/>
          </p:nvSpPr>
          <p:spPr bwMode="auto">
            <a:xfrm>
              <a:off x="7633908"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19" name="Oval 7">
              <a:extLst>
                <a:ext uri="{FF2B5EF4-FFF2-40B4-BE49-F238E27FC236}">
                  <a16:creationId xmlns:a16="http://schemas.microsoft.com/office/drawing/2014/main" id="{CE03B64E-08E8-4FF3-9A7D-758DCB6E4953}"/>
                </a:ext>
              </a:extLst>
            </p:cNvPr>
            <p:cNvSpPr>
              <a:spLocks noChangeArrowheads="1"/>
            </p:cNvSpPr>
            <p:nvPr userDrawn="1"/>
          </p:nvSpPr>
          <p:spPr bwMode="auto">
            <a:xfrm>
              <a:off x="7824408"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20" name="Oval 8">
              <a:extLst>
                <a:ext uri="{FF2B5EF4-FFF2-40B4-BE49-F238E27FC236}">
                  <a16:creationId xmlns:a16="http://schemas.microsoft.com/office/drawing/2014/main" id="{13DDCA15-3E8D-41B7-94E6-3A8FBE95BE32}"/>
                </a:ext>
              </a:extLst>
            </p:cNvPr>
            <p:cNvSpPr>
              <a:spLocks noChangeArrowheads="1"/>
            </p:cNvSpPr>
            <p:nvPr userDrawn="1"/>
          </p:nvSpPr>
          <p:spPr bwMode="auto">
            <a:xfrm>
              <a:off x="8116508"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21" name="Oval 9">
              <a:extLst>
                <a:ext uri="{FF2B5EF4-FFF2-40B4-BE49-F238E27FC236}">
                  <a16:creationId xmlns:a16="http://schemas.microsoft.com/office/drawing/2014/main" id="{60E74D07-F071-4B7A-A388-937F403B7709}"/>
                </a:ext>
              </a:extLst>
            </p:cNvPr>
            <p:cNvSpPr>
              <a:spLocks noChangeArrowheads="1"/>
            </p:cNvSpPr>
            <p:nvPr userDrawn="1"/>
          </p:nvSpPr>
          <p:spPr bwMode="auto">
            <a:xfrm>
              <a:off x="7735508"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22" name="Oval 10">
              <a:extLst>
                <a:ext uri="{FF2B5EF4-FFF2-40B4-BE49-F238E27FC236}">
                  <a16:creationId xmlns:a16="http://schemas.microsoft.com/office/drawing/2014/main" id="{AF478B54-95D3-4584-A907-05FF440DDE84}"/>
                </a:ext>
              </a:extLst>
            </p:cNvPr>
            <p:cNvSpPr>
              <a:spLocks noChangeArrowheads="1"/>
            </p:cNvSpPr>
            <p:nvPr userDrawn="1"/>
          </p:nvSpPr>
          <p:spPr bwMode="auto">
            <a:xfrm>
              <a:off x="7926008"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05" name="Oval 5">
              <a:extLst>
                <a:ext uri="{FF2B5EF4-FFF2-40B4-BE49-F238E27FC236}">
                  <a16:creationId xmlns:a16="http://schemas.microsoft.com/office/drawing/2014/main" id="{F0940BED-FA89-4948-A912-8AF8A51D12C1}"/>
                </a:ext>
              </a:extLst>
            </p:cNvPr>
            <p:cNvSpPr>
              <a:spLocks noChangeArrowheads="1"/>
            </p:cNvSpPr>
            <p:nvPr userDrawn="1"/>
          </p:nvSpPr>
          <p:spPr bwMode="auto">
            <a:xfrm>
              <a:off x="8584812" y="662717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06" name="Oval 6">
              <a:extLst>
                <a:ext uri="{FF2B5EF4-FFF2-40B4-BE49-F238E27FC236}">
                  <a16:creationId xmlns:a16="http://schemas.microsoft.com/office/drawing/2014/main" id="{B87E5208-3ECE-4592-A58D-CEBCE882A78F}"/>
                </a:ext>
              </a:extLst>
            </p:cNvPr>
            <p:cNvSpPr>
              <a:spLocks noChangeArrowheads="1"/>
            </p:cNvSpPr>
            <p:nvPr userDrawn="1"/>
          </p:nvSpPr>
          <p:spPr bwMode="auto">
            <a:xfrm>
              <a:off x="8205400"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07" name="Oval 7">
              <a:extLst>
                <a:ext uri="{FF2B5EF4-FFF2-40B4-BE49-F238E27FC236}">
                  <a16:creationId xmlns:a16="http://schemas.microsoft.com/office/drawing/2014/main" id="{ACC4146F-1713-4DCF-8804-2AE177867351}"/>
                </a:ext>
              </a:extLst>
            </p:cNvPr>
            <p:cNvSpPr>
              <a:spLocks noChangeArrowheads="1"/>
            </p:cNvSpPr>
            <p:nvPr userDrawn="1"/>
          </p:nvSpPr>
          <p:spPr bwMode="auto">
            <a:xfrm>
              <a:off x="8395900"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08" name="Oval 8">
              <a:extLst>
                <a:ext uri="{FF2B5EF4-FFF2-40B4-BE49-F238E27FC236}">
                  <a16:creationId xmlns:a16="http://schemas.microsoft.com/office/drawing/2014/main" id="{DDBC49C9-856D-43B4-96F3-F803465A729F}"/>
                </a:ext>
              </a:extLst>
            </p:cNvPr>
            <p:cNvSpPr>
              <a:spLocks noChangeArrowheads="1"/>
            </p:cNvSpPr>
            <p:nvPr userDrawn="1"/>
          </p:nvSpPr>
          <p:spPr bwMode="auto">
            <a:xfrm>
              <a:off x="8688000"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09" name="Oval 9">
              <a:extLst>
                <a:ext uri="{FF2B5EF4-FFF2-40B4-BE49-F238E27FC236}">
                  <a16:creationId xmlns:a16="http://schemas.microsoft.com/office/drawing/2014/main" id="{70B4E08C-70FC-4E48-9BBD-D4BECA633991}"/>
                </a:ext>
              </a:extLst>
            </p:cNvPr>
            <p:cNvSpPr>
              <a:spLocks noChangeArrowheads="1"/>
            </p:cNvSpPr>
            <p:nvPr userDrawn="1"/>
          </p:nvSpPr>
          <p:spPr bwMode="auto">
            <a:xfrm>
              <a:off x="8307000"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10" name="Oval 10">
              <a:extLst>
                <a:ext uri="{FF2B5EF4-FFF2-40B4-BE49-F238E27FC236}">
                  <a16:creationId xmlns:a16="http://schemas.microsoft.com/office/drawing/2014/main" id="{FF91E0B2-6776-4975-AF6E-AF61C19E8572}"/>
                </a:ext>
              </a:extLst>
            </p:cNvPr>
            <p:cNvSpPr>
              <a:spLocks noChangeArrowheads="1"/>
            </p:cNvSpPr>
            <p:nvPr userDrawn="1"/>
          </p:nvSpPr>
          <p:spPr bwMode="auto">
            <a:xfrm>
              <a:off x="8497500"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93" name="Oval 5">
              <a:extLst>
                <a:ext uri="{FF2B5EF4-FFF2-40B4-BE49-F238E27FC236}">
                  <a16:creationId xmlns:a16="http://schemas.microsoft.com/office/drawing/2014/main" id="{96F26B71-2F25-42EC-B5A5-FA18D2035AE0}"/>
                </a:ext>
              </a:extLst>
            </p:cNvPr>
            <p:cNvSpPr>
              <a:spLocks noChangeArrowheads="1"/>
            </p:cNvSpPr>
            <p:nvPr userDrawn="1"/>
          </p:nvSpPr>
          <p:spPr bwMode="auto">
            <a:xfrm>
              <a:off x="9156304" y="662717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94" name="Oval 6">
              <a:extLst>
                <a:ext uri="{FF2B5EF4-FFF2-40B4-BE49-F238E27FC236}">
                  <a16:creationId xmlns:a16="http://schemas.microsoft.com/office/drawing/2014/main" id="{A28233E4-44EA-44A2-97D0-4E1029815FE4}"/>
                </a:ext>
              </a:extLst>
            </p:cNvPr>
            <p:cNvSpPr>
              <a:spLocks noChangeArrowheads="1"/>
            </p:cNvSpPr>
            <p:nvPr userDrawn="1"/>
          </p:nvSpPr>
          <p:spPr bwMode="auto">
            <a:xfrm>
              <a:off x="8776892"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95" name="Oval 7">
              <a:extLst>
                <a:ext uri="{FF2B5EF4-FFF2-40B4-BE49-F238E27FC236}">
                  <a16:creationId xmlns:a16="http://schemas.microsoft.com/office/drawing/2014/main" id="{4EFF130D-BC49-499E-A016-FF296A369063}"/>
                </a:ext>
              </a:extLst>
            </p:cNvPr>
            <p:cNvSpPr>
              <a:spLocks noChangeArrowheads="1"/>
            </p:cNvSpPr>
            <p:nvPr userDrawn="1"/>
          </p:nvSpPr>
          <p:spPr bwMode="auto">
            <a:xfrm>
              <a:off x="8967392"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96" name="Oval 8">
              <a:extLst>
                <a:ext uri="{FF2B5EF4-FFF2-40B4-BE49-F238E27FC236}">
                  <a16:creationId xmlns:a16="http://schemas.microsoft.com/office/drawing/2014/main" id="{D22B6801-EA25-4E92-98FE-78E4778E8CE7}"/>
                </a:ext>
              </a:extLst>
            </p:cNvPr>
            <p:cNvSpPr>
              <a:spLocks noChangeArrowheads="1"/>
            </p:cNvSpPr>
            <p:nvPr userDrawn="1"/>
          </p:nvSpPr>
          <p:spPr bwMode="auto">
            <a:xfrm>
              <a:off x="9259492"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97" name="Oval 9">
              <a:extLst>
                <a:ext uri="{FF2B5EF4-FFF2-40B4-BE49-F238E27FC236}">
                  <a16:creationId xmlns:a16="http://schemas.microsoft.com/office/drawing/2014/main" id="{F77081D7-9BDC-455D-A277-7DDFF31C9DBB}"/>
                </a:ext>
              </a:extLst>
            </p:cNvPr>
            <p:cNvSpPr>
              <a:spLocks noChangeArrowheads="1"/>
            </p:cNvSpPr>
            <p:nvPr userDrawn="1"/>
          </p:nvSpPr>
          <p:spPr bwMode="auto">
            <a:xfrm>
              <a:off x="8878492"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98" name="Oval 10">
              <a:extLst>
                <a:ext uri="{FF2B5EF4-FFF2-40B4-BE49-F238E27FC236}">
                  <a16:creationId xmlns:a16="http://schemas.microsoft.com/office/drawing/2014/main" id="{F39A94DA-0101-41A6-9725-47BBEBE52249}"/>
                </a:ext>
              </a:extLst>
            </p:cNvPr>
            <p:cNvSpPr>
              <a:spLocks noChangeArrowheads="1"/>
            </p:cNvSpPr>
            <p:nvPr userDrawn="1"/>
          </p:nvSpPr>
          <p:spPr bwMode="auto">
            <a:xfrm>
              <a:off x="9068992"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81" name="Oval 5">
              <a:extLst>
                <a:ext uri="{FF2B5EF4-FFF2-40B4-BE49-F238E27FC236}">
                  <a16:creationId xmlns:a16="http://schemas.microsoft.com/office/drawing/2014/main" id="{340831F7-1948-46E3-AD99-373C6326F56D}"/>
                </a:ext>
              </a:extLst>
            </p:cNvPr>
            <p:cNvSpPr>
              <a:spLocks noChangeArrowheads="1"/>
            </p:cNvSpPr>
            <p:nvPr userDrawn="1"/>
          </p:nvSpPr>
          <p:spPr bwMode="auto">
            <a:xfrm>
              <a:off x="9727796" y="662717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82" name="Oval 6">
              <a:extLst>
                <a:ext uri="{FF2B5EF4-FFF2-40B4-BE49-F238E27FC236}">
                  <a16:creationId xmlns:a16="http://schemas.microsoft.com/office/drawing/2014/main" id="{5E51466B-E2BE-4162-AF3B-350DBC56562C}"/>
                </a:ext>
              </a:extLst>
            </p:cNvPr>
            <p:cNvSpPr>
              <a:spLocks noChangeArrowheads="1"/>
            </p:cNvSpPr>
            <p:nvPr userDrawn="1"/>
          </p:nvSpPr>
          <p:spPr bwMode="auto">
            <a:xfrm>
              <a:off x="9348384"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83" name="Oval 7">
              <a:extLst>
                <a:ext uri="{FF2B5EF4-FFF2-40B4-BE49-F238E27FC236}">
                  <a16:creationId xmlns:a16="http://schemas.microsoft.com/office/drawing/2014/main" id="{0A720DB6-2DB6-4C86-9C29-A120B43627A1}"/>
                </a:ext>
              </a:extLst>
            </p:cNvPr>
            <p:cNvSpPr>
              <a:spLocks noChangeArrowheads="1"/>
            </p:cNvSpPr>
            <p:nvPr userDrawn="1"/>
          </p:nvSpPr>
          <p:spPr bwMode="auto">
            <a:xfrm>
              <a:off x="9538884"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84" name="Oval 8">
              <a:extLst>
                <a:ext uri="{FF2B5EF4-FFF2-40B4-BE49-F238E27FC236}">
                  <a16:creationId xmlns:a16="http://schemas.microsoft.com/office/drawing/2014/main" id="{8A8EDEE8-EFEF-415A-8BB6-DC24633E3366}"/>
                </a:ext>
              </a:extLst>
            </p:cNvPr>
            <p:cNvSpPr>
              <a:spLocks noChangeArrowheads="1"/>
            </p:cNvSpPr>
            <p:nvPr userDrawn="1"/>
          </p:nvSpPr>
          <p:spPr bwMode="auto">
            <a:xfrm>
              <a:off x="9830984"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85" name="Oval 9">
              <a:extLst>
                <a:ext uri="{FF2B5EF4-FFF2-40B4-BE49-F238E27FC236}">
                  <a16:creationId xmlns:a16="http://schemas.microsoft.com/office/drawing/2014/main" id="{C0CAB540-6E71-4731-BEF3-40C2531CDC02}"/>
                </a:ext>
              </a:extLst>
            </p:cNvPr>
            <p:cNvSpPr>
              <a:spLocks noChangeArrowheads="1"/>
            </p:cNvSpPr>
            <p:nvPr userDrawn="1"/>
          </p:nvSpPr>
          <p:spPr bwMode="auto">
            <a:xfrm>
              <a:off x="9449984"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86" name="Oval 10">
              <a:extLst>
                <a:ext uri="{FF2B5EF4-FFF2-40B4-BE49-F238E27FC236}">
                  <a16:creationId xmlns:a16="http://schemas.microsoft.com/office/drawing/2014/main" id="{0CAC6B35-5E01-44E2-9B7E-AD9C459D7781}"/>
                </a:ext>
              </a:extLst>
            </p:cNvPr>
            <p:cNvSpPr>
              <a:spLocks noChangeArrowheads="1"/>
            </p:cNvSpPr>
            <p:nvPr userDrawn="1"/>
          </p:nvSpPr>
          <p:spPr bwMode="auto">
            <a:xfrm>
              <a:off x="9640484"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69" name="Oval 5">
              <a:extLst>
                <a:ext uri="{FF2B5EF4-FFF2-40B4-BE49-F238E27FC236}">
                  <a16:creationId xmlns:a16="http://schemas.microsoft.com/office/drawing/2014/main" id="{02A0AB25-19C1-4D83-B91E-20F08EACAB0D}"/>
                </a:ext>
              </a:extLst>
            </p:cNvPr>
            <p:cNvSpPr>
              <a:spLocks noChangeArrowheads="1"/>
            </p:cNvSpPr>
            <p:nvPr userDrawn="1"/>
          </p:nvSpPr>
          <p:spPr bwMode="auto">
            <a:xfrm>
              <a:off x="10299288" y="662717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70" name="Oval 6">
              <a:extLst>
                <a:ext uri="{FF2B5EF4-FFF2-40B4-BE49-F238E27FC236}">
                  <a16:creationId xmlns:a16="http://schemas.microsoft.com/office/drawing/2014/main" id="{F929B731-2AA6-46FB-AE1D-742B6FBA2125}"/>
                </a:ext>
              </a:extLst>
            </p:cNvPr>
            <p:cNvSpPr>
              <a:spLocks noChangeArrowheads="1"/>
            </p:cNvSpPr>
            <p:nvPr userDrawn="1"/>
          </p:nvSpPr>
          <p:spPr bwMode="auto">
            <a:xfrm>
              <a:off x="9919876"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71" name="Oval 7">
              <a:extLst>
                <a:ext uri="{FF2B5EF4-FFF2-40B4-BE49-F238E27FC236}">
                  <a16:creationId xmlns:a16="http://schemas.microsoft.com/office/drawing/2014/main" id="{44B524BE-D128-4B5E-88E4-7A47C4A26B42}"/>
                </a:ext>
              </a:extLst>
            </p:cNvPr>
            <p:cNvSpPr>
              <a:spLocks noChangeArrowheads="1"/>
            </p:cNvSpPr>
            <p:nvPr userDrawn="1"/>
          </p:nvSpPr>
          <p:spPr bwMode="auto">
            <a:xfrm>
              <a:off x="10110376"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72" name="Oval 8">
              <a:extLst>
                <a:ext uri="{FF2B5EF4-FFF2-40B4-BE49-F238E27FC236}">
                  <a16:creationId xmlns:a16="http://schemas.microsoft.com/office/drawing/2014/main" id="{92F701E4-CBF0-4EE2-9ABC-CC6C656349AB}"/>
                </a:ext>
              </a:extLst>
            </p:cNvPr>
            <p:cNvSpPr>
              <a:spLocks noChangeArrowheads="1"/>
            </p:cNvSpPr>
            <p:nvPr userDrawn="1"/>
          </p:nvSpPr>
          <p:spPr bwMode="auto">
            <a:xfrm>
              <a:off x="10402476"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73" name="Oval 9">
              <a:extLst>
                <a:ext uri="{FF2B5EF4-FFF2-40B4-BE49-F238E27FC236}">
                  <a16:creationId xmlns:a16="http://schemas.microsoft.com/office/drawing/2014/main" id="{D707A425-8D62-4AF2-AEE8-526A88841492}"/>
                </a:ext>
              </a:extLst>
            </p:cNvPr>
            <p:cNvSpPr>
              <a:spLocks noChangeArrowheads="1"/>
            </p:cNvSpPr>
            <p:nvPr userDrawn="1"/>
          </p:nvSpPr>
          <p:spPr bwMode="auto">
            <a:xfrm>
              <a:off x="10021476"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74" name="Oval 10">
              <a:extLst>
                <a:ext uri="{FF2B5EF4-FFF2-40B4-BE49-F238E27FC236}">
                  <a16:creationId xmlns:a16="http://schemas.microsoft.com/office/drawing/2014/main" id="{62879C45-4339-4839-8DA6-4819B28C18CF}"/>
                </a:ext>
              </a:extLst>
            </p:cNvPr>
            <p:cNvSpPr>
              <a:spLocks noChangeArrowheads="1"/>
            </p:cNvSpPr>
            <p:nvPr userDrawn="1"/>
          </p:nvSpPr>
          <p:spPr bwMode="auto">
            <a:xfrm>
              <a:off x="10211976"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57" name="Oval 5">
              <a:extLst>
                <a:ext uri="{FF2B5EF4-FFF2-40B4-BE49-F238E27FC236}">
                  <a16:creationId xmlns:a16="http://schemas.microsoft.com/office/drawing/2014/main" id="{21DA8BF8-ED72-4FB6-A952-FBF9575C1AC4}"/>
                </a:ext>
              </a:extLst>
            </p:cNvPr>
            <p:cNvSpPr>
              <a:spLocks noChangeArrowheads="1"/>
            </p:cNvSpPr>
            <p:nvPr userDrawn="1"/>
          </p:nvSpPr>
          <p:spPr bwMode="auto">
            <a:xfrm>
              <a:off x="10870780" y="662717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58" name="Oval 6">
              <a:extLst>
                <a:ext uri="{FF2B5EF4-FFF2-40B4-BE49-F238E27FC236}">
                  <a16:creationId xmlns:a16="http://schemas.microsoft.com/office/drawing/2014/main" id="{22C863D6-8FA1-4FC9-A3E0-888C282DE634}"/>
                </a:ext>
              </a:extLst>
            </p:cNvPr>
            <p:cNvSpPr>
              <a:spLocks noChangeArrowheads="1"/>
            </p:cNvSpPr>
            <p:nvPr userDrawn="1"/>
          </p:nvSpPr>
          <p:spPr bwMode="auto">
            <a:xfrm>
              <a:off x="10491368"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59" name="Oval 7">
              <a:extLst>
                <a:ext uri="{FF2B5EF4-FFF2-40B4-BE49-F238E27FC236}">
                  <a16:creationId xmlns:a16="http://schemas.microsoft.com/office/drawing/2014/main" id="{50792EF8-CD4B-430E-8EA5-D05D80254D49}"/>
                </a:ext>
              </a:extLst>
            </p:cNvPr>
            <p:cNvSpPr>
              <a:spLocks noChangeArrowheads="1"/>
            </p:cNvSpPr>
            <p:nvPr userDrawn="1"/>
          </p:nvSpPr>
          <p:spPr bwMode="auto">
            <a:xfrm>
              <a:off x="10681868"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60" name="Oval 8">
              <a:extLst>
                <a:ext uri="{FF2B5EF4-FFF2-40B4-BE49-F238E27FC236}">
                  <a16:creationId xmlns:a16="http://schemas.microsoft.com/office/drawing/2014/main" id="{E311362B-CADF-4620-A06F-5822BD89FE49}"/>
                </a:ext>
              </a:extLst>
            </p:cNvPr>
            <p:cNvSpPr>
              <a:spLocks noChangeArrowheads="1"/>
            </p:cNvSpPr>
            <p:nvPr userDrawn="1"/>
          </p:nvSpPr>
          <p:spPr bwMode="auto">
            <a:xfrm>
              <a:off x="10973968"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61" name="Oval 9">
              <a:extLst>
                <a:ext uri="{FF2B5EF4-FFF2-40B4-BE49-F238E27FC236}">
                  <a16:creationId xmlns:a16="http://schemas.microsoft.com/office/drawing/2014/main" id="{DE775E37-65F4-45F8-AC9E-7F0219C4BF68}"/>
                </a:ext>
              </a:extLst>
            </p:cNvPr>
            <p:cNvSpPr>
              <a:spLocks noChangeArrowheads="1"/>
            </p:cNvSpPr>
            <p:nvPr userDrawn="1"/>
          </p:nvSpPr>
          <p:spPr bwMode="auto">
            <a:xfrm>
              <a:off x="10592968"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62" name="Oval 10">
              <a:extLst>
                <a:ext uri="{FF2B5EF4-FFF2-40B4-BE49-F238E27FC236}">
                  <a16:creationId xmlns:a16="http://schemas.microsoft.com/office/drawing/2014/main" id="{BB0DF5D7-7808-457A-BB92-2D850040182C}"/>
                </a:ext>
              </a:extLst>
            </p:cNvPr>
            <p:cNvSpPr>
              <a:spLocks noChangeArrowheads="1"/>
            </p:cNvSpPr>
            <p:nvPr userDrawn="1"/>
          </p:nvSpPr>
          <p:spPr bwMode="auto">
            <a:xfrm>
              <a:off x="10783468"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45" name="Oval 5">
              <a:extLst>
                <a:ext uri="{FF2B5EF4-FFF2-40B4-BE49-F238E27FC236}">
                  <a16:creationId xmlns:a16="http://schemas.microsoft.com/office/drawing/2014/main" id="{EC8AA461-2101-42F5-9693-46FA0F532E94}"/>
                </a:ext>
              </a:extLst>
            </p:cNvPr>
            <p:cNvSpPr>
              <a:spLocks noChangeArrowheads="1"/>
            </p:cNvSpPr>
            <p:nvPr userDrawn="1"/>
          </p:nvSpPr>
          <p:spPr bwMode="auto">
            <a:xfrm>
              <a:off x="11442272" y="662717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46" name="Oval 6">
              <a:extLst>
                <a:ext uri="{FF2B5EF4-FFF2-40B4-BE49-F238E27FC236}">
                  <a16:creationId xmlns:a16="http://schemas.microsoft.com/office/drawing/2014/main" id="{DB90FF01-E040-4951-ADDD-78A623A45362}"/>
                </a:ext>
              </a:extLst>
            </p:cNvPr>
            <p:cNvSpPr>
              <a:spLocks noChangeArrowheads="1"/>
            </p:cNvSpPr>
            <p:nvPr userDrawn="1"/>
          </p:nvSpPr>
          <p:spPr bwMode="auto">
            <a:xfrm>
              <a:off x="11062860"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47" name="Oval 7">
              <a:extLst>
                <a:ext uri="{FF2B5EF4-FFF2-40B4-BE49-F238E27FC236}">
                  <a16:creationId xmlns:a16="http://schemas.microsoft.com/office/drawing/2014/main" id="{4D8E5DE9-0F4A-4E80-9BE9-9AFC1389FABF}"/>
                </a:ext>
              </a:extLst>
            </p:cNvPr>
            <p:cNvSpPr>
              <a:spLocks noChangeArrowheads="1"/>
            </p:cNvSpPr>
            <p:nvPr userDrawn="1"/>
          </p:nvSpPr>
          <p:spPr bwMode="auto">
            <a:xfrm>
              <a:off x="11253360"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48" name="Oval 8">
              <a:extLst>
                <a:ext uri="{FF2B5EF4-FFF2-40B4-BE49-F238E27FC236}">
                  <a16:creationId xmlns:a16="http://schemas.microsoft.com/office/drawing/2014/main" id="{FC83BCE6-E850-4C2F-962D-A67ECFA349A4}"/>
                </a:ext>
              </a:extLst>
            </p:cNvPr>
            <p:cNvSpPr>
              <a:spLocks noChangeArrowheads="1"/>
            </p:cNvSpPr>
            <p:nvPr userDrawn="1"/>
          </p:nvSpPr>
          <p:spPr bwMode="auto">
            <a:xfrm>
              <a:off x="11545460"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49" name="Oval 9">
              <a:extLst>
                <a:ext uri="{FF2B5EF4-FFF2-40B4-BE49-F238E27FC236}">
                  <a16:creationId xmlns:a16="http://schemas.microsoft.com/office/drawing/2014/main" id="{18934A05-C383-469A-8AF7-2F6E65A84EE2}"/>
                </a:ext>
              </a:extLst>
            </p:cNvPr>
            <p:cNvSpPr>
              <a:spLocks noChangeArrowheads="1"/>
            </p:cNvSpPr>
            <p:nvPr userDrawn="1"/>
          </p:nvSpPr>
          <p:spPr bwMode="auto">
            <a:xfrm>
              <a:off x="11164460"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50" name="Oval 10">
              <a:extLst>
                <a:ext uri="{FF2B5EF4-FFF2-40B4-BE49-F238E27FC236}">
                  <a16:creationId xmlns:a16="http://schemas.microsoft.com/office/drawing/2014/main" id="{EF2C5947-CB8C-450F-A627-B86FC500BD16}"/>
                </a:ext>
              </a:extLst>
            </p:cNvPr>
            <p:cNvSpPr>
              <a:spLocks noChangeArrowheads="1"/>
            </p:cNvSpPr>
            <p:nvPr userDrawn="1"/>
          </p:nvSpPr>
          <p:spPr bwMode="auto">
            <a:xfrm>
              <a:off x="11354960"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33" name="Oval 5">
              <a:extLst>
                <a:ext uri="{FF2B5EF4-FFF2-40B4-BE49-F238E27FC236}">
                  <a16:creationId xmlns:a16="http://schemas.microsoft.com/office/drawing/2014/main" id="{177EF7CE-8C96-43C8-B8CF-2BE026E9B915}"/>
                </a:ext>
              </a:extLst>
            </p:cNvPr>
            <p:cNvSpPr>
              <a:spLocks noChangeArrowheads="1"/>
            </p:cNvSpPr>
            <p:nvPr userDrawn="1"/>
          </p:nvSpPr>
          <p:spPr bwMode="auto">
            <a:xfrm>
              <a:off x="12013759" y="662717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34" name="Oval 6">
              <a:extLst>
                <a:ext uri="{FF2B5EF4-FFF2-40B4-BE49-F238E27FC236}">
                  <a16:creationId xmlns:a16="http://schemas.microsoft.com/office/drawing/2014/main" id="{F826595E-B209-4CFD-B644-5E29EE39E05E}"/>
                </a:ext>
              </a:extLst>
            </p:cNvPr>
            <p:cNvSpPr>
              <a:spLocks noChangeArrowheads="1"/>
            </p:cNvSpPr>
            <p:nvPr userDrawn="1"/>
          </p:nvSpPr>
          <p:spPr bwMode="auto">
            <a:xfrm>
              <a:off x="11634347"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35" name="Oval 7">
              <a:extLst>
                <a:ext uri="{FF2B5EF4-FFF2-40B4-BE49-F238E27FC236}">
                  <a16:creationId xmlns:a16="http://schemas.microsoft.com/office/drawing/2014/main" id="{26AAE090-8D24-4D1B-8898-7842E91C3606}"/>
                </a:ext>
              </a:extLst>
            </p:cNvPr>
            <p:cNvSpPr>
              <a:spLocks noChangeArrowheads="1"/>
            </p:cNvSpPr>
            <p:nvPr userDrawn="1"/>
          </p:nvSpPr>
          <p:spPr bwMode="auto">
            <a:xfrm>
              <a:off x="11824847"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36" name="Oval 8">
              <a:extLst>
                <a:ext uri="{FF2B5EF4-FFF2-40B4-BE49-F238E27FC236}">
                  <a16:creationId xmlns:a16="http://schemas.microsoft.com/office/drawing/2014/main" id="{C9997731-24B7-44FE-9293-A2EC2FA85DED}"/>
                </a:ext>
              </a:extLst>
            </p:cNvPr>
            <p:cNvSpPr>
              <a:spLocks noChangeArrowheads="1"/>
            </p:cNvSpPr>
            <p:nvPr userDrawn="1"/>
          </p:nvSpPr>
          <p:spPr bwMode="auto">
            <a:xfrm>
              <a:off x="12116947"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37" name="Oval 9">
              <a:extLst>
                <a:ext uri="{FF2B5EF4-FFF2-40B4-BE49-F238E27FC236}">
                  <a16:creationId xmlns:a16="http://schemas.microsoft.com/office/drawing/2014/main" id="{B7E6389C-4F2A-4936-B598-03CB0EB195D5}"/>
                </a:ext>
              </a:extLst>
            </p:cNvPr>
            <p:cNvSpPr>
              <a:spLocks noChangeArrowheads="1"/>
            </p:cNvSpPr>
            <p:nvPr userDrawn="1"/>
          </p:nvSpPr>
          <p:spPr bwMode="auto">
            <a:xfrm>
              <a:off x="11735947"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38" name="Oval 10">
              <a:extLst>
                <a:ext uri="{FF2B5EF4-FFF2-40B4-BE49-F238E27FC236}">
                  <a16:creationId xmlns:a16="http://schemas.microsoft.com/office/drawing/2014/main" id="{52B5AE6E-4CA6-4537-96DB-0ABC8286835B}"/>
                </a:ext>
              </a:extLst>
            </p:cNvPr>
            <p:cNvSpPr>
              <a:spLocks noChangeArrowheads="1"/>
            </p:cNvSpPr>
            <p:nvPr userDrawn="1"/>
          </p:nvSpPr>
          <p:spPr bwMode="auto">
            <a:xfrm>
              <a:off x="11926447"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21" name="Oval 5">
              <a:extLst>
                <a:ext uri="{FF2B5EF4-FFF2-40B4-BE49-F238E27FC236}">
                  <a16:creationId xmlns:a16="http://schemas.microsoft.com/office/drawing/2014/main" id="{3B8C40A0-A573-4CA8-89C8-F07F00DC4FBB}"/>
                </a:ext>
              </a:extLst>
            </p:cNvPr>
            <p:cNvSpPr>
              <a:spLocks noChangeArrowheads="1"/>
            </p:cNvSpPr>
            <p:nvPr userDrawn="1"/>
          </p:nvSpPr>
          <p:spPr bwMode="auto">
            <a:xfrm>
              <a:off x="583924" y="6627178"/>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222" name="Oval 6">
              <a:extLst>
                <a:ext uri="{FF2B5EF4-FFF2-40B4-BE49-F238E27FC236}">
                  <a16:creationId xmlns:a16="http://schemas.microsoft.com/office/drawing/2014/main" id="{712BE2C1-8A58-4578-816A-CD1CF1FA3A65}"/>
                </a:ext>
              </a:extLst>
            </p:cNvPr>
            <p:cNvSpPr>
              <a:spLocks noChangeArrowheads="1"/>
            </p:cNvSpPr>
            <p:nvPr userDrawn="1"/>
          </p:nvSpPr>
          <p:spPr bwMode="auto">
            <a:xfrm>
              <a:off x="204512"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223" name="Oval 7">
              <a:extLst>
                <a:ext uri="{FF2B5EF4-FFF2-40B4-BE49-F238E27FC236}">
                  <a16:creationId xmlns:a16="http://schemas.microsoft.com/office/drawing/2014/main" id="{52538543-64B6-4535-AF3B-63DC6C48C9EC}"/>
                </a:ext>
              </a:extLst>
            </p:cNvPr>
            <p:cNvSpPr>
              <a:spLocks noChangeArrowheads="1"/>
            </p:cNvSpPr>
            <p:nvPr userDrawn="1"/>
          </p:nvSpPr>
          <p:spPr bwMode="auto">
            <a:xfrm>
              <a:off x="395012" y="6627178"/>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224" name="Oval 8">
              <a:extLst>
                <a:ext uri="{FF2B5EF4-FFF2-40B4-BE49-F238E27FC236}">
                  <a16:creationId xmlns:a16="http://schemas.microsoft.com/office/drawing/2014/main" id="{5B49706F-D49B-462A-AFC5-273693FB5667}"/>
                </a:ext>
              </a:extLst>
            </p:cNvPr>
            <p:cNvSpPr>
              <a:spLocks noChangeArrowheads="1"/>
            </p:cNvSpPr>
            <p:nvPr userDrawn="1"/>
          </p:nvSpPr>
          <p:spPr bwMode="auto">
            <a:xfrm>
              <a:off x="687112"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225" name="Oval 9">
              <a:extLst>
                <a:ext uri="{FF2B5EF4-FFF2-40B4-BE49-F238E27FC236}">
                  <a16:creationId xmlns:a16="http://schemas.microsoft.com/office/drawing/2014/main" id="{32B89014-277E-479A-91BD-5AA3E90318A8}"/>
                </a:ext>
              </a:extLst>
            </p:cNvPr>
            <p:cNvSpPr>
              <a:spLocks noChangeArrowheads="1"/>
            </p:cNvSpPr>
            <p:nvPr userDrawn="1"/>
          </p:nvSpPr>
          <p:spPr bwMode="auto">
            <a:xfrm>
              <a:off x="306112"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226" name="Oval 10">
              <a:extLst>
                <a:ext uri="{FF2B5EF4-FFF2-40B4-BE49-F238E27FC236}">
                  <a16:creationId xmlns:a16="http://schemas.microsoft.com/office/drawing/2014/main" id="{186DB9CA-BD98-4BEA-ADEE-7C857EBF85DF}"/>
                </a:ext>
              </a:extLst>
            </p:cNvPr>
            <p:cNvSpPr>
              <a:spLocks noChangeArrowheads="1"/>
            </p:cNvSpPr>
            <p:nvPr userDrawn="1"/>
          </p:nvSpPr>
          <p:spPr bwMode="auto">
            <a:xfrm>
              <a:off x="496612" y="6435090"/>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474" name="Oval 11">
              <a:extLst>
                <a:ext uri="{FF2B5EF4-FFF2-40B4-BE49-F238E27FC236}">
                  <a16:creationId xmlns:a16="http://schemas.microsoft.com/office/drawing/2014/main" id="{78D14622-569C-4818-AFDA-5FEBFD94EF4F}"/>
                </a:ext>
              </a:extLst>
            </p:cNvPr>
            <p:cNvSpPr>
              <a:spLocks noChangeArrowheads="1"/>
            </p:cNvSpPr>
            <p:nvPr userDrawn="1"/>
          </p:nvSpPr>
          <p:spPr bwMode="auto">
            <a:xfrm>
              <a:off x="591665" y="15716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75" name="Oval 12">
              <a:extLst>
                <a:ext uri="{FF2B5EF4-FFF2-40B4-BE49-F238E27FC236}">
                  <a16:creationId xmlns:a16="http://schemas.microsoft.com/office/drawing/2014/main" id="{9EFA22BF-A9EA-4CC5-8B50-93E39F321C94}"/>
                </a:ext>
              </a:extLst>
            </p:cNvPr>
            <p:cNvSpPr>
              <a:spLocks noChangeArrowheads="1"/>
            </p:cNvSpPr>
            <p:nvPr userDrawn="1"/>
          </p:nvSpPr>
          <p:spPr bwMode="auto">
            <a:xfrm>
              <a:off x="212253"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76" name="Oval 13">
              <a:extLst>
                <a:ext uri="{FF2B5EF4-FFF2-40B4-BE49-F238E27FC236}">
                  <a16:creationId xmlns:a16="http://schemas.microsoft.com/office/drawing/2014/main" id="{A3840AF1-0AAA-4E0A-846E-20BBFC7DACDE}"/>
                </a:ext>
              </a:extLst>
            </p:cNvPr>
            <p:cNvSpPr>
              <a:spLocks noChangeArrowheads="1"/>
            </p:cNvSpPr>
            <p:nvPr userDrawn="1"/>
          </p:nvSpPr>
          <p:spPr bwMode="auto">
            <a:xfrm>
              <a:off x="402753"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78" name="Oval 11">
              <a:extLst>
                <a:ext uri="{FF2B5EF4-FFF2-40B4-BE49-F238E27FC236}">
                  <a16:creationId xmlns:a16="http://schemas.microsoft.com/office/drawing/2014/main" id="{82251918-3E4F-40C1-A315-AEE397A46E39}"/>
                </a:ext>
              </a:extLst>
            </p:cNvPr>
            <p:cNvSpPr>
              <a:spLocks noChangeArrowheads="1"/>
            </p:cNvSpPr>
            <p:nvPr userDrawn="1"/>
          </p:nvSpPr>
          <p:spPr bwMode="auto">
            <a:xfrm>
              <a:off x="5735912" y="15716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79" name="Oval 12">
              <a:extLst>
                <a:ext uri="{FF2B5EF4-FFF2-40B4-BE49-F238E27FC236}">
                  <a16:creationId xmlns:a16="http://schemas.microsoft.com/office/drawing/2014/main" id="{2715E740-55F1-41B1-B6E8-305D3E86FD4C}"/>
                </a:ext>
              </a:extLst>
            </p:cNvPr>
            <p:cNvSpPr>
              <a:spLocks noChangeArrowheads="1"/>
            </p:cNvSpPr>
            <p:nvPr userDrawn="1"/>
          </p:nvSpPr>
          <p:spPr bwMode="auto">
            <a:xfrm>
              <a:off x="5356500"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80" name="Oval 13">
              <a:extLst>
                <a:ext uri="{FF2B5EF4-FFF2-40B4-BE49-F238E27FC236}">
                  <a16:creationId xmlns:a16="http://schemas.microsoft.com/office/drawing/2014/main" id="{C63DD9C2-9D07-4A89-BA84-FC8D855E1A61}"/>
                </a:ext>
              </a:extLst>
            </p:cNvPr>
            <p:cNvSpPr>
              <a:spLocks noChangeArrowheads="1"/>
            </p:cNvSpPr>
            <p:nvPr userDrawn="1"/>
          </p:nvSpPr>
          <p:spPr bwMode="auto">
            <a:xfrm>
              <a:off x="5547000"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82" name="Oval 11">
              <a:extLst>
                <a:ext uri="{FF2B5EF4-FFF2-40B4-BE49-F238E27FC236}">
                  <a16:creationId xmlns:a16="http://schemas.microsoft.com/office/drawing/2014/main" id="{8AEAD576-B962-4C5A-9806-3FC0BE8EB3E7}"/>
                </a:ext>
              </a:extLst>
            </p:cNvPr>
            <p:cNvSpPr>
              <a:spLocks noChangeArrowheads="1"/>
            </p:cNvSpPr>
            <p:nvPr userDrawn="1"/>
          </p:nvSpPr>
          <p:spPr bwMode="auto">
            <a:xfrm>
              <a:off x="5164329" y="15716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83" name="Oval 12">
              <a:extLst>
                <a:ext uri="{FF2B5EF4-FFF2-40B4-BE49-F238E27FC236}">
                  <a16:creationId xmlns:a16="http://schemas.microsoft.com/office/drawing/2014/main" id="{7518053F-7D3C-4D4A-BDAA-AE2B7A53280A}"/>
                </a:ext>
              </a:extLst>
            </p:cNvPr>
            <p:cNvSpPr>
              <a:spLocks noChangeArrowheads="1"/>
            </p:cNvSpPr>
            <p:nvPr userDrawn="1"/>
          </p:nvSpPr>
          <p:spPr bwMode="auto">
            <a:xfrm>
              <a:off x="4784917"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84" name="Oval 13">
              <a:extLst>
                <a:ext uri="{FF2B5EF4-FFF2-40B4-BE49-F238E27FC236}">
                  <a16:creationId xmlns:a16="http://schemas.microsoft.com/office/drawing/2014/main" id="{19DEEBC0-CBCF-4137-B173-173E48416C86}"/>
                </a:ext>
              </a:extLst>
            </p:cNvPr>
            <p:cNvSpPr>
              <a:spLocks noChangeArrowheads="1"/>
            </p:cNvSpPr>
            <p:nvPr userDrawn="1"/>
          </p:nvSpPr>
          <p:spPr bwMode="auto">
            <a:xfrm>
              <a:off x="4975417"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86" name="Oval 11">
              <a:extLst>
                <a:ext uri="{FF2B5EF4-FFF2-40B4-BE49-F238E27FC236}">
                  <a16:creationId xmlns:a16="http://schemas.microsoft.com/office/drawing/2014/main" id="{698AFEE6-8A86-495D-813B-5B9647DBDC44}"/>
                </a:ext>
              </a:extLst>
            </p:cNvPr>
            <p:cNvSpPr>
              <a:spLocks noChangeArrowheads="1"/>
            </p:cNvSpPr>
            <p:nvPr userDrawn="1"/>
          </p:nvSpPr>
          <p:spPr bwMode="auto">
            <a:xfrm>
              <a:off x="6307495" y="15716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87" name="Oval 12">
              <a:extLst>
                <a:ext uri="{FF2B5EF4-FFF2-40B4-BE49-F238E27FC236}">
                  <a16:creationId xmlns:a16="http://schemas.microsoft.com/office/drawing/2014/main" id="{20A7A501-82C5-4C33-893D-ABE3653310B8}"/>
                </a:ext>
              </a:extLst>
            </p:cNvPr>
            <p:cNvSpPr>
              <a:spLocks noChangeArrowheads="1"/>
            </p:cNvSpPr>
            <p:nvPr userDrawn="1"/>
          </p:nvSpPr>
          <p:spPr bwMode="auto">
            <a:xfrm>
              <a:off x="5928083"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88" name="Oval 13">
              <a:extLst>
                <a:ext uri="{FF2B5EF4-FFF2-40B4-BE49-F238E27FC236}">
                  <a16:creationId xmlns:a16="http://schemas.microsoft.com/office/drawing/2014/main" id="{7E26D1F2-CE12-491D-A07A-6D8E78949B78}"/>
                </a:ext>
              </a:extLst>
            </p:cNvPr>
            <p:cNvSpPr>
              <a:spLocks noChangeArrowheads="1"/>
            </p:cNvSpPr>
            <p:nvPr userDrawn="1"/>
          </p:nvSpPr>
          <p:spPr bwMode="auto">
            <a:xfrm>
              <a:off x="6118583"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90" name="Oval 11">
              <a:extLst>
                <a:ext uri="{FF2B5EF4-FFF2-40B4-BE49-F238E27FC236}">
                  <a16:creationId xmlns:a16="http://schemas.microsoft.com/office/drawing/2014/main" id="{27889A07-C2AF-4B53-A9DB-933127CBB654}"/>
                </a:ext>
              </a:extLst>
            </p:cNvPr>
            <p:cNvSpPr>
              <a:spLocks noChangeArrowheads="1"/>
            </p:cNvSpPr>
            <p:nvPr userDrawn="1"/>
          </p:nvSpPr>
          <p:spPr bwMode="auto">
            <a:xfrm>
              <a:off x="6879078" y="15716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91" name="Oval 12">
              <a:extLst>
                <a:ext uri="{FF2B5EF4-FFF2-40B4-BE49-F238E27FC236}">
                  <a16:creationId xmlns:a16="http://schemas.microsoft.com/office/drawing/2014/main" id="{CD2FC1F6-C3D1-4A7F-8A2A-CC846030B342}"/>
                </a:ext>
              </a:extLst>
            </p:cNvPr>
            <p:cNvSpPr>
              <a:spLocks noChangeArrowheads="1"/>
            </p:cNvSpPr>
            <p:nvPr userDrawn="1"/>
          </p:nvSpPr>
          <p:spPr bwMode="auto">
            <a:xfrm>
              <a:off x="6499666"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92" name="Oval 13">
              <a:extLst>
                <a:ext uri="{FF2B5EF4-FFF2-40B4-BE49-F238E27FC236}">
                  <a16:creationId xmlns:a16="http://schemas.microsoft.com/office/drawing/2014/main" id="{E228D60A-70A4-4D14-A9F9-C3723D43DDD5}"/>
                </a:ext>
              </a:extLst>
            </p:cNvPr>
            <p:cNvSpPr>
              <a:spLocks noChangeArrowheads="1"/>
            </p:cNvSpPr>
            <p:nvPr userDrawn="1"/>
          </p:nvSpPr>
          <p:spPr bwMode="auto">
            <a:xfrm>
              <a:off x="6690166"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94" name="Oval 11">
              <a:extLst>
                <a:ext uri="{FF2B5EF4-FFF2-40B4-BE49-F238E27FC236}">
                  <a16:creationId xmlns:a16="http://schemas.microsoft.com/office/drawing/2014/main" id="{F9671F61-9812-4A28-BE08-7FE55A4ABD76}"/>
                </a:ext>
              </a:extLst>
            </p:cNvPr>
            <p:cNvSpPr>
              <a:spLocks noChangeArrowheads="1"/>
            </p:cNvSpPr>
            <p:nvPr userDrawn="1"/>
          </p:nvSpPr>
          <p:spPr bwMode="auto">
            <a:xfrm>
              <a:off x="8022244" y="15716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95" name="Oval 12">
              <a:extLst>
                <a:ext uri="{FF2B5EF4-FFF2-40B4-BE49-F238E27FC236}">
                  <a16:creationId xmlns:a16="http://schemas.microsoft.com/office/drawing/2014/main" id="{5F7ED1B8-7F37-4E89-8873-CFC9858BF94B}"/>
                </a:ext>
              </a:extLst>
            </p:cNvPr>
            <p:cNvSpPr>
              <a:spLocks noChangeArrowheads="1"/>
            </p:cNvSpPr>
            <p:nvPr userDrawn="1"/>
          </p:nvSpPr>
          <p:spPr bwMode="auto">
            <a:xfrm>
              <a:off x="7642832"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96" name="Oval 13">
              <a:extLst>
                <a:ext uri="{FF2B5EF4-FFF2-40B4-BE49-F238E27FC236}">
                  <a16:creationId xmlns:a16="http://schemas.microsoft.com/office/drawing/2014/main" id="{6E3B7699-27C9-461E-93DB-B9CD4611B6EC}"/>
                </a:ext>
              </a:extLst>
            </p:cNvPr>
            <p:cNvSpPr>
              <a:spLocks noChangeArrowheads="1"/>
            </p:cNvSpPr>
            <p:nvPr userDrawn="1"/>
          </p:nvSpPr>
          <p:spPr bwMode="auto">
            <a:xfrm>
              <a:off x="7833332"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98" name="Oval 11">
              <a:extLst>
                <a:ext uri="{FF2B5EF4-FFF2-40B4-BE49-F238E27FC236}">
                  <a16:creationId xmlns:a16="http://schemas.microsoft.com/office/drawing/2014/main" id="{22C7CD37-FC26-4FD8-BF1E-77CD0A902EB4}"/>
                </a:ext>
              </a:extLst>
            </p:cNvPr>
            <p:cNvSpPr>
              <a:spLocks noChangeArrowheads="1"/>
            </p:cNvSpPr>
            <p:nvPr userDrawn="1"/>
          </p:nvSpPr>
          <p:spPr bwMode="auto">
            <a:xfrm>
              <a:off x="7450661" y="15716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99" name="Oval 12">
              <a:extLst>
                <a:ext uri="{FF2B5EF4-FFF2-40B4-BE49-F238E27FC236}">
                  <a16:creationId xmlns:a16="http://schemas.microsoft.com/office/drawing/2014/main" id="{8B42DE8E-6F81-48FD-9DBC-D47D24B23B8E}"/>
                </a:ext>
              </a:extLst>
            </p:cNvPr>
            <p:cNvSpPr>
              <a:spLocks noChangeArrowheads="1"/>
            </p:cNvSpPr>
            <p:nvPr userDrawn="1"/>
          </p:nvSpPr>
          <p:spPr bwMode="auto">
            <a:xfrm>
              <a:off x="7071249"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00" name="Oval 13">
              <a:extLst>
                <a:ext uri="{FF2B5EF4-FFF2-40B4-BE49-F238E27FC236}">
                  <a16:creationId xmlns:a16="http://schemas.microsoft.com/office/drawing/2014/main" id="{4BD8553C-537E-479E-B0B8-FC67EF239AA1}"/>
                </a:ext>
              </a:extLst>
            </p:cNvPr>
            <p:cNvSpPr>
              <a:spLocks noChangeArrowheads="1"/>
            </p:cNvSpPr>
            <p:nvPr userDrawn="1"/>
          </p:nvSpPr>
          <p:spPr bwMode="auto">
            <a:xfrm>
              <a:off x="7261749"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02" name="Oval 11">
              <a:extLst>
                <a:ext uri="{FF2B5EF4-FFF2-40B4-BE49-F238E27FC236}">
                  <a16:creationId xmlns:a16="http://schemas.microsoft.com/office/drawing/2014/main" id="{D55749FE-DD99-4F6B-9F64-5CCB35EDCD85}"/>
                </a:ext>
              </a:extLst>
            </p:cNvPr>
            <p:cNvSpPr>
              <a:spLocks noChangeArrowheads="1"/>
            </p:cNvSpPr>
            <p:nvPr userDrawn="1"/>
          </p:nvSpPr>
          <p:spPr bwMode="auto">
            <a:xfrm>
              <a:off x="4592746" y="15716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03" name="Oval 12">
              <a:extLst>
                <a:ext uri="{FF2B5EF4-FFF2-40B4-BE49-F238E27FC236}">
                  <a16:creationId xmlns:a16="http://schemas.microsoft.com/office/drawing/2014/main" id="{5B5899B7-4FF5-4B9E-8323-966ACFDEAC69}"/>
                </a:ext>
              </a:extLst>
            </p:cNvPr>
            <p:cNvSpPr>
              <a:spLocks noChangeArrowheads="1"/>
            </p:cNvSpPr>
            <p:nvPr userDrawn="1"/>
          </p:nvSpPr>
          <p:spPr bwMode="auto">
            <a:xfrm>
              <a:off x="4213334"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04" name="Oval 13">
              <a:extLst>
                <a:ext uri="{FF2B5EF4-FFF2-40B4-BE49-F238E27FC236}">
                  <a16:creationId xmlns:a16="http://schemas.microsoft.com/office/drawing/2014/main" id="{B243DB7B-34F7-43F3-B814-E3BE729F22CE}"/>
                </a:ext>
              </a:extLst>
            </p:cNvPr>
            <p:cNvSpPr>
              <a:spLocks noChangeArrowheads="1"/>
            </p:cNvSpPr>
            <p:nvPr userDrawn="1"/>
          </p:nvSpPr>
          <p:spPr bwMode="auto">
            <a:xfrm>
              <a:off x="4403834"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06" name="Oval 11">
              <a:extLst>
                <a:ext uri="{FF2B5EF4-FFF2-40B4-BE49-F238E27FC236}">
                  <a16:creationId xmlns:a16="http://schemas.microsoft.com/office/drawing/2014/main" id="{AA957A06-0B1E-4807-911C-DC20D912F87E}"/>
                </a:ext>
              </a:extLst>
            </p:cNvPr>
            <p:cNvSpPr>
              <a:spLocks noChangeArrowheads="1"/>
            </p:cNvSpPr>
            <p:nvPr userDrawn="1"/>
          </p:nvSpPr>
          <p:spPr bwMode="auto">
            <a:xfrm>
              <a:off x="4021163" y="15716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07" name="Oval 12">
              <a:extLst>
                <a:ext uri="{FF2B5EF4-FFF2-40B4-BE49-F238E27FC236}">
                  <a16:creationId xmlns:a16="http://schemas.microsoft.com/office/drawing/2014/main" id="{54A91D1E-5F14-452D-91D6-37A03339DAD7}"/>
                </a:ext>
              </a:extLst>
            </p:cNvPr>
            <p:cNvSpPr>
              <a:spLocks noChangeArrowheads="1"/>
            </p:cNvSpPr>
            <p:nvPr userDrawn="1"/>
          </p:nvSpPr>
          <p:spPr bwMode="auto">
            <a:xfrm>
              <a:off x="3641751"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08" name="Oval 13">
              <a:extLst>
                <a:ext uri="{FF2B5EF4-FFF2-40B4-BE49-F238E27FC236}">
                  <a16:creationId xmlns:a16="http://schemas.microsoft.com/office/drawing/2014/main" id="{58E3D677-A1FA-4114-9335-FF017434496B}"/>
                </a:ext>
              </a:extLst>
            </p:cNvPr>
            <p:cNvSpPr>
              <a:spLocks noChangeArrowheads="1"/>
            </p:cNvSpPr>
            <p:nvPr userDrawn="1"/>
          </p:nvSpPr>
          <p:spPr bwMode="auto">
            <a:xfrm>
              <a:off x="3832251"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10" name="Oval 11">
              <a:extLst>
                <a:ext uri="{FF2B5EF4-FFF2-40B4-BE49-F238E27FC236}">
                  <a16:creationId xmlns:a16="http://schemas.microsoft.com/office/drawing/2014/main" id="{B16EDA19-DEFE-47C8-93E8-C1464EDD755B}"/>
                </a:ext>
              </a:extLst>
            </p:cNvPr>
            <p:cNvSpPr>
              <a:spLocks noChangeArrowheads="1"/>
            </p:cNvSpPr>
            <p:nvPr userDrawn="1"/>
          </p:nvSpPr>
          <p:spPr bwMode="auto">
            <a:xfrm>
              <a:off x="3449580" y="15716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11" name="Oval 12">
              <a:extLst>
                <a:ext uri="{FF2B5EF4-FFF2-40B4-BE49-F238E27FC236}">
                  <a16:creationId xmlns:a16="http://schemas.microsoft.com/office/drawing/2014/main" id="{755C62DA-6302-4151-8823-6BFB75CA5B61}"/>
                </a:ext>
              </a:extLst>
            </p:cNvPr>
            <p:cNvSpPr>
              <a:spLocks noChangeArrowheads="1"/>
            </p:cNvSpPr>
            <p:nvPr userDrawn="1"/>
          </p:nvSpPr>
          <p:spPr bwMode="auto">
            <a:xfrm>
              <a:off x="3070168"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12" name="Oval 13">
              <a:extLst>
                <a:ext uri="{FF2B5EF4-FFF2-40B4-BE49-F238E27FC236}">
                  <a16:creationId xmlns:a16="http://schemas.microsoft.com/office/drawing/2014/main" id="{702DBB9F-F8D7-43CD-82D7-EE6804848057}"/>
                </a:ext>
              </a:extLst>
            </p:cNvPr>
            <p:cNvSpPr>
              <a:spLocks noChangeArrowheads="1"/>
            </p:cNvSpPr>
            <p:nvPr userDrawn="1"/>
          </p:nvSpPr>
          <p:spPr bwMode="auto">
            <a:xfrm>
              <a:off x="3260668"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14" name="Oval 11">
              <a:extLst>
                <a:ext uri="{FF2B5EF4-FFF2-40B4-BE49-F238E27FC236}">
                  <a16:creationId xmlns:a16="http://schemas.microsoft.com/office/drawing/2014/main" id="{DAD61C0B-5E29-4608-A050-1F65FA261EE6}"/>
                </a:ext>
              </a:extLst>
            </p:cNvPr>
            <p:cNvSpPr>
              <a:spLocks noChangeArrowheads="1"/>
            </p:cNvSpPr>
            <p:nvPr userDrawn="1"/>
          </p:nvSpPr>
          <p:spPr bwMode="auto">
            <a:xfrm>
              <a:off x="2877997" y="15716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15" name="Oval 12">
              <a:extLst>
                <a:ext uri="{FF2B5EF4-FFF2-40B4-BE49-F238E27FC236}">
                  <a16:creationId xmlns:a16="http://schemas.microsoft.com/office/drawing/2014/main" id="{12928D59-3A58-4BAA-876B-6B2FF06FEFA1}"/>
                </a:ext>
              </a:extLst>
            </p:cNvPr>
            <p:cNvSpPr>
              <a:spLocks noChangeArrowheads="1"/>
            </p:cNvSpPr>
            <p:nvPr userDrawn="1"/>
          </p:nvSpPr>
          <p:spPr bwMode="auto">
            <a:xfrm>
              <a:off x="2498585"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16" name="Oval 13">
              <a:extLst>
                <a:ext uri="{FF2B5EF4-FFF2-40B4-BE49-F238E27FC236}">
                  <a16:creationId xmlns:a16="http://schemas.microsoft.com/office/drawing/2014/main" id="{61598B15-63EE-4785-9B74-A08023A35996}"/>
                </a:ext>
              </a:extLst>
            </p:cNvPr>
            <p:cNvSpPr>
              <a:spLocks noChangeArrowheads="1"/>
            </p:cNvSpPr>
            <p:nvPr userDrawn="1"/>
          </p:nvSpPr>
          <p:spPr bwMode="auto">
            <a:xfrm>
              <a:off x="2689085"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18" name="Oval 11">
              <a:extLst>
                <a:ext uri="{FF2B5EF4-FFF2-40B4-BE49-F238E27FC236}">
                  <a16:creationId xmlns:a16="http://schemas.microsoft.com/office/drawing/2014/main" id="{3EB5D528-2FC4-4BEB-8AC3-40886FB8E9D1}"/>
                </a:ext>
              </a:extLst>
            </p:cNvPr>
            <p:cNvSpPr>
              <a:spLocks noChangeArrowheads="1"/>
            </p:cNvSpPr>
            <p:nvPr userDrawn="1"/>
          </p:nvSpPr>
          <p:spPr bwMode="auto">
            <a:xfrm>
              <a:off x="2306414" y="15716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19" name="Oval 12">
              <a:extLst>
                <a:ext uri="{FF2B5EF4-FFF2-40B4-BE49-F238E27FC236}">
                  <a16:creationId xmlns:a16="http://schemas.microsoft.com/office/drawing/2014/main" id="{131BB96D-4892-40C6-8594-973F6330F477}"/>
                </a:ext>
              </a:extLst>
            </p:cNvPr>
            <p:cNvSpPr>
              <a:spLocks noChangeArrowheads="1"/>
            </p:cNvSpPr>
            <p:nvPr userDrawn="1"/>
          </p:nvSpPr>
          <p:spPr bwMode="auto">
            <a:xfrm>
              <a:off x="1927002"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20" name="Oval 13">
              <a:extLst>
                <a:ext uri="{FF2B5EF4-FFF2-40B4-BE49-F238E27FC236}">
                  <a16:creationId xmlns:a16="http://schemas.microsoft.com/office/drawing/2014/main" id="{14159844-A49F-4CA8-8926-562C08B667A1}"/>
                </a:ext>
              </a:extLst>
            </p:cNvPr>
            <p:cNvSpPr>
              <a:spLocks noChangeArrowheads="1"/>
            </p:cNvSpPr>
            <p:nvPr userDrawn="1"/>
          </p:nvSpPr>
          <p:spPr bwMode="auto">
            <a:xfrm>
              <a:off x="2117502"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22" name="Oval 11">
              <a:extLst>
                <a:ext uri="{FF2B5EF4-FFF2-40B4-BE49-F238E27FC236}">
                  <a16:creationId xmlns:a16="http://schemas.microsoft.com/office/drawing/2014/main" id="{0BEB6D70-0FF3-4823-A6CC-4A62335AE00A}"/>
                </a:ext>
              </a:extLst>
            </p:cNvPr>
            <p:cNvSpPr>
              <a:spLocks noChangeArrowheads="1"/>
            </p:cNvSpPr>
            <p:nvPr userDrawn="1"/>
          </p:nvSpPr>
          <p:spPr bwMode="auto">
            <a:xfrm>
              <a:off x="1734831" y="15716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23" name="Oval 12">
              <a:extLst>
                <a:ext uri="{FF2B5EF4-FFF2-40B4-BE49-F238E27FC236}">
                  <a16:creationId xmlns:a16="http://schemas.microsoft.com/office/drawing/2014/main" id="{8C1F40E4-C7DE-4631-A641-704EAE96944B}"/>
                </a:ext>
              </a:extLst>
            </p:cNvPr>
            <p:cNvSpPr>
              <a:spLocks noChangeArrowheads="1"/>
            </p:cNvSpPr>
            <p:nvPr userDrawn="1"/>
          </p:nvSpPr>
          <p:spPr bwMode="auto">
            <a:xfrm>
              <a:off x="1355419"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24" name="Oval 13">
              <a:extLst>
                <a:ext uri="{FF2B5EF4-FFF2-40B4-BE49-F238E27FC236}">
                  <a16:creationId xmlns:a16="http://schemas.microsoft.com/office/drawing/2014/main" id="{E5E661C2-D2E9-4C7F-BB00-FBB97A81A415}"/>
                </a:ext>
              </a:extLst>
            </p:cNvPr>
            <p:cNvSpPr>
              <a:spLocks noChangeArrowheads="1"/>
            </p:cNvSpPr>
            <p:nvPr userDrawn="1"/>
          </p:nvSpPr>
          <p:spPr bwMode="auto">
            <a:xfrm>
              <a:off x="1545919"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26" name="Oval 11">
              <a:extLst>
                <a:ext uri="{FF2B5EF4-FFF2-40B4-BE49-F238E27FC236}">
                  <a16:creationId xmlns:a16="http://schemas.microsoft.com/office/drawing/2014/main" id="{6D7A16EB-E0C0-4F28-A17F-D80148360D8E}"/>
                </a:ext>
              </a:extLst>
            </p:cNvPr>
            <p:cNvSpPr>
              <a:spLocks noChangeArrowheads="1"/>
            </p:cNvSpPr>
            <p:nvPr userDrawn="1"/>
          </p:nvSpPr>
          <p:spPr bwMode="auto">
            <a:xfrm>
              <a:off x="1163248" y="15716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27" name="Oval 12">
              <a:extLst>
                <a:ext uri="{FF2B5EF4-FFF2-40B4-BE49-F238E27FC236}">
                  <a16:creationId xmlns:a16="http://schemas.microsoft.com/office/drawing/2014/main" id="{6C683029-E2AF-40C9-9303-92AF52EA82D5}"/>
                </a:ext>
              </a:extLst>
            </p:cNvPr>
            <p:cNvSpPr>
              <a:spLocks noChangeArrowheads="1"/>
            </p:cNvSpPr>
            <p:nvPr userDrawn="1"/>
          </p:nvSpPr>
          <p:spPr bwMode="auto">
            <a:xfrm>
              <a:off x="783836"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28" name="Oval 13">
              <a:extLst>
                <a:ext uri="{FF2B5EF4-FFF2-40B4-BE49-F238E27FC236}">
                  <a16:creationId xmlns:a16="http://schemas.microsoft.com/office/drawing/2014/main" id="{2234825E-4216-44C4-8FD1-5186E51EC831}"/>
                </a:ext>
              </a:extLst>
            </p:cNvPr>
            <p:cNvSpPr>
              <a:spLocks noChangeArrowheads="1"/>
            </p:cNvSpPr>
            <p:nvPr userDrawn="1"/>
          </p:nvSpPr>
          <p:spPr bwMode="auto">
            <a:xfrm>
              <a:off x="974336"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30" name="Oval 11">
              <a:extLst>
                <a:ext uri="{FF2B5EF4-FFF2-40B4-BE49-F238E27FC236}">
                  <a16:creationId xmlns:a16="http://schemas.microsoft.com/office/drawing/2014/main" id="{3A3AC9FF-6A62-446C-B63E-F613AE6AFF08}"/>
                </a:ext>
              </a:extLst>
            </p:cNvPr>
            <p:cNvSpPr>
              <a:spLocks noChangeArrowheads="1"/>
            </p:cNvSpPr>
            <p:nvPr userDrawn="1"/>
          </p:nvSpPr>
          <p:spPr bwMode="auto">
            <a:xfrm>
              <a:off x="11451742" y="15716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31" name="Oval 12">
              <a:extLst>
                <a:ext uri="{FF2B5EF4-FFF2-40B4-BE49-F238E27FC236}">
                  <a16:creationId xmlns:a16="http://schemas.microsoft.com/office/drawing/2014/main" id="{B3F2F7ED-6918-4694-82C1-DDB4146A4DC5}"/>
                </a:ext>
              </a:extLst>
            </p:cNvPr>
            <p:cNvSpPr>
              <a:spLocks noChangeArrowheads="1"/>
            </p:cNvSpPr>
            <p:nvPr userDrawn="1"/>
          </p:nvSpPr>
          <p:spPr bwMode="auto">
            <a:xfrm>
              <a:off x="11072330"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32" name="Oval 13">
              <a:extLst>
                <a:ext uri="{FF2B5EF4-FFF2-40B4-BE49-F238E27FC236}">
                  <a16:creationId xmlns:a16="http://schemas.microsoft.com/office/drawing/2014/main" id="{2E813817-65F9-4C64-BAEF-E190FB3620D7}"/>
                </a:ext>
              </a:extLst>
            </p:cNvPr>
            <p:cNvSpPr>
              <a:spLocks noChangeArrowheads="1"/>
            </p:cNvSpPr>
            <p:nvPr userDrawn="1"/>
          </p:nvSpPr>
          <p:spPr bwMode="auto">
            <a:xfrm>
              <a:off x="11262830"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34" name="Oval 11">
              <a:extLst>
                <a:ext uri="{FF2B5EF4-FFF2-40B4-BE49-F238E27FC236}">
                  <a16:creationId xmlns:a16="http://schemas.microsoft.com/office/drawing/2014/main" id="{1753A7D6-BB33-4577-9896-30D7DEA3E97D}"/>
                </a:ext>
              </a:extLst>
            </p:cNvPr>
            <p:cNvSpPr>
              <a:spLocks noChangeArrowheads="1"/>
            </p:cNvSpPr>
            <p:nvPr userDrawn="1"/>
          </p:nvSpPr>
          <p:spPr bwMode="auto">
            <a:xfrm>
              <a:off x="10880159" y="15716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35" name="Oval 12">
              <a:extLst>
                <a:ext uri="{FF2B5EF4-FFF2-40B4-BE49-F238E27FC236}">
                  <a16:creationId xmlns:a16="http://schemas.microsoft.com/office/drawing/2014/main" id="{3F89A150-E114-40AE-BA4F-D91437E51E2D}"/>
                </a:ext>
              </a:extLst>
            </p:cNvPr>
            <p:cNvSpPr>
              <a:spLocks noChangeArrowheads="1"/>
            </p:cNvSpPr>
            <p:nvPr userDrawn="1"/>
          </p:nvSpPr>
          <p:spPr bwMode="auto">
            <a:xfrm>
              <a:off x="10500747"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36" name="Oval 13">
              <a:extLst>
                <a:ext uri="{FF2B5EF4-FFF2-40B4-BE49-F238E27FC236}">
                  <a16:creationId xmlns:a16="http://schemas.microsoft.com/office/drawing/2014/main" id="{7744F2DE-57F0-4A62-9910-9E2B8B1CC9C3}"/>
                </a:ext>
              </a:extLst>
            </p:cNvPr>
            <p:cNvSpPr>
              <a:spLocks noChangeArrowheads="1"/>
            </p:cNvSpPr>
            <p:nvPr userDrawn="1"/>
          </p:nvSpPr>
          <p:spPr bwMode="auto">
            <a:xfrm>
              <a:off x="10691247"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38" name="Oval 11">
              <a:extLst>
                <a:ext uri="{FF2B5EF4-FFF2-40B4-BE49-F238E27FC236}">
                  <a16:creationId xmlns:a16="http://schemas.microsoft.com/office/drawing/2014/main" id="{D1F068D3-8502-47BD-9808-8651489A5288}"/>
                </a:ext>
              </a:extLst>
            </p:cNvPr>
            <p:cNvSpPr>
              <a:spLocks noChangeArrowheads="1"/>
            </p:cNvSpPr>
            <p:nvPr userDrawn="1"/>
          </p:nvSpPr>
          <p:spPr bwMode="auto">
            <a:xfrm>
              <a:off x="10308576" y="15716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39" name="Oval 12">
              <a:extLst>
                <a:ext uri="{FF2B5EF4-FFF2-40B4-BE49-F238E27FC236}">
                  <a16:creationId xmlns:a16="http://schemas.microsoft.com/office/drawing/2014/main" id="{CFB69546-BF45-4801-8811-FABA47630E55}"/>
                </a:ext>
              </a:extLst>
            </p:cNvPr>
            <p:cNvSpPr>
              <a:spLocks noChangeArrowheads="1"/>
            </p:cNvSpPr>
            <p:nvPr userDrawn="1"/>
          </p:nvSpPr>
          <p:spPr bwMode="auto">
            <a:xfrm>
              <a:off x="9929164"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40" name="Oval 13">
              <a:extLst>
                <a:ext uri="{FF2B5EF4-FFF2-40B4-BE49-F238E27FC236}">
                  <a16:creationId xmlns:a16="http://schemas.microsoft.com/office/drawing/2014/main" id="{8CA33423-563A-49F6-A2EC-72EDCF45B85E}"/>
                </a:ext>
              </a:extLst>
            </p:cNvPr>
            <p:cNvSpPr>
              <a:spLocks noChangeArrowheads="1"/>
            </p:cNvSpPr>
            <p:nvPr userDrawn="1"/>
          </p:nvSpPr>
          <p:spPr bwMode="auto">
            <a:xfrm>
              <a:off x="10119664"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42" name="Oval 11">
              <a:extLst>
                <a:ext uri="{FF2B5EF4-FFF2-40B4-BE49-F238E27FC236}">
                  <a16:creationId xmlns:a16="http://schemas.microsoft.com/office/drawing/2014/main" id="{BFC5271B-E124-477C-BA5B-80BC3C453782}"/>
                </a:ext>
              </a:extLst>
            </p:cNvPr>
            <p:cNvSpPr>
              <a:spLocks noChangeArrowheads="1"/>
            </p:cNvSpPr>
            <p:nvPr userDrawn="1"/>
          </p:nvSpPr>
          <p:spPr bwMode="auto">
            <a:xfrm>
              <a:off x="9736993" y="15716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43" name="Oval 12">
              <a:extLst>
                <a:ext uri="{FF2B5EF4-FFF2-40B4-BE49-F238E27FC236}">
                  <a16:creationId xmlns:a16="http://schemas.microsoft.com/office/drawing/2014/main" id="{30938C32-58F0-4E06-94CD-9B3F9D53114B}"/>
                </a:ext>
              </a:extLst>
            </p:cNvPr>
            <p:cNvSpPr>
              <a:spLocks noChangeArrowheads="1"/>
            </p:cNvSpPr>
            <p:nvPr userDrawn="1"/>
          </p:nvSpPr>
          <p:spPr bwMode="auto">
            <a:xfrm>
              <a:off x="9357581"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44" name="Oval 13">
              <a:extLst>
                <a:ext uri="{FF2B5EF4-FFF2-40B4-BE49-F238E27FC236}">
                  <a16:creationId xmlns:a16="http://schemas.microsoft.com/office/drawing/2014/main" id="{45194E7E-1F83-4490-A7F4-C2CCFC67CDDC}"/>
                </a:ext>
              </a:extLst>
            </p:cNvPr>
            <p:cNvSpPr>
              <a:spLocks noChangeArrowheads="1"/>
            </p:cNvSpPr>
            <p:nvPr userDrawn="1"/>
          </p:nvSpPr>
          <p:spPr bwMode="auto">
            <a:xfrm>
              <a:off x="9548081"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46" name="Oval 11">
              <a:extLst>
                <a:ext uri="{FF2B5EF4-FFF2-40B4-BE49-F238E27FC236}">
                  <a16:creationId xmlns:a16="http://schemas.microsoft.com/office/drawing/2014/main" id="{7519F187-F548-44E5-B338-6008260D261B}"/>
                </a:ext>
              </a:extLst>
            </p:cNvPr>
            <p:cNvSpPr>
              <a:spLocks noChangeArrowheads="1"/>
            </p:cNvSpPr>
            <p:nvPr userDrawn="1"/>
          </p:nvSpPr>
          <p:spPr bwMode="auto">
            <a:xfrm>
              <a:off x="9165410" y="15716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47" name="Oval 12">
              <a:extLst>
                <a:ext uri="{FF2B5EF4-FFF2-40B4-BE49-F238E27FC236}">
                  <a16:creationId xmlns:a16="http://schemas.microsoft.com/office/drawing/2014/main" id="{2AC0983F-3EC8-4EFC-B393-914F65CCD295}"/>
                </a:ext>
              </a:extLst>
            </p:cNvPr>
            <p:cNvSpPr>
              <a:spLocks noChangeArrowheads="1"/>
            </p:cNvSpPr>
            <p:nvPr userDrawn="1"/>
          </p:nvSpPr>
          <p:spPr bwMode="auto">
            <a:xfrm>
              <a:off x="8785998"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48" name="Oval 13">
              <a:extLst>
                <a:ext uri="{FF2B5EF4-FFF2-40B4-BE49-F238E27FC236}">
                  <a16:creationId xmlns:a16="http://schemas.microsoft.com/office/drawing/2014/main" id="{29026DF1-61FF-49DB-AE30-79E3F468E75F}"/>
                </a:ext>
              </a:extLst>
            </p:cNvPr>
            <p:cNvSpPr>
              <a:spLocks noChangeArrowheads="1"/>
            </p:cNvSpPr>
            <p:nvPr userDrawn="1"/>
          </p:nvSpPr>
          <p:spPr bwMode="auto">
            <a:xfrm>
              <a:off x="8976498"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50" name="Oval 11">
              <a:extLst>
                <a:ext uri="{FF2B5EF4-FFF2-40B4-BE49-F238E27FC236}">
                  <a16:creationId xmlns:a16="http://schemas.microsoft.com/office/drawing/2014/main" id="{E7391F9F-8C71-4327-BE11-763EE14FB064}"/>
                </a:ext>
              </a:extLst>
            </p:cNvPr>
            <p:cNvSpPr>
              <a:spLocks noChangeArrowheads="1"/>
            </p:cNvSpPr>
            <p:nvPr userDrawn="1"/>
          </p:nvSpPr>
          <p:spPr bwMode="auto">
            <a:xfrm>
              <a:off x="8593827" y="15716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51" name="Oval 12">
              <a:extLst>
                <a:ext uri="{FF2B5EF4-FFF2-40B4-BE49-F238E27FC236}">
                  <a16:creationId xmlns:a16="http://schemas.microsoft.com/office/drawing/2014/main" id="{C1F91E4A-8B5F-49AE-A4EE-90AAD5BD0A69}"/>
                </a:ext>
              </a:extLst>
            </p:cNvPr>
            <p:cNvSpPr>
              <a:spLocks noChangeArrowheads="1"/>
            </p:cNvSpPr>
            <p:nvPr userDrawn="1"/>
          </p:nvSpPr>
          <p:spPr bwMode="auto">
            <a:xfrm>
              <a:off x="8214415"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52" name="Oval 13">
              <a:extLst>
                <a:ext uri="{FF2B5EF4-FFF2-40B4-BE49-F238E27FC236}">
                  <a16:creationId xmlns:a16="http://schemas.microsoft.com/office/drawing/2014/main" id="{DCFCD052-73B9-4BB3-8886-7CAFF2AE9F43}"/>
                </a:ext>
              </a:extLst>
            </p:cNvPr>
            <p:cNvSpPr>
              <a:spLocks noChangeArrowheads="1"/>
            </p:cNvSpPr>
            <p:nvPr userDrawn="1"/>
          </p:nvSpPr>
          <p:spPr bwMode="auto">
            <a:xfrm>
              <a:off x="8404915"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54" name="Oval 11">
              <a:extLst>
                <a:ext uri="{FF2B5EF4-FFF2-40B4-BE49-F238E27FC236}">
                  <a16:creationId xmlns:a16="http://schemas.microsoft.com/office/drawing/2014/main" id="{E4AA222D-D60E-4A6E-AB00-E10F36E173F8}"/>
                </a:ext>
              </a:extLst>
            </p:cNvPr>
            <p:cNvSpPr>
              <a:spLocks noChangeArrowheads="1"/>
            </p:cNvSpPr>
            <p:nvPr userDrawn="1"/>
          </p:nvSpPr>
          <p:spPr bwMode="auto">
            <a:xfrm>
              <a:off x="12023319" y="15716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55" name="Oval 12">
              <a:extLst>
                <a:ext uri="{FF2B5EF4-FFF2-40B4-BE49-F238E27FC236}">
                  <a16:creationId xmlns:a16="http://schemas.microsoft.com/office/drawing/2014/main" id="{235ACFE8-16FC-4184-8E2D-0145861D7D2A}"/>
                </a:ext>
              </a:extLst>
            </p:cNvPr>
            <p:cNvSpPr>
              <a:spLocks noChangeArrowheads="1"/>
            </p:cNvSpPr>
            <p:nvPr userDrawn="1"/>
          </p:nvSpPr>
          <p:spPr bwMode="auto">
            <a:xfrm>
              <a:off x="11643907"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56" name="Oval 13">
              <a:extLst>
                <a:ext uri="{FF2B5EF4-FFF2-40B4-BE49-F238E27FC236}">
                  <a16:creationId xmlns:a16="http://schemas.microsoft.com/office/drawing/2014/main" id="{FEA98384-8275-4F5F-9E0C-986B0931A391}"/>
                </a:ext>
              </a:extLst>
            </p:cNvPr>
            <p:cNvSpPr>
              <a:spLocks noChangeArrowheads="1"/>
            </p:cNvSpPr>
            <p:nvPr userDrawn="1"/>
          </p:nvSpPr>
          <p:spPr bwMode="auto">
            <a:xfrm>
              <a:off x="11834407" y="15716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grpSp>
      <p:sp>
        <p:nvSpPr>
          <p:cNvPr id="2557" name="Freeform: Shape 7">
            <a:extLst>
              <a:ext uri="{FF2B5EF4-FFF2-40B4-BE49-F238E27FC236}">
                <a16:creationId xmlns:a16="http://schemas.microsoft.com/office/drawing/2014/main" id="{CAE54EA5-50D3-4777-B2FD-B8EA356A58BF}"/>
              </a:ext>
              <a:ext uri="{C183D7F6-B498-43B3-948B-1728B52AA6E4}">
                <adec:decorative xmlns:adec="http://schemas.microsoft.com/office/drawing/2017/decorative" val="1"/>
              </a:ext>
            </a:extLst>
          </p:cNvPr>
          <p:cNvSpPr/>
          <p:nvPr userDrawn="1"/>
        </p:nvSpPr>
        <p:spPr>
          <a:xfrm>
            <a:off x="-9145" y="-9145"/>
            <a:ext cx="12207240" cy="6876288"/>
          </a:xfrm>
          <a:custGeom>
            <a:avLst/>
            <a:gdLst>
              <a:gd name="connsiteX0" fmla="*/ 187633 w 12207240"/>
              <a:gd name="connsiteY0" fmla="*/ 185621 h 6876288"/>
              <a:gd name="connsiteX1" fmla="*/ 187633 w 12207240"/>
              <a:gd name="connsiteY1" fmla="*/ 6693314 h 6876288"/>
              <a:gd name="connsiteX2" fmla="*/ 12027314 w 12207240"/>
              <a:gd name="connsiteY2" fmla="*/ 6693314 h 6876288"/>
              <a:gd name="connsiteX3" fmla="*/ 12027314 w 12207240"/>
              <a:gd name="connsiteY3" fmla="*/ 185621 h 6876288"/>
              <a:gd name="connsiteX4" fmla="*/ 0 w 12207240"/>
              <a:gd name="connsiteY4" fmla="*/ 0 h 6876288"/>
              <a:gd name="connsiteX5" fmla="*/ 12207240 w 12207240"/>
              <a:gd name="connsiteY5" fmla="*/ 0 h 6876288"/>
              <a:gd name="connsiteX6" fmla="*/ 12207240 w 12207240"/>
              <a:gd name="connsiteY6" fmla="*/ 6876288 h 6876288"/>
              <a:gd name="connsiteX7" fmla="*/ 0 w 12207240"/>
              <a:gd name="connsiteY7" fmla="*/ 6876288 h 68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6876288">
                <a:moveTo>
                  <a:pt x="187633" y="185621"/>
                </a:moveTo>
                <a:lnTo>
                  <a:pt x="187633" y="6693314"/>
                </a:lnTo>
                <a:lnTo>
                  <a:pt x="12027314" y="6693314"/>
                </a:lnTo>
                <a:lnTo>
                  <a:pt x="12027314" y="185621"/>
                </a:lnTo>
                <a:close/>
                <a:moveTo>
                  <a:pt x="0" y="0"/>
                </a:moveTo>
                <a:lnTo>
                  <a:pt x="12207240" y="0"/>
                </a:lnTo>
                <a:lnTo>
                  <a:pt x="12207240" y="6876288"/>
                </a:lnTo>
                <a:lnTo>
                  <a:pt x="0" y="68762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2" name="Title 1">
            <a:extLst>
              <a:ext uri="{FF2B5EF4-FFF2-40B4-BE49-F238E27FC236}">
                <a16:creationId xmlns:a16="http://schemas.microsoft.com/office/drawing/2014/main" id="{A7248638-2A09-4E41-9F6A-2878A8C1D57B}"/>
              </a:ext>
            </a:extLst>
          </p:cNvPr>
          <p:cNvSpPr>
            <a:spLocks noGrp="1"/>
          </p:cNvSpPr>
          <p:nvPr userDrawn="1">
            <p:ph type="title"/>
          </p:nvPr>
        </p:nvSpPr>
        <p:spPr>
          <a:xfrm>
            <a:off x="612648" y="1993392"/>
            <a:ext cx="10936224" cy="2852737"/>
          </a:xfrm>
        </p:spPr>
        <p:txBody>
          <a:bodyPr anchor="ctr" anchorCtr="0"/>
          <a:lstStyle>
            <a:lvl1pPr algn="ctr">
              <a:lnSpc>
                <a:spcPct val="89000"/>
              </a:lnSpc>
              <a:defRPr sz="7500">
                <a:solidFill>
                  <a:schemeClr val="bg1"/>
                </a:solidFill>
              </a:defRPr>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83D32E6-2865-49FB-B6C0-5018A69B26FC}"/>
              </a:ext>
            </a:extLst>
          </p:cNvPr>
          <p:cNvSpPr>
            <a:spLocks noGrp="1"/>
          </p:cNvSpPr>
          <p:nvPr userDrawn="1">
            <p:ph type="body" idx="1"/>
          </p:nvPr>
        </p:nvSpPr>
        <p:spPr>
          <a:xfrm>
            <a:off x="612648" y="5065776"/>
            <a:ext cx="10936224" cy="1133856"/>
          </a:xfrm>
        </p:spPr>
        <p:txBody>
          <a:bodyPr anchor="b" anchorCtr="0">
            <a:normAutofit/>
          </a:bodyPr>
          <a:lstStyle>
            <a:lvl1pPr marL="0" indent="0">
              <a:buNone/>
              <a:defRPr sz="2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79A19F-A287-4825-8190-58441B522BC8}"/>
              </a:ext>
            </a:extLst>
          </p:cNvPr>
          <p:cNvSpPr>
            <a:spLocks noGrp="1"/>
          </p:cNvSpPr>
          <p:nvPr userDrawn="1">
            <p:ph type="dt" sz="half" idx="10"/>
          </p:nvPr>
        </p:nvSpPr>
        <p:spPr/>
        <p:txBody>
          <a:bodyPr/>
          <a:lstStyle>
            <a:lvl1pPr>
              <a:defRPr>
                <a:solidFill>
                  <a:schemeClr val="bg1"/>
                </a:solidFill>
              </a:defRPr>
            </a:lvl1pPr>
          </a:lstStyle>
          <a:p>
            <a:fld id="{388BC46E-E842-4533-AE28-A6B9D06899F6}" type="datetime4">
              <a:rPr lang="en-CA" smtClean="0"/>
              <a:t>June 22, 2022</a:t>
            </a:fld>
            <a:endParaRPr lang="en-CA"/>
          </a:p>
        </p:txBody>
      </p:sp>
      <p:sp>
        <p:nvSpPr>
          <p:cNvPr id="5" name="Footer Placeholder 4">
            <a:extLst>
              <a:ext uri="{FF2B5EF4-FFF2-40B4-BE49-F238E27FC236}">
                <a16:creationId xmlns:a16="http://schemas.microsoft.com/office/drawing/2014/main" id="{FD220980-4448-43CB-9B63-6DC136902548}"/>
              </a:ext>
            </a:extLst>
          </p:cNvPr>
          <p:cNvSpPr>
            <a:spLocks noGrp="1"/>
          </p:cNvSpPr>
          <p:nvPr userDrawn="1">
            <p:ph type="ftr" sz="quarter" idx="11"/>
          </p:nvPr>
        </p:nvSpPr>
        <p:spPr/>
        <p:txBody>
          <a:bodyPr/>
          <a:lstStyle>
            <a:lvl1pPr>
              <a:defRPr>
                <a:solidFill>
                  <a:schemeClr val="bg1"/>
                </a:solidFill>
              </a:defRPr>
            </a:lvl1pPr>
          </a:lstStyle>
          <a:p>
            <a:endParaRPr lang="en-CA"/>
          </a:p>
        </p:txBody>
      </p:sp>
      <p:sp>
        <p:nvSpPr>
          <p:cNvPr id="6" name="Slide Number Placeholder 5">
            <a:extLst>
              <a:ext uri="{FF2B5EF4-FFF2-40B4-BE49-F238E27FC236}">
                <a16:creationId xmlns:a16="http://schemas.microsoft.com/office/drawing/2014/main" id="{D003B648-BA5C-4C0C-8EC6-A0D6B9C9A0E8}"/>
              </a:ext>
            </a:extLst>
          </p:cNvPr>
          <p:cNvSpPr>
            <a:spLocks noGrp="1"/>
          </p:cNvSpPr>
          <p:nvPr userDrawn="1">
            <p:ph type="sldNum" sz="quarter" idx="12"/>
          </p:nvPr>
        </p:nvSpPr>
        <p:spPr/>
        <p:txBody>
          <a:bodyPr/>
          <a:lstStyle>
            <a:lvl1pPr>
              <a:defRPr>
                <a:solidFill>
                  <a:schemeClr val="bg1"/>
                </a:solidFill>
              </a:defRPr>
            </a:lvl1pPr>
          </a:lstStyle>
          <a:p>
            <a:fld id="{0B1B59A6-B74A-41AA-9EF6-238F4BE8BA53}" type="slidenum">
              <a:rPr lang="en-CA" smtClean="0"/>
              <a:pPr/>
              <a:t>‹#›</a:t>
            </a:fld>
            <a:endParaRPr lang="en-CA"/>
          </a:p>
        </p:txBody>
      </p:sp>
    </p:spTree>
    <p:extLst>
      <p:ext uri="{BB962C8B-B14F-4D97-AF65-F5344CB8AC3E}">
        <p14:creationId xmlns:p14="http://schemas.microsoft.com/office/powerpoint/2010/main" val="2218215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grpSp>
        <p:nvGrpSpPr>
          <p:cNvPr id="10" name="Group 10">
            <a:extLst>
              <a:ext uri="{FF2B5EF4-FFF2-40B4-BE49-F238E27FC236}">
                <a16:creationId xmlns:a16="http://schemas.microsoft.com/office/drawing/2014/main" id="{ECBF5ACC-3D37-4268-BA31-751D5A7BB14D}"/>
              </a:ext>
              <a:ext uri="{C183D7F6-B498-43B3-948B-1728B52AA6E4}">
                <adec:decorative xmlns:adec="http://schemas.microsoft.com/office/drawing/2017/decorative" val="1"/>
              </a:ext>
            </a:extLst>
          </p:cNvPr>
          <p:cNvGrpSpPr/>
          <p:nvPr userDrawn="1"/>
        </p:nvGrpSpPr>
        <p:grpSpPr>
          <a:xfrm>
            <a:off x="50848" y="154781"/>
            <a:ext cx="4083127" cy="6543041"/>
            <a:chOff x="50848" y="154781"/>
            <a:chExt cx="4083127" cy="6543041"/>
          </a:xfrm>
        </p:grpSpPr>
        <p:sp>
          <p:nvSpPr>
            <p:cNvPr id="13" name="Oval 5">
              <a:extLst>
                <a:ext uri="{FF2B5EF4-FFF2-40B4-BE49-F238E27FC236}">
                  <a16:creationId xmlns:a16="http://schemas.microsoft.com/office/drawing/2014/main" id="{8F7312F8-2444-49DB-8EF2-2F30D8F20B03}"/>
                </a:ext>
              </a:extLst>
            </p:cNvPr>
            <p:cNvSpPr>
              <a:spLocks noChangeArrowheads="1"/>
            </p:cNvSpPr>
            <p:nvPr userDrawn="1"/>
          </p:nvSpPr>
          <p:spPr bwMode="auto">
            <a:xfrm>
              <a:off x="1004417" y="52784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 name="Oval 6">
              <a:extLst>
                <a:ext uri="{FF2B5EF4-FFF2-40B4-BE49-F238E27FC236}">
                  <a16:creationId xmlns:a16="http://schemas.microsoft.com/office/drawing/2014/main" id="{207D55FA-C805-44EB-A421-A4EEC93852FA}"/>
                </a:ext>
              </a:extLst>
            </p:cNvPr>
            <p:cNvSpPr>
              <a:spLocks noChangeArrowheads="1"/>
            </p:cNvSpPr>
            <p:nvPr userDrawn="1"/>
          </p:nvSpPr>
          <p:spPr bwMode="auto">
            <a:xfrm>
              <a:off x="625005" y="527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 name="Oval 7">
              <a:extLst>
                <a:ext uri="{FF2B5EF4-FFF2-40B4-BE49-F238E27FC236}">
                  <a16:creationId xmlns:a16="http://schemas.microsoft.com/office/drawing/2014/main" id="{F5FFE8CE-2547-4A13-A8D7-4E06EC19EC8F}"/>
                </a:ext>
              </a:extLst>
            </p:cNvPr>
            <p:cNvSpPr>
              <a:spLocks noChangeArrowheads="1"/>
            </p:cNvSpPr>
            <p:nvPr userDrawn="1"/>
          </p:nvSpPr>
          <p:spPr bwMode="auto">
            <a:xfrm>
              <a:off x="815505" y="527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 name="Oval 8">
              <a:extLst>
                <a:ext uri="{FF2B5EF4-FFF2-40B4-BE49-F238E27FC236}">
                  <a16:creationId xmlns:a16="http://schemas.microsoft.com/office/drawing/2014/main" id="{B74C7137-11AE-486D-9B00-63453FC8ED56}"/>
                </a:ext>
              </a:extLst>
            </p:cNvPr>
            <p:cNvSpPr>
              <a:spLocks noChangeArrowheads="1"/>
            </p:cNvSpPr>
            <p:nvPr userDrawn="1"/>
          </p:nvSpPr>
          <p:spPr bwMode="auto">
            <a:xfrm>
              <a:off x="1107605" y="33575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 name="Oval 9">
              <a:extLst>
                <a:ext uri="{FF2B5EF4-FFF2-40B4-BE49-F238E27FC236}">
                  <a16:creationId xmlns:a16="http://schemas.microsoft.com/office/drawing/2014/main" id="{528FB438-DD7F-4070-9F16-2091546710FE}"/>
                </a:ext>
              </a:extLst>
            </p:cNvPr>
            <p:cNvSpPr>
              <a:spLocks noChangeArrowheads="1"/>
            </p:cNvSpPr>
            <p:nvPr userDrawn="1"/>
          </p:nvSpPr>
          <p:spPr bwMode="auto">
            <a:xfrm>
              <a:off x="726605" y="33575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 name="Oval 10">
              <a:extLst>
                <a:ext uri="{FF2B5EF4-FFF2-40B4-BE49-F238E27FC236}">
                  <a16:creationId xmlns:a16="http://schemas.microsoft.com/office/drawing/2014/main" id="{0CF6BAD8-A312-45FF-81F3-EE9E8A36E097}"/>
                </a:ext>
              </a:extLst>
            </p:cNvPr>
            <p:cNvSpPr>
              <a:spLocks noChangeArrowheads="1"/>
            </p:cNvSpPr>
            <p:nvPr userDrawn="1"/>
          </p:nvSpPr>
          <p:spPr bwMode="auto">
            <a:xfrm>
              <a:off x="917105" y="33575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 name="Oval 11">
              <a:extLst>
                <a:ext uri="{FF2B5EF4-FFF2-40B4-BE49-F238E27FC236}">
                  <a16:creationId xmlns:a16="http://schemas.microsoft.com/office/drawing/2014/main" id="{14E21598-82D2-4B25-B350-222A570F3BF8}"/>
                </a:ext>
              </a:extLst>
            </p:cNvPr>
            <p:cNvSpPr>
              <a:spLocks noChangeArrowheads="1"/>
            </p:cNvSpPr>
            <p:nvPr userDrawn="1"/>
          </p:nvSpPr>
          <p:spPr bwMode="auto">
            <a:xfrm>
              <a:off x="1004417" y="90884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 name="Oval 12">
              <a:extLst>
                <a:ext uri="{FF2B5EF4-FFF2-40B4-BE49-F238E27FC236}">
                  <a16:creationId xmlns:a16="http://schemas.microsoft.com/office/drawing/2014/main" id="{924C44BA-C680-472D-B99D-6A5C7CCADF23}"/>
                </a:ext>
              </a:extLst>
            </p:cNvPr>
            <p:cNvSpPr>
              <a:spLocks noChangeArrowheads="1"/>
            </p:cNvSpPr>
            <p:nvPr userDrawn="1"/>
          </p:nvSpPr>
          <p:spPr bwMode="auto">
            <a:xfrm>
              <a:off x="625005" y="908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 name="Oval 13">
              <a:extLst>
                <a:ext uri="{FF2B5EF4-FFF2-40B4-BE49-F238E27FC236}">
                  <a16:creationId xmlns:a16="http://schemas.microsoft.com/office/drawing/2014/main" id="{DEC876F7-A888-430B-9D91-A3D21768A805}"/>
                </a:ext>
              </a:extLst>
            </p:cNvPr>
            <p:cNvSpPr>
              <a:spLocks noChangeArrowheads="1"/>
            </p:cNvSpPr>
            <p:nvPr userDrawn="1"/>
          </p:nvSpPr>
          <p:spPr bwMode="auto">
            <a:xfrm>
              <a:off x="815505" y="908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 name="Oval 14">
              <a:extLst>
                <a:ext uri="{FF2B5EF4-FFF2-40B4-BE49-F238E27FC236}">
                  <a16:creationId xmlns:a16="http://schemas.microsoft.com/office/drawing/2014/main" id="{4436CDA5-94EB-41BD-B07B-AD40D0B875B1}"/>
                </a:ext>
              </a:extLst>
            </p:cNvPr>
            <p:cNvSpPr>
              <a:spLocks noChangeArrowheads="1"/>
            </p:cNvSpPr>
            <p:nvPr userDrawn="1"/>
          </p:nvSpPr>
          <p:spPr bwMode="auto">
            <a:xfrm>
              <a:off x="1107605" y="7183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 name="Oval 15">
              <a:extLst>
                <a:ext uri="{FF2B5EF4-FFF2-40B4-BE49-F238E27FC236}">
                  <a16:creationId xmlns:a16="http://schemas.microsoft.com/office/drawing/2014/main" id="{6497E478-3C95-4A5D-B4F2-38C238DA3DAE}"/>
                </a:ext>
              </a:extLst>
            </p:cNvPr>
            <p:cNvSpPr>
              <a:spLocks noChangeArrowheads="1"/>
            </p:cNvSpPr>
            <p:nvPr userDrawn="1"/>
          </p:nvSpPr>
          <p:spPr bwMode="auto">
            <a:xfrm>
              <a:off x="726605" y="7183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 name="Oval 16">
              <a:extLst>
                <a:ext uri="{FF2B5EF4-FFF2-40B4-BE49-F238E27FC236}">
                  <a16:creationId xmlns:a16="http://schemas.microsoft.com/office/drawing/2014/main" id="{B54A96AD-A0B8-4E15-BAFD-8BF8778D894F}"/>
                </a:ext>
              </a:extLst>
            </p:cNvPr>
            <p:cNvSpPr>
              <a:spLocks noChangeArrowheads="1"/>
            </p:cNvSpPr>
            <p:nvPr userDrawn="1"/>
          </p:nvSpPr>
          <p:spPr bwMode="auto">
            <a:xfrm>
              <a:off x="917105" y="7183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 name="Oval 5">
              <a:extLst>
                <a:ext uri="{FF2B5EF4-FFF2-40B4-BE49-F238E27FC236}">
                  <a16:creationId xmlns:a16="http://schemas.microsoft.com/office/drawing/2014/main" id="{81D2F52A-F3DE-45F0-97D7-51CB9AFF4E92}"/>
                </a:ext>
              </a:extLst>
            </p:cNvPr>
            <p:cNvSpPr>
              <a:spLocks noChangeArrowheads="1"/>
            </p:cNvSpPr>
            <p:nvPr userDrawn="1"/>
          </p:nvSpPr>
          <p:spPr bwMode="auto">
            <a:xfrm>
              <a:off x="1575909" y="52784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 name="Oval 6">
              <a:extLst>
                <a:ext uri="{FF2B5EF4-FFF2-40B4-BE49-F238E27FC236}">
                  <a16:creationId xmlns:a16="http://schemas.microsoft.com/office/drawing/2014/main" id="{6C45CE41-654E-496F-8BFF-C95B29967664}"/>
                </a:ext>
              </a:extLst>
            </p:cNvPr>
            <p:cNvSpPr>
              <a:spLocks noChangeArrowheads="1"/>
            </p:cNvSpPr>
            <p:nvPr userDrawn="1"/>
          </p:nvSpPr>
          <p:spPr bwMode="auto">
            <a:xfrm>
              <a:off x="1196497" y="527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7" name="Oval 7">
              <a:extLst>
                <a:ext uri="{FF2B5EF4-FFF2-40B4-BE49-F238E27FC236}">
                  <a16:creationId xmlns:a16="http://schemas.microsoft.com/office/drawing/2014/main" id="{DFD8D97D-A751-4073-9A30-C2FCFD864CCB}"/>
                </a:ext>
              </a:extLst>
            </p:cNvPr>
            <p:cNvSpPr>
              <a:spLocks noChangeArrowheads="1"/>
            </p:cNvSpPr>
            <p:nvPr userDrawn="1"/>
          </p:nvSpPr>
          <p:spPr bwMode="auto">
            <a:xfrm>
              <a:off x="1386997" y="527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8" name="Oval 8">
              <a:extLst>
                <a:ext uri="{FF2B5EF4-FFF2-40B4-BE49-F238E27FC236}">
                  <a16:creationId xmlns:a16="http://schemas.microsoft.com/office/drawing/2014/main" id="{DDFDEBF9-9F29-492C-BF53-BD63D8AC6ECD}"/>
                </a:ext>
              </a:extLst>
            </p:cNvPr>
            <p:cNvSpPr>
              <a:spLocks noChangeArrowheads="1"/>
            </p:cNvSpPr>
            <p:nvPr userDrawn="1"/>
          </p:nvSpPr>
          <p:spPr bwMode="auto">
            <a:xfrm>
              <a:off x="1679097" y="33575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9" name="Oval 9">
              <a:extLst>
                <a:ext uri="{FF2B5EF4-FFF2-40B4-BE49-F238E27FC236}">
                  <a16:creationId xmlns:a16="http://schemas.microsoft.com/office/drawing/2014/main" id="{331346F7-69B1-4786-82B7-91DA14041C7E}"/>
                </a:ext>
              </a:extLst>
            </p:cNvPr>
            <p:cNvSpPr>
              <a:spLocks noChangeArrowheads="1"/>
            </p:cNvSpPr>
            <p:nvPr userDrawn="1"/>
          </p:nvSpPr>
          <p:spPr bwMode="auto">
            <a:xfrm>
              <a:off x="1298097" y="33575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0" name="Oval 10">
              <a:extLst>
                <a:ext uri="{FF2B5EF4-FFF2-40B4-BE49-F238E27FC236}">
                  <a16:creationId xmlns:a16="http://schemas.microsoft.com/office/drawing/2014/main" id="{C7652AF9-F67D-4CF2-B347-498F89722900}"/>
                </a:ext>
              </a:extLst>
            </p:cNvPr>
            <p:cNvSpPr>
              <a:spLocks noChangeArrowheads="1"/>
            </p:cNvSpPr>
            <p:nvPr userDrawn="1"/>
          </p:nvSpPr>
          <p:spPr bwMode="auto">
            <a:xfrm>
              <a:off x="1488597" y="33575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1" name="Oval 11">
              <a:extLst>
                <a:ext uri="{FF2B5EF4-FFF2-40B4-BE49-F238E27FC236}">
                  <a16:creationId xmlns:a16="http://schemas.microsoft.com/office/drawing/2014/main" id="{B2330DBA-6510-47BA-AC3A-E9BAB23545F5}"/>
                </a:ext>
              </a:extLst>
            </p:cNvPr>
            <p:cNvSpPr>
              <a:spLocks noChangeArrowheads="1"/>
            </p:cNvSpPr>
            <p:nvPr userDrawn="1"/>
          </p:nvSpPr>
          <p:spPr bwMode="auto">
            <a:xfrm>
              <a:off x="1575909" y="90884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2" name="Oval 12">
              <a:extLst>
                <a:ext uri="{FF2B5EF4-FFF2-40B4-BE49-F238E27FC236}">
                  <a16:creationId xmlns:a16="http://schemas.microsoft.com/office/drawing/2014/main" id="{E1725DBB-6C36-4688-BD3F-4DFFA798EBFB}"/>
                </a:ext>
              </a:extLst>
            </p:cNvPr>
            <p:cNvSpPr>
              <a:spLocks noChangeArrowheads="1"/>
            </p:cNvSpPr>
            <p:nvPr userDrawn="1"/>
          </p:nvSpPr>
          <p:spPr bwMode="auto">
            <a:xfrm>
              <a:off x="1196497" y="908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3" name="Oval 13">
              <a:extLst>
                <a:ext uri="{FF2B5EF4-FFF2-40B4-BE49-F238E27FC236}">
                  <a16:creationId xmlns:a16="http://schemas.microsoft.com/office/drawing/2014/main" id="{4D82428A-2C1F-43DB-8C06-F13896B8515F}"/>
                </a:ext>
              </a:extLst>
            </p:cNvPr>
            <p:cNvSpPr>
              <a:spLocks noChangeArrowheads="1"/>
            </p:cNvSpPr>
            <p:nvPr userDrawn="1"/>
          </p:nvSpPr>
          <p:spPr bwMode="auto">
            <a:xfrm>
              <a:off x="1386997" y="908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4" name="Oval 14">
              <a:extLst>
                <a:ext uri="{FF2B5EF4-FFF2-40B4-BE49-F238E27FC236}">
                  <a16:creationId xmlns:a16="http://schemas.microsoft.com/office/drawing/2014/main" id="{3CCE787A-D1F0-47D2-9F93-B0B86BF4AA10}"/>
                </a:ext>
              </a:extLst>
            </p:cNvPr>
            <p:cNvSpPr>
              <a:spLocks noChangeArrowheads="1"/>
            </p:cNvSpPr>
            <p:nvPr userDrawn="1"/>
          </p:nvSpPr>
          <p:spPr bwMode="auto">
            <a:xfrm>
              <a:off x="1679097" y="7183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 name="Oval 15">
              <a:extLst>
                <a:ext uri="{FF2B5EF4-FFF2-40B4-BE49-F238E27FC236}">
                  <a16:creationId xmlns:a16="http://schemas.microsoft.com/office/drawing/2014/main" id="{B5425041-00D8-4E8A-9F68-351A1AB73C73}"/>
                </a:ext>
              </a:extLst>
            </p:cNvPr>
            <p:cNvSpPr>
              <a:spLocks noChangeArrowheads="1"/>
            </p:cNvSpPr>
            <p:nvPr userDrawn="1"/>
          </p:nvSpPr>
          <p:spPr bwMode="auto">
            <a:xfrm>
              <a:off x="1298097" y="7183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 name="Oval 16">
              <a:extLst>
                <a:ext uri="{FF2B5EF4-FFF2-40B4-BE49-F238E27FC236}">
                  <a16:creationId xmlns:a16="http://schemas.microsoft.com/office/drawing/2014/main" id="{6DDAB6C3-A463-4864-A4CD-709490E876F3}"/>
                </a:ext>
              </a:extLst>
            </p:cNvPr>
            <p:cNvSpPr>
              <a:spLocks noChangeArrowheads="1"/>
            </p:cNvSpPr>
            <p:nvPr userDrawn="1"/>
          </p:nvSpPr>
          <p:spPr bwMode="auto">
            <a:xfrm>
              <a:off x="1488597" y="7183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 name="Oval 5">
              <a:extLst>
                <a:ext uri="{FF2B5EF4-FFF2-40B4-BE49-F238E27FC236}">
                  <a16:creationId xmlns:a16="http://schemas.microsoft.com/office/drawing/2014/main" id="{BBB5C0E2-445A-4950-A9E0-AC6C8F650C86}"/>
                </a:ext>
              </a:extLst>
            </p:cNvPr>
            <p:cNvSpPr>
              <a:spLocks noChangeArrowheads="1"/>
            </p:cNvSpPr>
            <p:nvPr userDrawn="1"/>
          </p:nvSpPr>
          <p:spPr bwMode="auto">
            <a:xfrm>
              <a:off x="2147401" y="52784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 name="Oval 6">
              <a:extLst>
                <a:ext uri="{FF2B5EF4-FFF2-40B4-BE49-F238E27FC236}">
                  <a16:creationId xmlns:a16="http://schemas.microsoft.com/office/drawing/2014/main" id="{22FD3C5D-49EE-49B5-9B7F-173C6C1A2932}"/>
                </a:ext>
              </a:extLst>
            </p:cNvPr>
            <p:cNvSpPr>
              <a:spLocks noChangeArrowheads="1"/>
            </p:cNvSpPr>
            <p:nvPr userDrawn="1"/>
          </p:nvSpPr>
          <p:spPr bwMode="auto">
            <a:xfrm>
              <a:off x="1767989" y="527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 name="Oval 7">
              <a:extLst>
                <a:ext uri="{FF2B5EF4-FFF2-40B4-BE49-F238E27FC236}">
                  <a16:creationId xmlns:a16="http://schemas.microsoft.com/office/drawing/2014/main" id="{94FDF8AF-0633-4278-A19A-396C9EBCFDCD}"/>
                </a:ext>
              </a:extLst>
            </p:cNvPr>
            <p:cNvSpPr>
              <a:spLocks noChangeArrowheads="1"/>
            </p:cNvSpPr>
            <p:nvPr userDrawn="1"/>
          </p:nvSpPr>
          <p:spPr bwMode="auto">
            <a:xfrm>
              <a:off x="1958489" y="527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 name="Oval 8">
              <a:extLst>
                <a:ext uri="{FF2B5EF4-FFF2-40B4-BE49-F238E27FC236}">
                  <a16:creationId xmlns:a16="http://schemas.microsoft.com/office/drawing/2014/main" id="{D660115D-EBAD-4E9F-B8F8-CFCB43507B9C}"/>
                </a:ext>
              </a:extLst>
            </p:cNvPr>
            <p:cNvSpPr>
              <a:spLocks noChangeArrowheads="1"/>
            </p:cNvSpPr>
            <p:nvPr userDrawn="1"/>
          </p:nvSpPr>
          <p:spPr bwMode="auto">
            <a:xfrm>
              <a:off x="2250589" y="33575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 name="Oval 9">
              <a:extLst>
                <a:ext uri="{FF2B5EF4-FFF2-40B4-BE49-F238E27FC236}">
                  <a16:creationId xmlns:a16="http://schemas.microsoft.com/office/drawing/2014/main" id="{4AB6BD8F-6521-4B5E-80B1-F4C38D0161E9}"/>
                </a:ext>
              </a:extLst>
            </p:cNvPr>
            <p:cNvSpPr>
              <a:spLocks noChangeArrowheads="1"/>
            </p:cNvSpPr>
            <p:nvPr userDrawn="1"/>
          </p:nvSpPr>
          <p:spPr bwMode="auto">
            <a:xfrm>
              <a:off x="1869589" y="33575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 name="Oval 10">
              <a:extLst>
                <a:ext uri="{FF2B5EF4-FFF2-40B4-BE49-F238E27FC236}">
                  <a16:creationId xmlns:a16="http://schemas.microsoft.com/office/drawing/2014/main" id="{866C0C58-0C06-4037-A1D2-7FB071D98E1E}"/>
                </a:ext>
              </a:extLst>
            </p:cNvPr>
            <p:cNvSpPr>
              <a:spLocks noChangeArrowheads="1"/>
            </p:cNvSpPr>
            <p:nvPr userDrawn="1"/>
          </p:nvSpPr>
          <p:spPr bwMode="auto">
            <a:xfrm>
              <a:off x="2060089" y="33575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3" name="Oval 11">
              <a:extLst>
                <a:ext uri="{FF2B5EF4-FFF2-40B4-BE49-F238E27FC236}">
                  <a16:creationId xmlns:a16="http://schemas.microsoft.com/office/drawing/2014/main" id="{B1B44590-5B0A-43C9-803B-F0494D4CC30F}"/>
                </a:ext>
              </a:extLst>
            </p:cNvPr>
            <p:cNvSpPr>
              <a:spLocks noChangeArrowheads="1"/>
            </p:cNvSpPr>
            <p:nvPr userDrawn="1"/>
          </p:nvSpPr>
          <p:spPr bwMode="auto">
            <a:xfrm>
              <a:off x="2147401" y="90884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 name="Oval 12">
              <a:extLst>
                <a:ext uri="{FF2B5EF4-FFF2-40B4-BE49-F238E27FC236}">
                  <a16:creationId xmlns:a16="http://schemas.microsoft.com/office/drawing/2014/main" id="{8CBE8E2F-E9B5-4136-9338-F8DE6731D063}"/>
                </a:ext>
              </a:extLst>
            </p:cNvPr>
            <p:cNvSpPr>
              <a:spLocks noChangeArrowheads="1"/>
            </p:cNvSpPr>
            <p:nvPr userDrawn="1"/>
          </p:nvSpPr>
          <p:spPr bwMode="auto">
            <a:xfrm>
              <a:off x="1767989" y="908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5" name="Oval 13">
              <a:extLst>
                <a:ext uri="{FF2B5EF4-FFF2-40B4-BE49-F238E27FC236}">
                  <a16:creationId xmlns:a16="http://schemas.microsoft.com/office/drawing/2014/main" id="{080F347A-8CCB-4CC1-90AB-A7851C4ECA6E}"/>
                </a:ext>
              </a:extLst>
            </p:cNvPr>
            <p:cNvSpPr>
              <a:spLocks noChangeArrowheads="1"/>
            </p:cNvSpPr>
            <p:nvPr userDrawn="1"/>
          </p:nvSpPr>
          <p:spPr bwMode="auto">
            <a:xfrm>
              <a:off x="1958489" y="908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6" name="Oval 14">
              <a:extLst>
                <a:ext uri="{FF2B5EF4-FFF2-40B4-BE49-F238E27FC236}">
                  <a16:creationId xmlns:a16="http://schemas.microsoft.com/office/drawing/2014/main" id="{ECE005BB-FFF7-4D36-BD04-068C39529944}"/>
                </a:ext>
              </a:extLst>
            </p:cNvPr>
            <p:cNvSpPr>
              <a:spLocks noChangeArrowheads="1"/>
            </p:cNvSpPr>
            <p:nvPr userDrawn="1"/>
          </p:nvSpPr>
          <p:spPr bwMode="auto">
            <a:xfrm>
              <a:off x="2250589" y="7183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 name="Oval 15">
              <a:extLst>
                <a:ext uri="{FF2B5EF4-FFF2-40B4-BE49-F238E27FC236}">
                  <a16:creationId xmlns:a16="http://schemas.microsoft.com/office/drawing/2014/main" id="{868124B2-7440-4A9B-940A-9E69156CF8E7}"/>
                </a:ext>
              </a:extLst>
            </p:cNvPr>
            <p:cNvSpPr>
              <a:spLocks noChangeArrowheads="1"/>
            </p:cNvSpPr>
            <p:nvPr userDrawn="1"/>
          </p:nvSpPr>
          <p:spPr bwMode="auto">
            <a:xfrm>
              <a:off x="1869589" y="7183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 name="Oval 16">
              <a:extLst>
                <a:ext uri="{FF2B5EF4-FFF2-40B4-BE49-F238E27FC236}">
                  <a16:creationId xmlns:a16="http://schemas.microsoft.com/office/drawing/2014/main" id="{7D29F228-62AB-4F35-9A04-91EFC16746AF}"/>
                </a:ext>
              </a:extLst>
            </p:cNvPr>
            <p:cNvSpPr>
              <a:spLocks noChangeArrowheads="1"/>
            </p:cNvSpPr>
            <p:nvPr userDrawn="1"/>
          </p:nvSpPr>
          <p:spPr bwMode="auto">
            <a:xfrm>
              <a:off x="2060089" y="7183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 name="Oval 5">
              <a:extLst>
                <a:ext uri="{FF2B5EF4-FFF2-40B4-BE49-F238E27FC236}">
                  <a16:creationId xmlns:a16="http://schemas.microsoft.com/office/drawing/2014/main" id="{47647820-F240-47BD-A861-9D483950FCCD}"/>
                </a:ext>
              </a:extLst>
            </p:cNvPr>
            <p:cNvSpPr>
              <a:spLocks noChangeArrowheads="1"/>
            </p:cNvSpPr>
            <p:nvPr userDrawn="1"/>
          </p:nvSpPr>
          <p:spPr bwMode="auto">
            <a:xfrm>
              <a:off x="2718893" y="52784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 name="Oval 6">
              <a:extLst>
                <a:ext uri="{FF2B5EF4-FFF2-40B4-BE49-F238E27FC236}">
                  <a16:creationId xmlns:a16="http://schemas.microsoft.com/office/drawing/2014/main" id="{31690916-73FA-4816-96F2-8C09F6CD4CCC}"/>
                </a:ext>
              </a:extLst>
            </p:cNvPr>
            <p:cNvSpPr>
              <a:spLocks noChangeArrowheads="1"/>
            </p:cNvSpPr>
            <p:nvPr userDrawn="1"/>
          </p:nvSpPr>
          <p:spPr bwMode="auto">
            <a:xfrm>
              <a:off x="2339481" y="527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 name="Oval 7">
              <a:extLst>
                <a:ext uri="{FF2B5EF4-FFF2-40B4-BE49-F238E27FC236}">
                  <a16:creationId xmlns:a16="http://schemas.microsoft.com/office/drawing/2014/main" id="{8AB516D8-744D-4793-9A8F-02E2EB5E7B38}"/>
                </a:ext>
              </a:extLst>
            </p:cNvPr>
            <p:cNvSpPr>
              <a:spLocks noChangeArrowheads="1"/>
            </p:cNvSpPr>
            <p:nvPr userDrawn="1"/>
          </p:nvSpPr>
          <p:spPr bwMode="auto">
            <a:xfrm>
              <a:off x="2529981" y="527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 name="Oval 8">
              <a:extLst>
                <a:ext uri="{FF2B5EF4-FFF2-40B4-BE49-F238E27FC236}">
                  <a16:creationId xmlns:a16="http://schemas.microsoft.com/office/drawing/2014/main" id="{AA014678-A16A-4F51-832F-5F6EE77BED96}"/>
                </a:ext>
              </a:extLst>
            </p:cNvPr>
            <p:cNvSpPr>
              <a:spLocks noChangeArrowheads="1"/>
            </p:cNvSpPr>
            <p:nvPr userDrawn="1"/>
          </p:nvSpPr>
          <p:spPr bwMode="auto">
            <a:xfrm>
              <a:off x="2822081" y="33575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 name="Oval 9">
              <a:extLst>
                <a:ext uri="{FF2B5EF4-FFF2-40B4-BE49-F238E27FC236}">
                  <a16:creationId xmlns:a16="http://schemas.microsoft.com/office/drawing/2014/main" id="{C9864655-14E7-40D1-B8AE-B66E51406897}"/>
                </a:ext>
              </a:extLst>
            </p:cNvPr>
            <p:cNvSpPr>
              <a:spLocks noChangeArrowheads="1"/>
            </p:cNvSpPr>
            <p:nvPr userDrawn="1"/>
          </p:nvSpPr>
          <p:spPr bwMode="auto">
            <a:xfrm>
              <a:off x="2441081" y="33575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 name="Oval 10">
              <a:extLst>
                <a:ext uri="{FF2B5EF4-FFF2-40B4-BE49-F238E27FC236}">
                  <a16:creationId xmlns:a16="http://schemas.microsoft.com/office/drawing/2014/main" id="{4A7E2CF6-2171-4767-9498-45B7FDC832DD}"/>
                </a:ext>
              </a:extLst>
            </p:cNvPr>
            <p:cNvSpPr>
              <a:spLocks noChangeArrowheads="1"/>
            </p:cNvSpPr>
            <p:nvPr userDrawn="1"/>
          </p:nvSpPr>
          <p:spPr bwMode="auto">
            <a:xfrm>
              <a:off x="2631581" y="33575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5" name="Oval 11">
              <a:extLst>
                <a:ext uri="{FF2B5EF4-FFF2-40B4-BE49-F238E27FC236}">
                  <a16:creationId xmlns:a16="http://schemas.microsoft.com/office/drawing/2014/main" id="{810377AB-EB39-4C2D-8D01-AEDD4CE09F57}"/>
                </a:ext>
              </a:extLst>
            </p:cNvPr>
            <p:cNvSpPr>
              <a:spLocks noChangeArrowheads="1"/>
            </p:cNvSpPr>
            <p:nvPr userDrawn="1"/>
          </p:nvSpPr>
          <p:spPr bwMode="auto">
            <a:xfrm>
              <a:off x="2718893" y="90884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6" name="Oval 12">
              <a:extLst>
                <a:ext uri="{FF2B5EF4-FFF2-40B4-BE49-F238E27FC236}">
                  <a16:creationId xmlns:a16="http://schemas.microsoft.com/office/drawing/2014/main" id="{767EFE4F-1CD4-4D27-9CDB-1FB75BAD5106}"/>
                </a:ext>
              </a:extLst>
            </p:cNvPr>
            <p:cNvSpPr>
              <a:spLocks noChangeArrowheads="1"/>
            </p:cNvSpPr>
            <p:nvPr userDrawn="1"/>
          </p:nvSpPr>
          <p:spPr bwMode="auto">
            <a:xfrm>
              <a:off x="2339481" y="908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7" name="Oval 13">
              <a:extLst>
                <a:ext uri="{FF2B5EF4-FFF2-40B4-BE49-F238E27FC236}">
                  <a16:creationId xmlns:a16="http://schemas.microsoft.com/office/drawing/2014/main" id="{5198BD9B-C874-4E9B-A9A5-E087659022CA}"/>
                </a:ext>
              </a:extLst>
            </p:cNvPr>
            <p:cNvSpPr>
              <a:spLocks noChangeArrowheads="1"/>
            </p:cNvSpPr>
            <p:nvPr userDrawn="1"/>
          </p:nvSpPr>
          <p:spPr bwMode="auto">
            <a:xfrm>
              <a:off x="2529981" y="908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8" name="Oval 14">
              <a:extLst>
                <a:ext uri="{FF2B5EF4-FFF2-40B4-BE49-F238E27FC236}">
                  <a16:creationId xmlns:a16="http://schemas.microsoft.com/office/drawing/2014/main" id="{1BF5B005-C844-4EC8-8828-FCC31FF3CA3C}"/>
                </a:ext>
              </a:extLst>
            </p:cNvPr>
            <p:cNvSpPr>
              <a:spLocks noChangeArrowheads="1"/>
            </p:cNvSpPr>
            <p:nvPr userDrawn="1"/>
          </p:nvSpPr>
          <p:spPr bwMode="auto">
            <a:xfrm>
              <a:off x="2822081" y="7183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9" name="Oval 15">
              <a:extLst>
                <a:ext uri="{FF2B5EF4-FFF2-40B4-BE49-F238E27FC236}">
                  <a16:creationId xmlns:a16="http://schemas.microsoft.com/office/drawing/2014/main" id="{7CC7305D-B1EE-4841-B4EA-F76AC0C48FC8}"/>
                </a:ext>
              </a:extLst>
            </p:cNvPr>
            <p:cNvSpPr>
              <a:spLocks noChangeArrowheads="1"/>
            </p:cNvSpPr>
            <p:nvPr userDrawn="1"/>
          </p:nvSpPr>
          <p:spPr bwMode="auto">
            <a:xfrm>
              <a:off x="2441081" y="7183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 name="Oval 16">
              <a:extLst>
                <a:ext uri="{FF2B5EF4-FFF2-40B4-BE49-F238E27FC236}">
                  <a16:creationId xmlns:a16="http://schemas.microsoft.com/office/drawing/2014/main" id="{6090564E-196C-49A7-B56F-7DA01B817341}"/>
                </a:ext>
              </a:extLst>
            </p:cNvPr>
            <p:cNvSpPr>
              <a:spLocks noChangeArrowheads="1"/>
            </p:cNvSpPr>
            <p:nvPr userDrawn="1"/>
          </p:nvSpPr>
          <p:spPr bwMode="auto">
            <a:xfrm>
              <a:off x="2631581" y="7183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1" name="Oval 5">
              <a:extLst>
                <a:ext uri="{FF2B5EF4-FFF2-40B4-BE49-F238E27FC236}">
                  <a16:creationId xmlns:a16="http://schemas.microsoft.com/office/drawing/2014/main" id="{FFEA8F65-1110-461D-8F8E-B6F794C6469A}"/>
                </a:ext>
              </a:extLst>
            </p:cNvPr>
            <p:cNvSpPr>
              <a:spLocks noChangeArrowheads="1"/>
            </p:cNvSpPr>
            <p:nvPr userDrawn="1"/>
          </p:nvSpPr>
          <p:spPr bwMode="auto">
            <a:xfrm>
              <a:off x="3290385" y="52784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2" name="Oval 6">
              <a:extLst>
                <a:ext uri="{FF2B5EF4-FFF2-40B4-BE49-F238E27FC236}">
                  <a16:creationId xmlns:a16="http://schemas.microsoft.com/office/drawing/2014/main" id="{DDCA47A5-BAA4-4E01-A327-2B0DD42370A1}"/>
                </a:ext>
              </a:extLst>
            </p:cNvPr>
            <p:cNvSpPr>
              <a:spLocks noChangeArrowheads="1"/>
            </p:cNvSpPr>
            <p:nvPr userDrawn="1"/>
          </p:nvSpPr>
          <p:spPr bwMode="auto">
            <a:xfrm>
              <a:off x="2910973" y="527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3" name="Oval 7">
              <a:extLst>
                <a:ext uri="{FF2B5EF4-FFF2-40B4-BE49-F238E27FC236}">
                  <a16:creationId xmlns:a16="http://schemas.microsoft.com/office/drawing/2014/main" id="{12112CEA-F049-4B04-A77E-2CED959CAE3F}"/>
                </a:ext>
              </a:extLst>
            </p:cNvPr>
            <p:cNvSpPr>
              <a:spLocks noChangeArrowheads="1"/>
            </p:cNvSpPr>
            <p:nvPr userDrawn="1"/>
          </p:nvSpPr>
          <p:spPr bwMode="auto">
            <a:xfrm>
              <a:off x="3101473" y="527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4" name="Oval 8">
              <a:extLst>
                <a:ext uri="{FF2B5EF4-FFF2-40B4-BE49-F238E27FC236}">
                  <a16:creationId xmlns:a16="http://schemas.microsoft.com/office/drawing/2014/main" id="{690414F0-03EB-4E0D-9E4E-C982498348EC}"/>
                </a:ext>
              </a:extLst>
            </p:cNvPr>
            <p:cNvSpPr>
              <a:spLocks noChangeArrowheads="1"/>
            </p:cNvSpPr>
            <p:nvPr userDrawn="1"/>
          </p:nvSpPr>
          <p:spPr bwMode="auto">
            <a:xfrm>
              <a:off x="3393573" y="33575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5" name="Oval 9">
              <a:extLst>
                <a:ext uri="{FF2B5EF4-FFF2-40B4-BE49-F238E27FC236}">
                  <a16:creationId xmlns:a16="http://schemas.microsoft.com/office/drawing/2014/main" id="{F0F4E1FE-4816-499E-9456-78ED0C029249}"/>
                </a:ext>
              </a:extLst>
            </p:cNvPr>
            <p:cNvSpPr>
              <a:spLocks noChangeArrowheads="1"/>
            </p:cNvSpPr>
            <p:nvPr userDrawn="1"/>
          </p:nvSpPr>
          <p:spPr bwMode="auto">
            <a:xfrm>
              <a:off x="3012573" y="33575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6" name="Oval 10">
              <a:extLst>
                <a:ext uri="{FF2B5EF4-FFF2-40B4-BE49-F238E27FC236}">
                  <a16:creationId xmlns:a16="http://schemas.microsoft.com/office/drawing/2014/main" id="{8E6759FF-A7F5-4256-8985-726B2B7D8307}"/>
                </a:ext>
              </a:extLst>
            </p:cNvPr>
            <p:cNvSpPr>
              <a:spLocks noChangeArrowheads="1"/>
            </p:cNvSpPr>
            <p:nvPr userDrawn="1"/>
          </p:nvSpPr>
          <p:spPr bwMode="auto">
            <a:xfrm>
              <a:off x="3203073" y="33575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7" name="Oval 11">
              <a:extLst>
                <a:ext uri="{FF2B5EF4-FFF2-40B4-BE49-F238E27FC236}">
                  <a16:creationId xmlns:a16="http://schemas.microsoft.com/office/drawing/2014/main" id="{83E2D3F8-0148-4719-BB20-0909DE006412}"/>
                </a:ext>
              </a:extLst>
            </p:cNvPr>
            <p:cNvSpPr>
              <a:spLocks noChangeArrowheads="1"/>
            </p:cNvSpPr>
            <p:nvPr userDrawn="1"/>
          </p:nvSpPr>
          <p:spPr bwMode="auto">
            <a:xfrm>
              <a:off x="3290385" y="90884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8" name="Oval 12">
              <a:extLst>
                <a:ext uri="{FF2B5EF4-FFF2-40B4-BE49-F238E27FC236}">
                  <a16:creationId xmlns:a16="http://schemas.microsoft.com/office/drawing/2014/main" id="{1952B5F4-5EB3-444C-BE65-06B7F8896BD8}"/>
                </a:ext>
              </a:extLst>
            </p:cNvPr>
            <p:cNvSpPr>
              <a:spLocks noChangeArrowheads="1"/>
            </p:cNvSpPr>
            <p:nvPr userDrawn="1"/>
          </p:nvSpPr>
          <p:spPr bwMode="auto">
            <a:xfrm>
              <a:off x="2910973" y="908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 name="Oval 13">
              <a:extLst>
                <a:ext uri="{FF2B5EF4-FFF2-40B4-BE49-F238E27FC236}">
                  <a16:creationId xmlns:a16="http://schemas.microsoft.com/office/drawing/2014/main" id="{50AB0133-F65E-4D4C-A550-358FD8663751}"/>
                </a:ext>
              </a:extLst>
            </p:cNvPr>
            <p:cNvSpPr>
              <a:spLocks noChangeArrowheads="1"/>
            </p:cNvSpPr>
            <p:nvPr userDrawn="1"/>
          </p:nvSpPr>
          <p:spPr bwMode="auto">
            <a:xfrm>
              <a:off x="3101473" y="908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 name="Oval 14">
              <a:extLst>
                <a:ext uri="{FF2B5EF4-FFF2-40B4-BE49-F238E27FC236}">
                  <a16:creationId xmlns:a16="http://schemas.microsoft.com/office/drawing/2014/main" id="{6AEF8AB9-EE39-48B4-84E2-29FACED44CFC}"/>
                </a:ext>
              </a:extLst>
            </p:cNvPr>
            <p:cNvSpPr>
              <a:spLocks noChangeArrowheads="1"/>
            </p:cNvSpPr>
            <p:nvPr userDrawn="1"/>
          </p:nvSpPr>
          <p:spPr bwMode="auto">
            <a:xfrm>
              <a:off x="3393573" y="7183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 name="Oval 15">
              <a:extLst>
                <a:ext uri="{FF2B5EF4-FFF2-40B4-BE49-F238E27FC236}">
                  <a16:creationId xmlns:a16="http://schemas.microsoft.com/office/drawing/2014/main" id="{B9E365D6-2520-4699-A62A-824A1CB856D5}"/>
                </a:ext>
              </a:extLst>
            </p:cNvPr>
            <p:cNvSpPr>
              <a:spLocks noChangeArrowheads="1"/>
            </p:cNvSpPr>
            <p:nvPr userDrawn="1"/>
          </p:nvSpPr>
          <p:spPr bwMode="auto">
            <a:xfrm>
              <a:off x="3012573" y="7183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 name="Oval 16">
              <a:extLst>
                <a:ext uri="{FF2B5EF4-FFF2-40B4-BE49-F238E27FC236}">
                  <a16:creationId xmlns:a16="http://schemas.microsoft.com/office/drawing/2014/main" id="{63C058DC-5F23-430B-99EA-19A24E7E8C41}"/>
                </a:ext>
              </a:extLst>
            </p:cNvPr>
            <p:cNvSpPr>
              <a:spLocks noChangeArrowheads="1"/>
            </p:cNvSpPr>
            <p:nvPr userDrawn="1"/>
          </p:nvSpPr>
          <p:spPr bwMode="auto">
            <a:xfrm>
              <a:off x="3203073" y="7183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 name="Oval 5">
              <a:extLst>
                <a:ext uri="{FF2B5EF4-FFF2-40B4-BE49-F238E27FC236}">
                  <a16:creationId xmlns:a16="http://schemas.microsoft.com/office/drawing/2014/main" id="{9D35C639-263E-4F3D-94C8-BCE5DC8C1149}"/>
                </a:ext>
              </a:extLst>
            </p:cNvPr>
            <p:cNvSpPr>
              <a:spLocks noChangeArrowheads="1"/>
            </p:cNvSpPr>
            <p:nvPr userDrawn="1"/>
          </p:nvSpPr>
          <p:spPr bwMode="auto">
            <a:xfrm>
              <a:off x="3861877" y="52784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 name="Oval 6">
              <a:extLst>
                <a:ext uri="{FF2B5EF4-FFF2-40B4-BE49-F238E27FC236}">
                  <a16:creationId xmlns:a16="http://schemas.microsoft.com/office/drawing/2014/main" id="{F0AEC3AF-AF4C-47AC-9F9A-5BB5F23F739B}"/>
                </a:ext>
              </a:extLst>
            </p:cNvPr>
            <p:cNvSpPr>
              <a:spLocks noChangeArrowheads="1"/>
            </p:cNvSpPr>
            <p:nvPr userDrawn="1"/>
          </p:nvSpPr>
          <p:spPr bwMode="auto">
            <a:xfrm>
              <a:off x="3482465" y="527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 name="Oval 7">
              <a:extLst>
                <a:ext uri="{FF2B5EF4-FFF2-40B4-BE49-F238E27FC236}">
                  <a16:creationId xmlns:a16="http://schemas.microsoft.com/office/drawing/2014/main" id="{FA628CE6-DFF5-450F-AC12-CFE1D49C9450}"/>
                </a:ext>
              </a:extLst>
            </p:cNvPr>
            <p:cNvSpPr>
              <a:spLocks noChangeArrowheads="1"/>
            </p:cNvSpPr>
            <p:nvPr userDrawn="1"/>
          </p:nvSpPr>
          <p:spPr bwMode="auto">
            <a:xfrm>
              <a:off x="3672965" y="527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 name="Oval 8">
              <a:extLst>
                <a:ext uri="{FF2B5EF4-FFF2-40B4-BE49-F238E27FC236}">
                  <a16:creationId xmlns:a16="http://schemas.microsoft.com/office/drawing/2014/main" id="{7C6ECB9B-6FA7-487F-BAE7-98923EA06A85}"/>
                </a:ext>
              </a:extLst>
            </p:cNvPr>
            <p:cNvSpPr>
              <a:spLocks noChangeArrowheads="1"/>
            </p:cNvSpPr>
            <p:nvPr userDrawn="1"/>
          </p:nvSpPr>
          <p:spPr bwMode="auto">
            <a:xfrm>
              <a:off x="3965065" y="33575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 name="Oval 9">
              <a:extLst>
                <a:ext uri="{FF2B5EF4-FFF2-40B4-BE49-F238E27FC236}">
                  <a16:creationId xmlns:a16="http://schemas.microsoft.com/office/drawing/2014/main" id="{DF0D9BD0-0F7B-4ABE-ABD0-C934E24FB617}"/>
                </a:ext>
              </a:extLst>
            </p:cNvPr>
            <p:cNvSpPr>
              <a:spLocks noChangeArrowheads="1"/>
            </p:cNvSpPr>
            <p:nvPr userDrawn="1"/>
          </p:nvSpPr>
          <p:spPr bwMode="auto">
            <a:xfrm>
              <a:off x="3584065" y="33575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8" name="Oval 10">
              <a:extLst>
                <a:ext uri="{FF2B5EF4-FFF2-40B4-BE49-F238E27FC236}">
                  <a16:creationId xmlns:a16="http://schemas.microsoft.com/office/drawing/2014/main" id="{AC6C3722-8C94-4625-81F1-98606DEFE42B}"/>
                </a:ext>
              </a:extLst>
            </p:cNvPr>
            <p:cNvSpPr>
              <a:spLocks noChangeArrowheads="1"/>
            </p:cNvSpPr>
            <p:nvPr userDrawn="1"/>
          </p:nvSpPr>
          <p:spPr bwMode="auto">
            <a:xfrm>
              <a:off x="3774565" y="33575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9" name="Oval 11">
              <a:extLst>
                <a:ext uri="{FF2B5EF4-FFF2-40B4-BE49-F238E27FC236}">
                  <a16:creationId xmlns:a16="http://schemas.microsoft.com/office/drawing/2014/main" id="{8D872329-5C60-484B-A07D-AF8CB503B362}"/>
                </a:ext>
              </a:extLst>
            </p:cNvPr>
            <p:cNvSpPr>
              <a:spLocks noChangeArrowheads="1"/>
            </p:cNvSpPr>
            <p:nvPr userDrawn="1"/>
          </p:nvSpPr>
          <p:spPr bwMode="auto">
            <a:xfrm>
              <a:off x="3861877" y="90884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0" name="Oval 12">
              <a:extLst>
                <a:ext uri="{FF2B5EF4-FFF2-40B4-BE49-F238E27FC236}">
                  <a16:creationId xmlns:a16="http://schemas.microsoft.com/office/drawing/2014/main" id="{A2407D79-16C8-468D-B563-563E185B88C8}"/>
                </a:ext>
              </a:extLst>
            </p:cNvPr>
            <p:cNvSpPr>
              <a:spLocks noChangeArrowheads="1"/>
            </p:cNvSpPr>
            <p:nvPr userDrawn="1"/>
          </p:nvSpPr>
          <p:spPr bwMode="auto">
            <a:xfrm>
              <a:off x="3482465" y="908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1" name="Oval 13">
              <a:extLst>
                <a:ext uri="{FF2B5EF4-FFF2-40B4-BE49-F238E27FC236}">
                  <a16:creationId xmlns:a16="http://schemas.microsoft.com/office/drawing/2014/main" id="{C80FACA1-420E-4827-BD12-2D06657C6212}"/>
                </a:ext>
              </a:extLst>
            </p:cNvPr>
            <p:cNvSpPr>
              <a:spLocks noChangeArrowheads="1"/>
            </p:cNvSpPr>
            <p:nvPr userDrawn="1"/>
          </p:nvSpPr>
          <p:spPr bwMode="auto">
            <a:xfrm>
              <a:off x="3672965" y="908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2" name="Oval 14">
              <a:extLst>
                <a:ext uri="{FF2B5EF4-FFF2-40B4-BE49-F238E27FC236}">
                  <a16:creationId xmlns:a16="http://schemas.microsoft.com/office/drawing/2014/main" id="{4D10F4A1-5D54-4812-AA63-3E7BA893A86E}"/>
                </a:ext>
              </a:extLst>
            </p:cNvPr>
            <p:cNvSpPr>
              <a:spLocks noChangeArrowheads="1"/>
            </p:cNvSpPr>
            <p:nvPr userDrawn="1"/>
          </p:nvSpPr>
          <p:spPr bwMode="auto">
            <a:xfrm>
              <a:off x="3965065" y="7183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3" name="Oval 15">
              <a:extLst>
                <a:ext uri="{FF2B5EF4-FFF2-40B4-BE49-F238E27FC236}">
                  <a16:creationId xmlns:a16="http://schemas.microsoft.com/office/drawing/2014/main" id="{78C9EDE4-67FE-4B5A-B51E-64B7480E37C3}"/>
                </a:ext>
              </a:extLst>
            </p:cNvPr>
            <p:cNvSpPr>
              <a:spLocks noChangeArrowheads="1"/>
            </p:cNvSpPr>
            <p:nvPr userDrawn="1"/>
          </p:nvSpPr>
          <p:spPr bwMode="auto">
            <a:xfrm>
              <a:off x="3584065" y="7183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4" name="Oval 16">
              <a:extLst>
                <a:ext uri="{FF2B5EF4-FFF2-40B4-BE49-F238E27FC236}">
                  <a16:creationId xmlns:a16="http://schemas.microsoft.com/office/drawing/2014/main" id="{078D2098-6199-482B-8940-47B8DCF555B9}"/>
                </a:ext>
              </a:extLst>
            </p:cNvPr>
            <p:cNvSpPr>
              <a:spLocks noChangeArrowheads="1"/>
            </p:cNvSpPr>
            <p:nvPr userDrawn="1"/>
          </p:nvSpPr>
          <p:spPr bwMode="auto">
            <a:xfrm>
              <a:off x="3774565" y="7183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6" name="Oval 6">
              <a:extLst>
                <a:ext uri="{FF2B5EF4-FFF2-40B4-BE49-F238E27FC236}">
                  <a16:creationId xmlns:a16="http://schemas.microsoft.com/office/drawing/2014/main" id="{4534229B-C074-4349-807A-03C774D0A210}"/>
                </a:ext>
              </a:extLst>
            </p:cNvPr>
            <p:cNvSpPr>
              <a:spLocks noChangeArrowheads="1"/>
            </p:cNvSpPr>
            <p:nvPr userDrawn="1"/>
          </p:nvSpPr>
          <p:spPr bwMode="auto">
            <a:xfrm>
              <a:off x="4053957" y="527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 name="Oval 12">
              <a:extLst>
                <a:ext uri="{FF2B5EF4-FFF2-40B4-BE49-F238E27FC236}">
                  <a16:creationId xmlns:a16="http://schemas.microsoft.com/office/drawing/2014/main" id="{7C7F19EA-0319-4663-9719-5DB61AB0E951}"/>
                </a:ext>
              </a:extLst>
            </p:cNvPr>
            <p:cNvSpPr>
              <a:spLocks noChangeArrowheads="1"/>
            </p:cNvSpPr>
            <p:nvPr userDrawn="1"/>
          </p:nvSpPr>
          <p:spPr bwMode="auto">
            <a:xfrm>
              <a:off x="4053957" y="908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1" name="Oval 5">
              <a:extLst>
                <a:ext uri="{FF2B5EF4-FFF2-40B4-BE49-F238E27FC236}">
                  <a16:creationId xmlns:a16="http://schemas.microsoft.com/office/drawing/2014/main" id="{6ED64BC1-6729-4B0A-B699-5C67BDBF862E}"/>
                </a:ext>
              </a:extLst>
            </p:cNvPr>
            <p:cNvSpPr>
              <a:spLocks noChangeArrowheads="1"/>
            </p:cNvSpPr>
            <p:nvPr userDrawn="1"/>
          </p:nvSpPr>
          <p:spPr bwMode="auto">
            <a:xfrm>
              <a:off x="432925" y="52784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72" name="Oval 6">
              <a:extLst>
                <a:ext uri="{FF2B5EF4-FFF2-40B4-BE49-F238E27FC236}">
                  <a16:creationId xmlns:a16="http://schemas.microsoft.com/office/drawing/2014/main" id="{7E7F41FB-8F76-4A2F-B6C0-F894C7879AD7}"/>
                </a:ext>
              </a:extLst>
            </p:cNvPr>
            <p:cNvSpPr>
              <a:spLocks noChangeArrowheads="1"/>
            </p:cNvSpPr>
            <p:nvPr userDrawn="1"/>
          </p:nvSpPr>
          <p:spPr bwMode="auto">
            <a:xfrm>
              <a:off x="53513" y="527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73" name="Oval 7">
              <a:extLst>
                <a:ext uri="{FF2B5EF4-FFF2-40B4-BE49-F238E27FC236}">
                  <a16:creationId xmlns:a16="http://schemas.microsoft.com/office/drawing/2014/main" id="{A3453EB6-A3FD-491B-8AF8-58B44D38B771}"/>
                </a:ext>
              </a:extLst>
            </p:cNvPr>
            <p:cNvSpPr>
              <a:spLocks noChangeArrowheads="1"/>
            </p:cNvSpPr>
            <p:nvPr userDrawn="1"/>
          </p:nvSpPr>
          <p:spPr bwMode="auto">
            <a:xfrm>
              <a:off x="244013" y="527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74" name="Oval 8">
              <a:extLst>
                <a:ext uri="{FF2B5EF4-FFF2-40B4-BE49-F238E27FC236}">
                  <a16:creationId xmlns:a16="http://schemas.microsoft.com/office/drawing/2014/main" id="{EB98B480-CD10-4897-9080-5743820E677D}"/>
                </a:ext>
              </a:extLst>
            </p:cNvPr>
            <p:cNvSpPr>
              <a:spLocks noChangeArrowheads="1"/>
            </p:cNvSpPr>
            <p:nvPr userDrawn="1"/>
          </p:nvSpPr>
          <p:spPr bwMode="auto">
            <a:xfrm>
              <a:off x="536113" y="33575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75" name="Oval 9">
              <a:extLst>
                <a:ext uri="{FF2B5EF4-FFF2-40B4-BE49-F238E27FC236}">
                  <a16:creationId xmlns:a16="http://schemas.microsoft.com/office/drawing/2014/main" id="{91ECBD3F-9F75-4A94-B4B8-87C455E57054}"/>
                </a:ext>
              </a:extLst>
            </p:cNvPr>
            <p:cNvSpPr>
              <a:spLocks noChangeArrowheads="1"/>
            </p:cNvSpPr>
            <p:nvPr userDrawn="1"/>
          </p:nvSpPr>
          <p:spPr bwMode="auto">
            <a:xfrm>
              <a:off x="155113" y="33575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76" name="Oval 10">
              <a:extLst>
                <a:ext uri="{FF2B5EF4-FFF2-40B4-BE49-F238E27FC236}">
                  <a16:creationId xmlns:a16="http://schemas.microsoft.com/office/drawing/2014/main" id="{1E744DA5-C531-4936-A99C-B4E29A2F99A4}"/>
                </a:ext>
              </a:extLst>
            </p:cNvPr>
            <p:cNvSpPr>
              <a:spLocks noChangeArrowheads="1"/>
            </p:cNvSpPr>
            <p:nvPr userDrawn="1"/>
          </p:nvSpPr>
          <p:spPr bwMode="auto">
            <a:xfrm>
              <a:off x="345613" y="33575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77" name="Oval 11">
              <a:extLst>
                <a:ext uri="{FF2B5EF4-FFF2-40B4-BE49-F238E27FC236}">
                  <a16:creationId xmlns:a16="http://schemas.microsoft.com/office/drawing/2014/main" id="{24C42182-B26E-4A24-96FD-41A4ABA6D01C}"/>
                </a:ext>
              </a:extLst>
            </p:cNvPr>
            <p:cNvSpPr>
              <a:spLocks noChangeArrowheads="1"/>
            </p:cNvSpPr>
            <p:nvPr userDrawn="1"/>
          </p:nvSpPr>
          <p:spPr bwMode="auto">
            <a:xfrm>
              <a:off x="432925" y="90884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78" name="Oval 12">
              <a:extLst>
                <a:ext uri="{FF2B5EF4-FFF2-40B4-BE49-F238E27FC236}">
                  <a16:creationId xmlns:a16="http://schemas.microsoft.com/office/drawing/2014/main" id="{2E5677EE-688B-4A3C-B345-057B201FBDAD}"/>
                </a:ext>
              </a:extLst>
            </p:cNvPr>
            <p:cNvSpPr>
              <a:spLocks noChangeArrowheads="1"/>
            </p:cNvSpPr>
            <p:nvPr userDrawn="1"/>
          </p:nvSpPr>
          <p:spPr bwMode="auto">
            <a:xfrm>
              <a:off x="53513" y="908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79" name="Oval 13">
              <a:extLst>
                <a:ext uri="{FF2B5EF4-FFF2-40B4-BE49-F238E27FC236}">
                  <a16:creationId xmlns:a16="http://schemas.microsoft.com/office/drawing/2014/main" id="{3E3B4C4C-4BB1-47BF-9134-30734FA6E3F6}"/>
                </a:ext>
              </a:extLst>
            </p:cNvPr>
            <p:cNvSpPr>
              <a:spLocks noChangeArrowheads="1"/>
            </p:cNvSpPr>
            <p:nvPr userDrawn="1"/>
          </p:nvSpPr>
          <p:spPr bwMode="auto">
            <a:xfrm>
              <a:off x="244013" y="9088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80" name="Oval 14">
              <a:extLst>
                <a:ext uri="{FF2B5EF4-FFF2-40B4-BE49-F238E27FC236}">
                  <a16:creationId xmlns:a16="http://schemas.microsoft.com/office/drawing/2014/main" id="{65D12A94-B688-496A-957F-5DA14270F859}"/>
                </a:ext>
              </a:extLst>
            </p:cNvPr>
            <p:cNvSpPr>
              <a:spLocks noChangeArrowheads="1"/>
            </p:cNvSpPr>
            <p:nvPr userDrawn="1"/>
          </p:nvSpPr>
          <p:spPr bwMode="auto">
            <a:xfrm>
              <a:off x="536113" y="7183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81" name="Oval 15">
              <a:extLst>
                <a:ext uri="{FF2B5EF4-FFF2-40B4-BE49-F238E27FC236}">
                  <a16:creationId xmlns:a16="http://schemas.microsoft.com/office/drawing/2014/main" id="{1C2839F4-781B-42DD-B7F9-176729D882B2}"/>
                </a:ext>
              </a:extLst>
            </p:cNvPr>
            <p:cNvSpPr>
              <a:spLocks noChangeArrowheads="1"/>
            </p:cNvSpPr>
            <p:nvPr userDrawn="1"/>
          </p:nvSpPr>
          <p:spPr bwMode="auto">
            <a:xfrm>
              <a:off x="155113" y="7183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82" name="Oval 16">
              <a:extLst>
                <a:ext uri="{FF2B5EF4-FFF2-40B4-BE49-F238E27FC236}">
                  <a16:creationId xmlns:a16="http://schemas.microsoft.com/office/drawing/2014/main" id="{6D68C82C-634A-45C6-A41A-7D58CFD2DA4C}"/>
                </a:ext>
              </a:extLst>
            </p:cNvPr>
            <p:cNvSpPr>
              <a:spLocks noChangeArrowheads="1"/>
            </p:cNvSpPr>
            <p:nvPr userDrawn="1"/>
          </p:nvSpPr>
          <p:spPr bwMode="auto">
            <a:xfrm>
              <a:off x="345613" y="71834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83" name="Oval 5">
              <a:extLst>
                <a:ext uri="{FF2B5EF4-FFF2-40B4-BE49-F238E27FC236}">
                  <a16:creationId xmlns:a16="http://schemas.microsoft.com/office/drawing/2014/main" id="{82E56777-9093-441C-925F-6A2230B6DAF4}"/>
                </a:ext>
              </a:extLst>
            </p:cNvPr>
            <p:cNvSpPr>
              <a:spLocks noChangeArrowheads="1"/>
            </p:cNvSpPr>
            <p:nvPr userDrawn="1"/>
          </p:nvSpPr>
          <p:spPr bwMode="auto">
            <a:xfrm>
              <a:off x="1001752" y="128905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4" name="Oval 6">
              <a:extLst>
                <a:ext uri="{FF2B5EF4-FFF2-40B4-BE49-F238E27FC236}">
                  <a16:creationId xmlns:a16="http://schemas.microsoft.com/office/drawing/2014/main" id="{A84523E0-BF05-478C-A34A-97A733C55BC8}"/>
                </a:ext>
              </a:extLst>
            </p:cNvPr>
            <p:cNvSpPr>
              <a:spLocks noChangeArrowheads="1"/>
            </p:cNvSpPr>
            <p:nvPr userDrawn="1"/>
          </p:nvSpPr>
          <p:spPr bwMode="auto">
            <a:xfrm>
              <a:off x="622340" y="1289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5" name="Oval 7">
              <a:extLst>
                <a:ext uri="{FF2B5EF4-FFF2-40B4-BE49-F238E27FC236}">
                  <a16:creationId xmlns:a16="http://schemas.microsoft.com/office/drawing/2014/main" id="{DA7D0441-3D23-4DAB-A12F-64C29E7864D7}"/>
                </a:ext>
              </a:extLst>
            </p:cNvPr>
            <p:cNvSpPr>
              <a:spLocks noChangeArrowheads="1"/>
            </p:cNvSpPr>
            <p:nvPr userDrawn="1"/>
          </p:nvSpPr>
          <p:spPr bwMode="auto">
            <a:xfrm>
              <a:off x="812840" y="1289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6" name="Oval 8">
              <a:extLst>
                <a:ext uri="{FF2B5EF4-FFF2-40B4-BE49-F238E27FC236}">
                  <a16:creationId xmlns:a16="http://schemas.microsoft.com/office/drawing/2014/main" id="{2FD699B2-B490-42BB-8018-BF55D15ADF4E}"/>
                </a:ext>
              </a:extLst>
            </p:cNvPr>
            <p:cNvSpPr>
              <a:spLocks noChangeArrowheads="1"/>
            </p:cNvSpPr>
            <p:nvPr userDrawn="1"/>
          </p:nvSpPr>
          <p:spPr bwMode="auto">
            <a:xfrm>
              <a:off x="1104940" y="109696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7" name="Oval 9">
              <a:extLst>
                <a:ext uri="{FF2B5EF4-FFF2-40B4-BE49-F238E27FC236}">
                  <a16:creationId xmlns:a16="http://schemas.microsoft.com/office/drawing/2014/main" id="{26B348C0-BF7D-45BF-AF93-F1E71B7F48B0}"/>
                </a:ext>
              </a:extLst>
            </p:cNvPr>
            <p:cNvSpPr>
              <a:spLocks noChangeArrowheads="1"/>
            </p:cNvSpPr>
            <p:nvPr userDrawn="1"/>
          </p:nvSpPr>
          <p:spPr bwMode="auto">
            <a:xfrm>
              <a:off x="723940" y="109696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8" name="Oval 10">
              <a:extLst>
                <a:ext uri="{FF2B5EF4-FFF2-40B4-BE49-F238E27FC236}">
                  <a16:creationId xmlns:a16="http://schemas.microsoft.com/office/drawing/2014/main" id="{1DE78E47-C7FC-4211-BEB9-1E7E3B5CBBD1}"/>
                </a:ext>
              </a:extLst>
            </p:cNvPr>
            <p:cNvSpPr>
              <a:spLocks noChangeArrowheads="1"/>
            </p:cNvSpPr>
            <p:nvPr userDrawn="1"/>
          </p:nvSpPr>
          <p:spPr bwMode="auto">
            <a:xfrm>
              <a:off x="914440" y="109696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9" name="Oval 11">
              <a:extLst>
                <a:ext uri="{FF2B5EF4-FFF2-40B4-BE49-F238E27FC236}">
                  <a16:creationId xmlns:a16="http://schemas.microsoft.com/office/drawing/2014/main" id="{CCCEB9BF-32C3-489D-97F5-622D8E32BD02}"/>
                </a:ext>
              </a:extLst>
            </p:cNvPr>
            <p:cNvSpPr>
              <a:spLocks noChangeArrowheads="1"/>
            </p:cNvSpPr>
            <p:nvPr userDrawn="1"/>
          </p:nvSpPr>
          <p:spPr bwMode="auto">
            <a:xfrm>
              <a:off x="1001752" y="167005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0" name="Oval 12">
              <a:extLst>
                <a:ext uri="{FF2B5EF4-FFF2-40B4-BE49-F238E27FC236}">
                  <a16:creationId xmlns:a16="http://schemas.microsoft.com/office/drawing/2014/main" id="{05AA830A-F737-484C-A966-20D437A9BB9C}"/>
                </a:ext>
              </a:extLst>
            </p:cNvPr>
            <p:cNvSpPr>
              <a:spLocks noChangeArrowheads="1"/>
            </p:cNvSpPr>
            <p:nvPr userDrawn="1"/>
          </p:nvSpPr>
          <p:spPr bwMode="auto">
            <a:xfrm>
              <a:off x="622340" y="1670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1" name="Oval 13">
              <a:extLst>
                <a:ext uri="{FF2B5EF4-FFF2-40B4-BE49-F238E27FC236}">
                  <a16:creationId xmlns:a16="http://schemas.microsoft.com/office/drawing/2014/main" id="{AA99B696-B62B-476F-B650-F159B150877D}"/>
                </a:ext>
              </a:extLst>
            </p:cNvPr>
            <p:cNvSpPr>
              <a:spLocks noChangeArrowheads="1"/>
            </p:cNvSpPr>
            <p:nvPr userDrawn="1"/>
          </p:nvSpPr>
          <p:spPr bwMode="auto">
            <a:xfrm>
              <a:off x="812840" y="1670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2" name="Oval 14">
              <a:extLst>
                <a:ext uri="{FF2B5EF4-FFF2-40B4-BE49-F238E27FC236}">
                  <a16:creationId xmlns:a16="http://schemas.microsoft.com/office/drawing/2014/main" id="{30C67781-1327-40DD-918A-94F6FEC51B4F}"/>
                </a:ext>
              </a:extLst>
            </p:cNvPr>
            <p:cNvSpPr>
              <a:spLocks noChangeArrowheads="1"/>
            </p:cNvSpPr>
            <p:nvPr userDrawn="1"/>
          </p:nvSpPr>
          <p:spPr bwMode="auto">
            <a:xfrm>
              <a:off x="1104940" y="14795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3" name="Oval 15">
              <a:extLst>
                <a:ext uri="{FF2B5EF4-FFF2-40B4-BE49-F238E27FC236}">
                  <a16:creationId xmlns:a16="http://schemas.microsoft.com/office/drawing/2014/main" id="{80C8E1EE-9169-4AF9-85AC-F7E3165045ED}"/>
                </a:ext>
              </a:extLst>
            </p:cNvPr>
            <p:cNvSpPr>
              <a:spLocks noChangeArrowheads="1"/>
            </p:cNvSpPr>
            <p:nvPr userDrawn="1"/>
          </p:nvSpPr>
          <p:spPr bwMode="auto">
            <a:xfrm>
              <a:off x="723940" y="14795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4" name="Oval 16">
              <a:extLst>
                <a:ext uri="{FF2B5EF4-FFF2-40B4-BE49-F238E27FC236}">
                  <a16:creationId xmlns:a16="http://schemas.microsoft.com/office/drawing/2014/main" id="{C0CD695A-9D7A-483A-8770-CC4CED33CECC}"/>
                </a:ext>
              </a:extLst>
            </p:cNvPr>
            <p:cNvSpPr>
              <a:spLocks noChangeArrowheads="1"/>
            </p:cNvSpPr>
            <p:nvPr userDrawn="1"/>
          </p:nvSpPr>
          <p:spPr bwMode="auto">
            <a:xfrm>
              <a:off x="914440" y="14795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5" name="Oval 5">
              <a:extLst>
                <a:ext uri="{FF2B5EF4-FFF2-40B4-BE49-F238E27FC236}">
                  <a16:creationId xmlns:a16="http://schemas.microsoft.com/office/drawing/2014/main" id="{11FAC300-150F-4E55-8401-6DCD960358C4}"/>
                </a:ext>
              </a:extLst>
            </p:cNvPr>
            <p:cNvSpPr>
              <a:spLocks noChangeArrowheads="1"/>
            </p:cNvSpPr>
            <p:nvPr userDrawn="1"/>
          </p:nvSpPr>
          <p:spPr bwMode="auto">
            <a:xfrm>
              <a:off x="1573244" y="128905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6" name="Oval 6">
              <a:extLst>
                <a:ext uri="{FF2B5EF4-FFF2-40B4-BE49-F238E27FC236}">
                  <a16:creationId xmlns:a16="http://schemas.microsoft.com/office/drawing/2014/main" id="{C52A56FB-C2B2-4D8D-A09E-8C801D141AD9}"/>
                </a:ext>
              </a:extLst>
            </p:cNvPr>
            <p:cNvSpPr>
              <a:spLocks noChangeArrowheads="1"/>
            </p:cNvSpPr>
            <p:nvPr userDrawn="1"/>
          </p:nvSpPr>
          <p:spPr bwMode="auto">
            <a:xfrm>
              <a:off x="1193832" y="1289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7" name="Oval 7">
              <a:extLst>
                <a:ext uri="{FF2B5EF4-FFF2-40B4-BE49-F238E27FC236}">
                  <a16:creationId xmlns:a16="http://schemas.microsoft.com/office/drawing/2014/main" id="{C55C5A27-388C-4435-9D18-1BE7FB50A48C}"/>
                </a:ext>
              </a:extLst>
            </p:cNvPr>
            <p:cNvSpPr>
              <a:spLocks noChangeArrowheads="1"/>
            </p:cNvSpPr>
            <p:nvPr userDrawn="1"/>
          </p:nvSpPr>
          <p:spPr bwMode="auto">
            <a:xfrm>
              <a:off x="1384332" y="1289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8" name="Oval 8">
              <a:extLst>
                <a:ext uri="{FF2B5EF4-FFF2-40B4-BE49-F238E27FC236}">
                  <a16:creationId xmlns:a16="http://schemas.microsoft.com/office/drawing/2014/main" id="{2CAE63F3-B397-4851-83C0-CF50E0778103}"/>
                </a:ext>
              </a:extLst>
            </p:cNvPr>
            <p:cNvSpPr>
              <a:spLocks noChangeArrowheads="1"/>
            </p:cNvSpPr>
            <p:nvPr userDrawn="1"/>
          </p:nvSpPr>
          <p:spPr bwMode="auto">
            <a:xfrm>
              <a:off x="1676432" y="109696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9" name="Oval 9">
              <a:extLst>
                <a:ext uri="{FF2B5EF4-FFF2-40B4-BE49-F238E27FC236}">
                  <a16:creationId xmlns:a16="http://schemas.microsoft.com/office/drawing/2014/main" id="{92011699-D3E3-4761-906B-950F01A114BD}"/>
                </a:ext>
              </a:extLst>
            </p:cNvPr>
            <p:cNvSpPr>
              <a:spLocks noChangeArrowheads="1"/>
            </p:cNvSpPr>
            <p:nvPr userDrawn="1"/>
          </p:nvSpPr>
          <p:spPr bwMode="auto">
            <a:xfrm>
              <a:off x="1295432" y="109696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0" name="Oval 10">
              <a:extLst>
                <a:ext uri="{FF2B5EF4-FFF2-40B4-BE49-F238E27FC236}">
                  <a16:creationId xmlns:a16="http://schemas.microsoft.com/office/drawing/2014/main" id="{4A38088B-30B2-405F-BF68-3AF9B282D7A7}"/>
                </a:ext>
              </a:extLst>
            </p:cNvPr>
            <p:cNvSpPr>
              <a:spLocks noChangeArrowheads="1"/>
            </p:cNvSpPr>
            <p:nvPr userDrawn="1"/>
          </p:nvSpPr>
          <p:spPr bwMode="auto">
            <a:xfrm>
              <a:off x="1485932" y="109696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1" name="Oval 11">
              <a:extLst>
                <a:ext uri="{FF2B5EF4-FFF2-40B4-BE49-F238E27FC236}">
                  <a16:creationId xmlns:a16="http://schemas.microsoft.com/office/drawing/2014/main" id="{612E8B0B-E86F-4D20-9B61-F66D256D2FB7}"/>
                </a:ext>
              </a:extLst>
            </p:cNvPr>
            <p:cNvSpPr>
              <a:spLocks noChangeArrowheads="1"/>
            </p:cNvSpPr>
            <p:nvPr userDrawn="1"/>
          </p:nvSpPr>
          <p:spPr bwMode="auto">
            <a:xfrm>
              <a:off x="1573244" y="167005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2" name="Oval 12">
              <a:extLst>
                <a:ext uri="{FF2B5EF4-FFF2-40B4-BE49-F238E27FC236}">
                  <a16:creationId xmlns:a16="http://schemas.microsoft.com/office/drawing/2014/main" id="{36525A3F-673A-48E1-ACCD-17D47D1CE1C5}"/>
                </a:ext>
              </a:extLst>
            </p:cNvPr>
            <p:cNvSpPr>
              <a:spLocks noChangeArrowheads="1"/>
            </p:cNvSpPr>
            <p:nvPr userDrawn="1"/>
          </p:nvSpPr>
          <p:spPr bwMode="auto">
            <a:xfrm>
              <a:off x="1193832" y="1670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3" name="Oval 13">
              <a:extLst>
                <a:ext uri="{FF2B5EF4-FFF2-40B4-BE49-F238E27FC236}">
                  <a16:creationId xmlns:a16="http://schemas.microsoft.com/office/drawing/2014/main" id="{8A71EBF5-365C-42D0-9823-DFB7B76CDDEC}"/>
                </a:ext>
              </a:extLst>
            </p:cNvPr>
            <p:cNvSpPr>
              <a:spLocks noChangeArrowheads="1"/>
            </p:cNvSpPr>
            <p:nvPr userDrawn="1"/>
          </p:nvSpPr>
          <p:spPr bwMode="auto">
            <a:xfrm>
              <a:off x="1384332" y="1670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4" name="Oval 14">
              <a:extLst>
                <a:ext uri="{FF2B5EF4-FFF2-40B4-BE49-F238E27FC236}">
                  <a16:creationId xmlns:a16="http://schemas.microsoft.com/office/drawing/2014/main" id="{EB67943F-1E29-4201-A1DF-DA64AC9A181C}"/>
                </a:ext>
              </a:extLst>
            </p:cNvPr>
            <p:cNvSpPr>
              <a:spLocks noChangeArrowheads="1"/>
            </p:cNvSpPr>
            <p:nvPr userDrawn="1"/>
          </p:nvSpPr>
          <p:spPr bwMode="auto">
            <a:xfrm>
              <a:off x="1676432" y="14795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5" name="Oval 15">
              <a:extLst>
                <a:ext uri="{FF2B5EF4-FFF2-40B4-BE49-F238E27FC236}">
                  <a16:creationId xmlns:a16="http://schemas.microsoft.com/office/drawing/2014/main" id="{068B3A48-1DCF-466E-A545-11286DD05E28}"/>
                </a:ext>
              </a:extLst>
            </p:cNvPr>
            <p:cNvSpPr>
              <a:spLocks noChangeArrowheads="1"/>
            </p:cNvSpPr>
            <p:nvPr userDrawn="1"/>
          </p:nvSpPr>
          <p:spPr bwMode="auto">
            <a:xfrm>
              <a:off x="1295432" y="14795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6" name="Oval 16">
              <a:extLst>
                <a:ext uri="{FF2B5EF4-FFF2-40B4-BE49-F238E27FC236}">
                  <a16:creationId xmlns:a16="http://schemas.microsoft.com/office/drawing/2014/main" id="{3E265294-8354-4811-AFF8-72DD6B63E6AD}"/>
                </a:ext>
              </a:extLst>
            </p:cNvPr>
            <p:cNvSpPr>
              <a:spLocks noChangeArrowheads="1"/>
            </p:cNvSpPr>
            <p:nvPr userDrawn="1"/>
          </p:nvSpPr>
          <p:spPr bwMode="auto">
            <a:xfrm>
              <a:off x="1485932" y="14795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7" name="Oval 5">
              <a:extLst>
                <a:ext uri="{FF2B5EF4-FFF2-40B4-BE49-F238E27FC236}">
                  <a16:creationId xmlns:a16="http://schemas.microsoft.com/office/drawing/2014/main" id="{DBB1222C-6A2D-410F-A113-0589AD95EA90}"/>
                </a:ext>
              </a:extLst>
            </p:cNvPr>
            <p:cNvSpPr>
              <a:spLocks noChangeArrowheads="1"/>
            </p:cNvSpPr>
            <p:nvPr userDrawn="1"/>
          </p:nvSpPr>
          <p:spPr bwMode="auto">
            <a:xfrm>
              <a:off x="2144736" y="128905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8" name="Oval 6">
              <a:extLst>
                <a:ext uri="{FF2B5EF4-FFF2-40B4-BE49-F238E27FC236}">
                  <a16:creationId xmlns:a16="http://schemas.microsoft.com/office/drawing/2014/main" id="{A30286A1-75A6-4A27-BD5F-51B948A64965}"/>
                </a:ext>
              </a:extLst>
            </p:cNvPr>
            <p:cNvSpPr>
              <a:spLocks noChangeArrowheads="1"/>
            </p:cNvSpPr>
            <p:nvPr userDrawn="1"/>
          </p:nvSpPr>
          <p:spPr bwMode="auto">
            <a:xfrm>
              <a:off x="1765324" y="1289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9" name="Oval 7">
              <a:extLst>
                <a:ext uri="{FF2B5EF4-FFF2-40B4-BE49-F238E27FC236}">
                  <a16:creationId xmlns:a16="http://schemas.microsoft.com/office/drawing/2014/main" id="{F7A2A6C4-3AC2-4E6B-97A4-BB3C2F3812E9}"/>
                </a:ext>
              </a:extLst>
            </p:cNvPr>
            <p:cNvSpPr>
              <a:spLocks noChangeArrowheads="1"/>
            </p:cNvSpPr>
            <p:nvPr userDrawn="1"/>
          </p:nvSpPr>
          <p:spPr bwMode="auto">
            <a:xfrm>
              <a:off x="1955824" y="1289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0" name="Oval 8">
              <a:extLst>
                <a:ext uri="{FF2B5EF4-FFF2-40B4-BE49-F238E27FC236}">
                  <a16:creationId xmlns:a16="http://schemas.microsoft.com/office/drawing/2014/main" id="{C9917AC3-E514-4148-8E79-3697721EE48F}"/>
                </a:ext>
              </a:extLst>
            </p:cNvPr>
            <p:cNvSpPr>
              <a:spLocks noChangeArrowheads="1"/>
            </p:cNvSpPr>
            <p:nvPr userDrawn="1"/>
          </p:nvSpPr>
          <p:spPr bwMode="auto">
            <a:xfrm>
              <a:off x="2247924" y="109696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1" name="Oval 9">
              <a:extLst>
                <a:ext uri="{FF2B5EF4-FFF2-40B4-BE49-F238E27FC236}">
                  <a16:creationId xmlns:a16="http://schemas.microsoft.com/office/drawing/2014/main" id="{E2F65622-7892-477C-A929-D3B7A6D826A9}"/>
                </a:ext>
              </a:extLst>
            </p:cNvPr>
            <p:cNvSpPr>
              <a:spLocks noChangeArrowheads="1"/>
            </p:cNvSpPr>
            <p:nvPr userDrawn="1"/>
          </p:nvSpPr>
          <p:spPr bwMode="auto">
            <a:xfrm>
              <a:off x="1866924" y="109696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2" name="Oval 10">
              <a:extLst>
                <a:ext uri="{FF2B5EF4-FFF2-40B4-BE49-F238E27FC236}">
                  <a16:creationId xmlns:a16="http://schemas.microsoft.com/office/drawing/2014/main" id="{75FACAD0-9CA7-4AD5-9B22-30DDA82813EB}"/>
                </a:ext>
              </a:extLst>
            </p:cNvPr>
            <p:cNvSpPr>
              <a:spLocks noChangeArrowheads="1"/>
            </p:cNvSpPr>
            <p:nvPr userDrawn="1"/>
          </p:nvSpPr>
          <p:spPr bwMode="auto">
            <a:xfrm>
              <a:off x="2057424" y="109696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3" name="Oval 11">
              <a:extLst>
                <a:ext uri="{FF2B5EF4-FFF2-40B4-BE49-F238E27FC236}">
                  <a16:creationId xmlns:a16="http://schemas.microsoft.com/office/drawing/2014/main" id="{4DA142FA-D9DB-42F9-873B-E3101939FF9B}"/>
                </a:ext>
              </a:extLst>
            </p:cNvPr>
            <p:cNvSpPr>
              <a:spLocks noChangeArrowheads="1"/>
            </p:cNvSpPr>
            <p:nvPr userDrawn="1"/>
          </p:nvSpPr>
          <p:spPr bwMode="auto">
            <a:xfrm>
              <a:off x="2144736" y="167005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4" name="Oval 12">
              <a:extLst>
                <a:ext uri="{FF2B5EF4-FFF2-40B4-BE49-F238E27FC236}">
                  <a16:creationId xmlns:a16="http://schemas.microsoft.com/office/drawing/2014/main" id="{93ABEA01-CDA3-43F0-B11F-B29B84BD72AD}"/>
                </a:ext>
              </a:extLst>
            </p:cNvPr>
            <p:cNvSpPr>
              <a:spLocks noChangeArrowheads="1"/>
            </p:cNvSpPr>
            <p:nvPr userDrawn="1"/>
          </p:nvSpPr>
          <p:spPr bwMode="auto">
            <a:xfrm>
              <a:off x="1765324" y="1670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5" name="Oval 13">
              <a:extLst>
                <a:ext uri="{FF2B5EF4-FFF2-40B4-BE49-F238E27FC236}">
                  <a16:creationId xmlns:a16="http://schemas.microsoft.com/office/drawing/2014/main" id="{8A68933A-277A-415D-A283-CA2BAFA820FC}"/>
                </a:ext>
              </a:extLst>
            </p:cNvPr>
            <p:cNvSpPr>
              <a:spLocks noChangeArrowheads="1"/>
            </p:cNvSpPr>
            <p:nvPr userDrawn="1"/>
          </p:nvSpPr>
          <p:spPr bwMode="auto">
            <a:xfrm>
              <a:off x="1955824" y="1670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6" name="Oval 14">
              <a:extLst>
                <a:ext uri="{FF2B5EF4-FFF2-40B4-BE49-F238E27FC236}">
                  <a16:creationId xmlns:a16="http://schemas.microsoft.com/office/drawing/2014/main" id="{736BF861-8131-4028-9081-62DF77EEBCEE}"/>
                </a:ext>
              </a:extLst>
            </p:cNvPr>
            <p:cNvSpPr>
              <a:spLocks noChangeArrowheads="1"/>
            </p:cNvSpPr>
            <p:nvPr userDrawn="1"/>
          </p:nvSpPr>
          <p:spPr bwMode="auto">
            <a:xfrm>
              <a:off x="2247924" y="14795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7" name="Oval 15">
              <a:extLst>
                <a:ext uri="{FF2B5EF4-FFF2-40B4-BE49-F238E27FC236}">
                  <a16:creationId xmlns:a16="http://schemas.microsoft.com/office/drawing/2014/main" id="{953DBECA-86FF-4184-ADDD-E37FF6FA02A4}"/>
                </a:ext>
              </a:extLst>
            </p:cNvPr>
            <p:cNvSpPr>
              <a:spLocks noChangeArrowheads="1"/>
            </p:cNvSpPr>
            <p:nvPr userDrawn="1"/>
          </p:nvSpPr>
          <p:spPr bwMode="auto">
            <a:xfrm>
              <a:off x="1866924" y="14795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8" name="Oval 16">
              <a:extLst>
                <a:ext uri="{FF2B5EF4-FFF2-40B4-BE49-F238E27FC236}">
                  <a16:creationId xmlns:a16="http://schemas.microsoft.com/office/drawing/2014/main" id="{0D2E9331-93B2-428D-9131-2D2C76C74EF8}"/>
                </a:ext>
              </a:extLst>
            </p:cNvPr>
            <p:cNvSpPr>
              <a:spLocks noChangeArrowheads="1"/>
            </p:cNvSpPr>
            <p:nvPr userDrawn="1"/>
          </p:nvSpPr>
          <p:spPr bwMode="auto">
            <a:xfrm>
              <a:off x="2057424" y="14795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9" name="Oval 5">
              <a:extLst>
                <a:ext uri="{FF2B5EF4-FFF2-40B4-BE49-F238E27FC236}">
                  <a16:creationId xmlns:a16="http://schemas.microsoft.com/office/drawing/2014/main" id="{76A016BA-EE3E-4877-9EB5-80B866F85EEB}"/>
                </a:ext>
              </a:extLst>
            </p:cNvPr>
            <p:cNvSpPr>
              <a:spLocks noChangeArrowheads="1"/>
            </p:cNvSpPr>
            <p:nvPr userDrawn="1"/>
          </p:nvSpPr>
          <p:spPr bwMode="auto">
            <a:xfrm>
              <a:off x="2716228" y="128905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0" name="Oval 6">
              <a:extLst>
                <a:ext uri="{FF2B5EF4-FFF2-40B4-BE49-F238E27FC236}">
                  <a16:creationId xmlns:a16="http://schemas.microsoft.com/office/drawing/2014/main" id="{0FCF8115-6807-465A-86A1-E9F0CD342EC6}"/>
                </a:ext>
              </a:extLst>
            </p:cNvPr>
            <p:cNvSpPr>
              <a:spLocks noChangeArrowheads="1"/>
            </p:cNvSpPr>
            <p:nvPr userDrawn="1"/>
          </p:nvSpPr>
          <p:spPr bwMode="auto">
            <a:xfrm>
              <a:off x="2336816" y="1289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1" name="Oval 7">
              <a:extLst>
                <a:ext uri="{FF2B5EF4-FFF2-40B4-BE49-F238E27FC236}">
                  <a16:creationId xmlns:a16="http://schemas.microsoft.com/office/drawing/2014/main" id="{3E3A9705-80B3-401D-A59D-AF051EA12864}"/>
                </a:ext>
              </a:extLst>
            </p:cNvPr>
            <p:cNvSpPr>
              <a:spLocks noChangeArrowheads="1"/>
            </p:cNvSpPr>
            <p:nvPr userDrawn="1"/>
          </p:nvSpPr>
          <p:spPr bwMode="auto">
            <a:xfrm>
              <a:off x="2527316" y="1289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2" name="Oval 8">
              <a:extLst>
                <a:ext uri="{FF2B5EF4-FFF2-40B4-BE49-F238E27FC236}">
                  <a16:creationId xmlns:a16="http://schemas.microsoft.com/office/drawing/2014/main" id="{AEFF2BF3-C72D-4F64-9AA9-65D2DF1FDF57}"/>
                </a:ext>
              </a:extLst>
            </p:cNvPr>
            <p:cNvSpPr>
              <a:spLocks noChangeArrowheads="1"/>
            </p:cNvSpPr>
            <p:nvPr userDrawn="1"/>
          </p:nvSpPr>
          <p:spPr bwMode="auto">
            <a:xfrm>
              <a:off x="2819416" y="109696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3" name="Oval 9">
              <a:extLst>
                <a:ext uri="{FF2B5EF4-FFF2-40B4-BE49-F238E27FC236}">
                  <a16:creationId xmlns:a16="http://schemas.microsoft.com/office/drawing/2014/main" id="{0B9C68DE-9E64-4519-B341-A5FBA66EF784}"/>
                </a:ext>
              </a:extLst>
            </p:cNvPr>
            <p:cNvSpPr>
              <a:spLocks noChangeArrowheads="1"/>
            </p:cNvSpPr>
            <p:nvPr userDrawn="1"/>
          </p:nvSpPr>
          <p:spPr bwMode="auto">
            <a:xfrm>
              <a:off x="2438416" y="109696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4" name="Oval 10">
              <a:extLst>
                <a:ext uri="{FF2B5EF4-FFF2-40B4-BE49-F238E27FC236}">
                  <a16:creationId xmlns:a16="http://schemas.microsoft.com/office/drawing/2014/main" id="{C87B71E6-16DA-4575-9861-8861490EB50F}"/>
                </a:ext>
              </a:extLst>
            </p:cNvPr>
            <p:cNvSpPr>
              <a:spLocks noChangeArrowheads="1"/>
            </p:cNvSpPr>
            <p:nvPr userDrawn="1"/>
          </p:nvSpPr>
          <p:spPr bwMode="auto">
            <a:xfrm>
              <a:off x="2628916" y="109696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5" name="Oval 11">
              <a:extLst>
                <a:ext uri="{FF2B5EF4-FFF2-40B4-BE49-F238E27FC236}">
                  <a16:creationId xmlns:a16="http://schemas.microsoft.com/office/drawing/2014/main" id="{B0E9E22F-AD40-4C28-84D7-5B50CCD798DF}"/>
                </a:ext>
              </a:extLst>
            </p:cNvPr>
            <p:cNvSpPr>
              <a:spLocks noChangeArrowheads="1"/>
            </p:cNvSpPr>
            <p:nvPr userDrawn="1"/>
          </p:nvSpPr>
          <p:spPr bwMode="auto">
            <a:xfrm>
              <a:off x="2716228" y="167005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6" name="Oval 12">
              <a:extLst>
                <a:ext uri="{FF2B5EF4-FFF2-40B4-BE49-F238E27FC236}">
                  <a16:creationId xmlns:a16="http://schemas.microsoft.com/office/drawing/2014/main" id="{872ABC8D-9C58-4B06-BBA0-7C1D1A10CA66}"/>
                </a:ext>
              </a:extLst>
            </p:cNvPr>
            <p:cNvSpPr>
              <a:spLocks noChangeArrowheads="1"/>
            </p:cNvSpPr>
            <p:nvPr userDrawn="1"/>
          </p:nvSpPr>
          <p:spPr bwMode="auto">
            <a:xfrm>
              <a:off x="2336816" y="1670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7" name="Oval 13">
              <a:extLst>
                <a:ext uri="{FF2B5EF4-FFF2-40B4-BE49-F238E27FC236}">
                  <a16:creationId xmlns:a16="http://schemas.microsoft.com/office/drawing/2014/main" id="{E7A89CED-9583-443F-86D5-655DD2588F56}"/>
                </a:ext>
              </a:extLst>
            </p:cNvPr>
            <p:cNvSpPr>
              <a:spLocks noChangeArrowheads="1"/>
            </p:cNvSpPr>
            <p:nvPr userDrawn="1"/>
          </p:nvSpPr>
          <p:spPr bwMode="auto">
            <a:xfrm>
              <a:off x="2527316" y="1670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8" name="Oval 14">
              <a:extLst>
                <a:ext uri="{FF2B5EF4-FFF2-40B4-BE49-F238E27FC236}">
                  <a16:creationId xmlns:a16="http://schemas.microsoft.com/office/drawing/2014/main" id="{AE7BB8C7-D7AD-45E8-8B0D-9086DC7A5DD7}"/>
                </a:ext>
              </a:extLst>
            </p:cNvPr>
            <p:cNvSpPr>
              <a:spLocks noChangeArrowheads="1"/>
            </p:cNvSpPr>
            <p:nvPr userDrawn="1"/>
          </p:nvSpPr>
          <p:spPr bwMode="auto">
            <a:xfrm>
              <a:off x="2819416" y="14795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9" name="Oval 15">
              <a:extLst>
                <a:ext uri="{FF2B5EF4-FFF2-40B4-BE49-F238E27FC236}">
                  <a16:creationId xmlns:a16="http://schemas.microsoft.com/office/drawing/2014/main" id="{F49D492F-829E-4BBD-8757-86C82FE51E13}"/>
                </a:ext>
              </a:extLst>
            </p:cNvPr>
            <p:cNvSpPr>
              <a:spLocks noChangeArrowheads="1"/>
            </p:cNvSpPr>
            <p:nvPr userDrawn="1"/>
          </p:nvSpPr>
          <p:spPr bwMode="auto">
            <a:xfrm>
              <a:off x="2438416" y="14795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0" name="Oval 16">
              <a:extLst>
                <a:ext uri="{FF2B5EF4-FFF2-40B4-BE49-F238E27FC236}">
                  <a16:creationId xmlns:a16="http://schemas.microsoft.com/office/drawing/2014/main" id="{15F7217B-ED7C-4B2B-8151-C6DAEA19E74A}"/>
                </a:ext>
              </a:extLst>
            </p:cNvPr>
            <p:cNvSpPr>
              <a:spLocks noChangeArrowheads="1"/>
            </p:cNvSpPr>
            <p:nvPr userDrawn="1"/>
          </p:nvSpPr>
          <p:spPr bwMode="auto">
            <a:xfrm>
              <a:off x="2628916" y="14795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1" name="Oval 5">
              <a:extLst>
                <a:ext uri="{FF2B5EF4-FFF2-40B4-BE49-F238E27FC236}">
                  <a16:creationId xmlns:a16="http://schemas.microsoft.com/office/drawing/2014/main" id="{425053F9-364D-482D-84A5-96F19F28A507}"/>
                </a:ext>
              </a:extLst>
            </p:cNvPr>
            <p:cNvSpPr>
              <a:spLocks noChangeArrowheads="1"/>
            </p:cNvSpPr>
            <p:nvPr userDrawn="1"/>
          </p:nvSpPr>
          <p:spPr bwMode="auto">
            <a:xfrm>
              <a:off x="3287720" y="128905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2" name="Oval 6">
              <a:extLst>
                <a:ext uri="{FF2B5EF4-FFF2-40B4-BE49-F238E27FC236}">
                  <a16:creationId xmlns:a16="http://schemas.microsoft.com/office/drawing/2014/main" id="{3BA5FA1A-8F14-4F4E-9F6B-F5299B6F16FB}"/>
                </a:ext>
              </a:extLst>
            </p:cNvPr>
            <p:cNvSpPr>
              <a:spLocks noChangeArrowheads="1"/>
            </p:cNvSpPr>
            <p:nvPr userDrawn="1"/>
          </p:nvSpPr>
          <p:spPr bwMode="auto">
            <a:xfrm>
              <a:off x="2908308" y="1289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3" name="Oval 7">
              <a:extLst>
                <a:ext uri="{FF2B5EF4-FFF2-40B4-BE49-F238E27FC236}">
                  <a16:creationId xmlns:a16="http://schemas.microsoft.com/office/drawing/2014/main" id="{92EF6FCF-A84F-4CE7-B749-897C6EDCF7F0}"/>
                </a:ext>
              </a:extLst>
            </p:cNvPr>
            <p:cNvSpPr>
              <a:spLocks noChangeArrowheads="1"/>
            </p:cNvSpPr>
            <p:nvPr userDrawn="1"/>
          </p:nvSpPr>
          <p:spPr bwMode="auto">
            <a:xfrm>
              <a:off x="3098808" y="1289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4" name="Oval 8">
              <a:extLst>
                <a:ext uri="{FF2B5EF4-FFF2-40B4-BE49-F238E27FC236}">
                  <a16:creationId xmlns:a16="http://schemas.microsoft.com/office/drawing/2014/main" id="{E8E55EA3-EB96-4C27-B0A3-B5D70226CCA0}"/>
                </a:ext>
              </a:extLst>
            </p:cNvPr>
            <p:cNvSpPr>
              <a:spLocks noChangeArrowheads="1"/>
            </p:cNvSpPr>
            <p:nvPr userDrawn="1"/>
          </p:nvSpPr>
          <p:spPr bwMode="auto">
            <a:xfrm>
              <a:off x="3390908" y="109696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5" name="Oval 9">
              <a:extLst>
                <a:ext uri="{FF2B5EF4-FFF2-40B4-BE49-F238E27FC236}">
                  <a16:creationId xmlns:a16="http://schemas.microsoft.com/office/drawing/2014/main" id="{65DA7DBE-51F6-470B-B916-D73074622A73}"/>
                </a:ext>
              </a:extLst>
            </p:cNvPr>
            <p:cNvSpPr>
              <a:spLocks noChangeArrowheads="1"/>
            </p:cNvSpPr>
            <p:nvPr userDrawn="1"/>
          </p:nvSpPr>
          <p:spPr bwMode="auto">
            <a:xfrm>
              <a:off x="3009908" y="109696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6" name="Oval 10">
              <a:extLst>
                <a:ext uri="{FF2B5EF4-FFF2-40B4-BE49-F238E27FC236}">
                  <a16:creationId xmlns:a16="http://schemas.microsoft.com/office/drawing/2014/main" id="{CABA32E8-2A87-4E05-83B7-ECBB1AFE9E98}"/>
                </a:ext>
              </a:extLst>
            </p:cNvPr>
            <p:cNvSpPr>
              <a:spLocks noChangeArrowheads="1"/>
            </p:cNvSpPr>
            <p:nvPr userDrawn="1"/>
          </p:nvSpPr>
          <p:spPr bwMode="auto">
            <a:xfrm>
              <a:off x="3200408" y="109696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7" name="Oval 11">
              <a:extLst>
                <a:ext uri="{FF2B5EF4-FFF2-40B4-BE49-F238E27FC236}">
                  <a16:creationId xmlns:a16="http://schemas.microsoft.com/office/drawing/2014/main" id="{FC2F9B69-3CFE-4F60-996A-94E8F7B11766}"/>
                </a:ext>
              </a:extLst>
            </p:cNvPr>
            <p:cNvSpPr>
              <a:spLocks noChangeArrowheads="1"/>
            </p:cNvSpPr>
            <p:nvPr userDrawn="1"/>
          </p:nvSpPr>
          <p:spPr bwMode="auto">
            <a:xfrm>
              <a:off x="3287720" y="167005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8" name="Oval 12">
              <a:extLst>
                <a:ext uri="{FF2B5EF4-FFF2-40B4-BE49-F238E27FC236}">
                  <a16:creationId xmlns:a16="http://schemas.microsoft.com/office/drawing/2014/main" id="{3B0A5C9A-6014-451E-A921-2CFDF26BFD96}"/>
                </a:ext>
              </a:extLst>
            </p:cNvPr>
            <p:cNvSpPr>
              <a:spLocks noChangeArrowheads="1"/>
            </p:cNvSpPr>
            <p:nvPr userDrawn="1"/>
          </p:nvSpPr>
          <p:spPr bwMode="auto">
            <a:xfrm>
              <a:off x="2908308" y="1670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9" name="Oval 13">
              <a:extLst>
                <a:ext uri="{FF2B5EF4-FFF2-40B4-BE49-F238E27FC236}">
                  <a16:creationId xmlns:a16="http://schemas.microsoft.com/office/drawing/2014/main" id="{E072525A-7D9D-4051-A443-30F779303026}"/>
                </a:ext>
              </a:extLst>
            </p:cNvPr>
            <p:cNvSpPr>
              <a:spLocks noChangeArrowheads="1"/>
            </p:cNvSpPr>
            <p:nvPr userDrawn="1"/>
          </p:nvSpPr>
          <p:spPr bwMode="auto">
            <a:xfrm>
              <a:off x="3098808" y="1670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0" name="Oval 14">
              <a:extLst>
                <a:ext uri="{FF2B5EF4-FFF2-40B4-BE49-F238E27FC236}">
                  <a16:creationId xmlns:a16="http://schemas.microsoft.com/office/drawing/2014/main" id="{5E064743-0565-42C4-AC72-D484F71B2A1E}"/>
                </a:ext>
              </a:extLst>
            </p:cNvPr>
            <p:cNvSpPr>
              <a:spLocks noChangeArrowheads="1"/>
            </p:cNvSpPr>
            <p:nvPr userDrawn="1"/>
          </p:nvSpPr>
          <p:spPr bwMode="auto">
            <a:xfrm>
              <a:off x="3390908" y="14795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1" name="Oval 15">
              <a:extLst>
                <a:ext uri="{FF2B5EF4-FFF2-40B4-BE49-F238E27FC236}">
                  <a16:creationId xmlns:a16="http://schemas.microsoft.com/office/drawing/2014/main" id="{BCB21BB7-EDE4-45B2-997E-2A736AB5113A}"/>
                </a:ext>
              </a:extLst>
            </p:cNvPr>
            <p:cNvSpPr>
              <a:spLocks noChangeArrowheads="1"/>
            </p:cNvSpPr>
            <p:nvPr userDrawn="1"/>
          </p:nvSpPr>
          <p:spPr bwMode="auto">
            <a:xfrm>
              <a:off x="3009908" y="14795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2" name="Oval 16">
              <a:extLst>
                <a:ext uri="{FF2B5EF4-FFF2-40B4-BE49-F238E27FC236}">
                  <a16:creationId xmlns:a16="http://schemas.microsoft.com/office/drawing/2014/main" id="{7683823A-4B68-4C43-B7A9-E5401C2B7A1F}"/>
                </a:ext>
              </a:extLst>
            </p:cNvPr>
            <p:cNvSpPr>
              <a:spLocks noChangeArrowheads="1"/>
            </p:cNvSpPr>
            <p:nvPr userDrawn="1"/>
          </p:nvSpPr>
          <p:spPr bwMode="auto">
            <a:xfrm>
              <a:off x="3200408" y="14795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3" name="Oval 5">
              <a:extLst>
                <a:ext uri="{FF2B5EF4-FFF2-40B4-BE49-F238E27FC236}">
                  <a16:creationId xmlns:a16="http://schemas.microsoft.com/office/drawing/2014/main" id="{2280CB27-EA33-4C4A-BA06-2D8F0F4E6AD4}"/>
                </a:ext>
              </a:extLst>
            </p:cNvPr>
            <p:cNvSpPr>
              <a:spLocks noChangeArrowheads="1"/>
            </p:cNvSpPr>
            <p:nvPr userDrawn="1"/>
          </p:nvSpPr>
          <p:spPr bwMode="auto">
            <a:xfrm>
              <a:off x="3859212" y="128905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4" name="Oval 6">
              <a:extLst>
                <a:ext uri="{FF2B5EF4-FFF2-40B4-BE49-F238E27FC236}">
                  <a16:creationId xmlns:a16="http://schemas.microsoft.com/office/drawing/2014/main" id="{FA86E0D0-1867-4DD9-A189-B312076D719E}"/>
                </a:ext>
              </a:extLst>
            </p:cNvPr>
            <p:cNvSpPr>
              <a:spLocks noChangeArrowheads="1"/>
            </p:cNvSpPr>
            <p:nvPr userDrawn="1"/>
          </p:nvSpPr>
          <p:spPr bwMode="auto">
            <a:xfrm>
              <a:off x="3479800" y="1289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5" name="Oval 7">
              <a:extLst>
                <a:ext uri="{FF2B5EF4-FFF2-40B4-BE49-F238E27FC236}">
                  <a16:creationId xmlns:a16="http://schemas.microsoft.com/office/drawing/2014/main" id="{06F363D5-DFCC-48BF-9192-8D62AA614C2A}"/>
                </a:ext>
              </a:extLst>
            </p:cNvPr>
            <p:cNvSpPr>
              <a:spLocks noChangeArrowheads="1"/>
            </p:cNvSpPr>
            <p:nvPr userDrawn="1"/>
          </p:nvSpPr>
          <p:spPr bwMode="auto">
            <a:xfrm>
              <a:off x="3670300" y="1289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6" name="Oval 8">
              <a:extLst>
                <a:ext uri="{FF2B5EF4-FFF2-40B4-BE49-F238E27FC236}">
                  <a16:creationId xmlns:a16="http://schemas.microsoft.com/office/drawing/2014/main" id="{62BB1366-3F05-4F1D-B6FF-CD2AFAC9FE64}"/>
                </a:ext>
              </a:extLst>
            </p:cNvPr>
            <p:cNvSpPr>
              <a:spLocks noChangeArrowheads="1"/>
            </p:cNvSpPr>
            <p:nvPr userDrawn="1"/>
          </p:nvSpPr>
          <p:spPr bwMode="auto">
            <a:xfrm>
              <a:off x="3962400" y="109696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7" name="Oval 9">
              <a:extLst>
                <a:ext uri="{FF2B5EF4-FFF2-40B4-BE49-F238E27FC236}">
                  <a16:creationId xmlns:a16="http://schemas.microsoft.com/office/drawing/2014/main" id="{8EF8DDEF-CE30-4100-86B0-54ADC7DB9210}"/>
                </a:ext>
              </a:extLst>
            </p:cNvPr>
            <p:cNvSpPr>
              <a:spLocks noChangeArrowheads="1"/>
            </p:cNvSpPr>
            <p:nvPr userDrawn="1"/>
          </p:nvSpPr>
          <p:spPr bwMode="auto">
            <a:xfrm>
              <a:off x="3581400" y="109696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8" name="Oval 10">
              <a:extLst>
                <a:ext uri="{FF2B5EF4-FFF2-40B4-BE49-F238E27FC236}">
                  <a16:creationId xmlns:a16="http://schemas.microsoft.com/office/drawing/2014/main" id="{54ED6B2C-A952-453D-8008-5117C7128CF2}"/>
                </a:ext>
              </a:extLst>
            </p:cNvPr>
            <p:cNvSpPr>
              <a:spLocks noChangeArrowheads="1"/>
            </p:cNvSpPr>
            <p:nvPr userDrawn="1"/>
          </p:nvSpPr>
          <p:spPr bwMode="auto">
            <a:xfrm>
              <a:off x="3771900" y="109696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9" name="Oval 11">
              <a:extLst>
                <a:ext uri="{FF2B5EF4-FFF2-40B4-BE49-F238E27FC236}">
                  <a16:creationId xmlns:a16="http://schemas.microsoft.com/office/drawing/2014/main" id="{04BE5F74-A14C-4CD6-A272-952CD5FDCB04}"/>
                </a:ext>
              </a:extLst>
            </p:cNvPr>
            <p:cNvSpPr>
              <a:spLocks noChangeArrowheads="1"/>
            </p:cNvSpPr>
            <p:nvPr userDrawn="1"/>
          </p:nvSpPr>
          <p:spPr bwMode="auto">
            <a:xfrm>
              <a:off x="3859212" y="167005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0" name="Oval 12">
              <a:extLst>
                <a:ext uri="{FF2B5EF4-FFF2-40B4-BE49-F238E27FC236}">
                  <a16:creationId xmlns:a16="http://schemas.microsoft.com/office/drawing/2014/main" id="{1E884148-6E43-4607-8988-5A9F471BF9BA}"/>
                </a:ext>
              </a:extLst>
            </p:cNvPr>
            <p:cNvSpPr>
              <a:spLocks noChangeArrowheads="1"/>
            </p:cNvSpPr>
            <p:nvPr userDrawn="1"/>
          </p:nvSpPr>
          <p:spPr bwMode="auto">
            <a:xfrm>
              <a:off x="3479800" y="1670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1" name="Oval 13">
              <a:extLst>
                <a:ext uri="{FF2B5EF4-FFF2-40B4-BE49-F238E27FC236}">
                  <a16:creationId xmlns:a16="http://schemas.microsoft.com/office/drawing/2014/main" id="{62EE9A1C-DFF1-43D4-B277-810209855D6C}"/>
                </a:ext>
              </a:extLst>
            </p:cNvPr>
            <p:cNvSpPr>
              <a:spLocks noChangeArrowheads="1"/>
            </p:cNvSpPr>
            <p:nvPr userDrawn="1"/>
          </p:nvSpPr>
          <p:spPr bwMode="auto">
            <a:xfrm>
              <a:off x="3670300" y="1670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2" name="Oval 14">
              <a:extLst>
                <a:ext uri="{FF2B5EF4-FFF2-40B4-BE49-F238E27FC236}">
                  <a16:creationId xmlns:a16="http://schemas.microsoft.com/office/drawing/2014/main" id="{C2F39E06-AEDA-4074-886B-EC771716CC8B}"/>
                </a:ext>
              </a:extLst>
            </p:cNvPr>
            <p:cNvSpPr>
              <a:spLocks noChangeArrowheads="1"/>
            </p:cNvSpPr>
            <p:nvPr userDrawn="1"/>
          </p:nvSpPr>
          <p:spPr bwMode="auto">
            <a:xfrm>
              <a:off x="3962400" y="14795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3" name="Oval 15">
              <a:extLst>
                <a:ext uri="{FF2B5EF4-FFF2-40B4-BE49-F238E27FC236}">
                  <a16:creationId xmlns:a16="http://schemas.microsoft.com/office/drawing/2014/main" id="{4064E023-4738-46F1-9C84-D102F72D169A}"/>
                </a:ext>
              </a:extLst>
            </p:cNvPr>
            <p:cNvSpPr>
              <a:spLocks noChangeArrowheads="1"/>
            </p:cNvSpPr>
            <p:nvPr userDrawn="1"/>
          </p:nvSpPr>
          <p:spPr bwMode="auto">
            <a:xfrm>
              <a:off x="3581400" y="14795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4" name="Oval 16">
              <a:extLst>
                <a:ext uri="{FF2B5EF4-FFF2-40B4-BE49-F238E27FC236}">
                  <a16:creationId xmlns:a16="http://schemas.microsoft.com/office/drawing/2014/main" id="{39EB0A6F-75B0-4A7B-98DA-0C19FCA1B360}"/>
                </a:ext>
              </a:extLst>
            </p:cNvPr>
            <p:cNvSpPr>
              <a:spLocks noChangeArrowheads="1"/>
            </p:cNvSpPr>
            <p:nvPr userDrawn="1"/>
          </p:nvSpPr>
          <p:spPr bwMode="auto">
            <a:xfrm>
              <a:off x="3771900" y="14795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6" name="Oval 6">
              <a:extLst>
                <a:ext uri="{FF2B5EF4-FFF2-40B4-BE49-F238E27FC236}">
                  <a16:creationId xmlns:a16="http://schemas.microsoft.com/office/drawing/2014/main" id="{8230973E-C04F-4333-91E6-24097904F298}"/>
                </a:ext>
              </a:extLst>
            </p:cNvPr>
            <p:cNvSpPr>
              <a:spLocks noChangeArrowheads="1"/>
            </p:cNvSpPr>
            <p:nvPr userDrawn="1"/>
          </p:nvSpPr>
          <p:spPr bwMode="auto">
            <a:xfrm>
              <a:off x="4051292" y="1289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2" name="Oval 12">
              <a:extLst>
                <a:ext uri="{FF2B5EF4-FFF2-40B4-BE49-F238E27FC236}">
                  <a16:creationId xmlns:a16="http://schemas.microsoft.com/office/drawing/2014/main" id="{9CD3552C-74CD-43A7-A2A0-62A61780063F}"/>
                </a:ext>
              </a:extLst>
            </p:cNvPr>
            <p:cNvSpPr>
              <a:spLocks noChangeArrowheads="1"/>
            </p:cNvSpPr>
            <p:nvPr userDrawn="1"/>
          </p:nvSpPr>
          <p:spPr bwMode="auto">
            <a:xfrm>
              <a:off x="4051292" y="1670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41" name="Oval 5">
              <a:extLst>
                <a:ext uri="{FF2B5EF4-FFF2-40B4-BE49-F238E27FC236}">
                  <a16:creationId xmlns:a16="http://schemas.microsoft.com/office/drawing/2014/main" id="{430C3D64-BDBC-4F82-95DA-3F440F13F38A}"/>
                </a:ext>
              </a:extLst>
            </p:cNvPr>
            <p:cNvSpPr>
              <a:spLocks noChangeArrowheads="1"/>
            </p:cNvSpPr>
            <p:nvPr userDrawn="1"/>
          </p:nvSpPr>
          <p:spPr bwMode="auto">
            <a:xfrm>
              <a:off x="430260" y="128905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42" name="Oval 6">
              <a:extLst>
                <a:ext uri="{FF2B5EF4-FFF2-40B4-BE49-F238E27FC236}">
                  <a16:creationId xmlns:a16="http://schemas.microsoft.com/office/drawing/2014/main" id="{A9465156-39F4-4F30-864E-C4AE49394E49}"/>
                </a:ext>
              </a:extLst>
            </p:cNvPr>
            <p:cNvSpPr>
              <a:spLocks noChangeArrowheads="1"/>
            </p:cNvSpPr>
            <p:nvPr userDrawn="1"/>
          </p:nvSpPr>
          <p:spPr bwMode="auto">
            <a:xfrm>
              <a:off x="50848" y="1289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43" name="Oval 7">
              <a:extLst>
                <a:ext uri="{FF2B5EF4-FFF2-40B4-BE49-F238E27FC236}">
                  <a16:creationId xmlns:a16="http://schemas.microsoft.com/office/drawing/2014/main" id="{1AA5532C-D134-4792-B02D-8D5C39918598}"/>
                </a:ext>
              </a:extLst>
            </p:cNvPr>
            <p:cNvSpPr>
              <a:spLocks noChangeArrowheads="1"/>
            </p:cNvSpPr>
            <p:nvPr userDrawn="1"/>
          </p:nvSpPr>
          <p:spPr bwMode="auto">
            <a:xfrm>
              <a:off x="241348" y="1289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44" name="Oval 8">
              <a:extLst>
                <a:ext uri="{FF2B5EF4-FFF2-40B4-BE49-F238E27FC236}">
                  <a16:creationId xmlns:a16="http://schemas.microsoft.com/office/drawing/2014/main" id="{5D070566-E809-456C-A596-32272EE66CA0}"/>
                </a:ext>
              </a:extLst>
            </p:cNvPr>
            <p:cNvSpPr>
              <a:spLocks noChangeArrowheads="1"/>
            </p:cNvSpPr>
            <p:nvPr userDrawn="1"/>
          </p:nvSpPr>
          <p:spPr bwMode="auto">
            <a:xfrm>
              <a:off x="533448" y="109696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45" name="Oval 9">
              <a:extLst>
                <a:ext uri="{FF2B5EF4-FFF2-40B4-BE49-F238E27FC236}">
                  <a16:creationId xmlns:a16="http://schemas.microsoft.com/office/drawing/2014/main" id="{6CF6CC2E-58B8-45C5-B002-272E0D318394}"/>
                </a:ext>
              </a:extLst>
            </p:cNvPr>
            <p:cNvSpPr>
              <a:spLocks noChangeArrowheads="1"/>
            </p:cNvSpPr>
            <p:nvPr userDrawn="1"/>
          </p:nvSpPr>
          <p:spPr bwMode="auto">
            <a:xfrm>
              <a:off x="152448" y="109696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46" name="Oval 10">
              <a:extLst>
                <a:ext uri="{FF2B5EF4-FFF2-40B4-BE49-F238E27FC236}">
                  <a16:creationId xmlns:a16="http://schemas.microsoft.com/office/drawing/2014/main" id="{4A0530AC-3322-4285-A0E2-035ACC893FB0}"/>
                </a:ext>
              </a:extLst>
            </p:cNvPr>
            <p:cNvSpPr>
              <a:spLocks noChangeArrowheads="1"/>
            </p:cNvSpPr>
            <p:nvPr userDrawn="1"/>
          </p:nvSpPr>
          <p:spPr bwMode="auto">
            <a:xfrm>
              <a:off x="342948" y="109696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47" name="Oval 11">
              <a:extLst>
                <a:ext uri="{FF2B5EF4-FFF2-40B4-BE49-F238E27FC236}">
                  <a16:creationId xmlns:a16="http://schemas.microsoft.com/office/drawing/2014/main" id="{DECB865D-0144-457E-8389-07AD2E28AD8F}"/>
                </a:ext>
              </a:extLst>
            </p:cNvPr>
            <p:cNvSpPr>
              <a:spLocks noChangeArrowheads="1"/>
            </p:cNvSpPr>
            <p:nvPr userDrawn="1"/>
          </p:nvSpPr>
          <p:spPr bwMode="auto">
            <a:xfrm>
              <a:off x="430260" y="167005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48" name="Oval 12">
              <a:extLst>
                <a:ext uri="{FF2B5EF4-FFF2-40B4-BE49-F238E27FC236}">
                  <a16:creationId xmlns:a16="http://schemas.microsoft.com/office/drawing/2014/main" id="{B0502436-E9EF-4F7A-8EA8-FE76C1B32E3E}"/>
                </a:ext>
              </a:extLst>
            </p:cNvPr>
            <p:cNvSpPr>
              <a:spLocks noChangeArrowheads="1"/>
            </p:cNvSpPr>
            <p:nvPr userDrawn="1"/>
          </p:nvSpPr>
          <p:spPr bwMode="auto">
            <a:xfrm>
              <a:off x="50848" y="1670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49" name="Oval 13">
              <a:extLst>
                <a:ext uri="{FF2B5EF4-FFF2-40B4-BE49-F238E27FC236}">
                  <a16:creationId xmlns:a16="http://schemas.microsoft.com/office/drawing/2014/main" id="{03C13550-4571-44A2-A130-B1DD4ED1DA2E}"/>
                </a:ext>
              </a:extLst>
            </p:cNvPr>
            <p:cNvSpPr>
              <a:spLocks noChangeArrowheads="1"/>
            </p:cNvSpPr>
            <p:nvPr userDrawn="1"/>
          </p:nvSpPr>
          <p:spPr bwMode="auto">
            <a:xfrm>
              <a:off x="241348" y="16700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50" name="Oval 14">
              <a:extLst>
                <a:ext uri="{FF2B5EF4-FFF2-40B4-BE49-F238E27FC236}">
                  <a16:creationId xmlns:a16="http://schemas.microsoft.com/office/drawing/2014/main" id="{F3D56DB9-943A-4CFC-98E2-3AF82D39C6CE}"/>
                </a:ext>
              </a:extLst>
            </p:cNvPr>
            <p:cNvSpPr>
              <a:spLocks noChangeArrowheads="1"/>
            </p:cNvSpPr>
            <p:nvPr userDrawn="1"/>
          </p:nvSpPr>
          <p:spPr bwMode="auto">
            <a:xfrm>
              <a:off x="533448" y="14795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51" name="Oval 15">
              <a:extLst>
                <a:ext uri="{FF2B5EF4-FFF2-40B4-BE49-F238E27FC236}">
                  <a16:creationId xmlns:a16="http://schemas.microsoft.com/office/drawing/2014/main" id="{A137D64A-2A48-4EC3-819D-37400FD79BDA}"/>
                </a:ext>
              </a:extLst>
            </p:cNvPr>
            <p:cNvSpPr>
              <a:spLocks noChangeArrowheads="1"/>
            </p:cNvSpPr>
            <p:nvPr userDrawn="1"/>
          </p:nvSpPr>
          <p:spPr bwMode="auto">
            <a:xfrm>
              <a:off x="152448" y="14795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52" name="Oval 16">
              <a:extLst>
                <a:ext uri="{FF2B5EF4-FFF2-40B4-BE49-F238E27FC236}">
                  <a16:creationId xmlns:a16="http://schemas.microsoft.com/office/drawing/2014/main" id="{1CBC6454-2A71-44FB-A26B-86792A52EEB7}"/>
                </a:ext>
              </a:extLst>
            </p:cNvPr>
            <p:cNvSpPr>
              <a:spLocks noChangeArrowheads="1"/>
            </p:cNvSpPr>
            <p:nvPr userDrawn="1"/>
          </p:nvSpPr>
          <p:spPr bwMode="auto">
            <a:xfrm>
              <a:off x="342948" y="147955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53" name="Oval 5">
              <a:extLst>
                <a:ext uri="{FF2B5EF4-FFF2-40B4-BE49-F238E27FC236}">
                  <a16:creationId xmlns:a16="http://schemas.microsoft.com/office/drawing/2014/main" id="{D55966C7-5F08-4B21-BEA8-C4F8B3F1A774}"/>
                </a:ext>
              </a:extLst>
            </p:cNvPr>
            <p:cNvSpPr>
              <a:spLocks noChangeArrowheads="1"/>
            </p:cNvSpPr>
            <p:nvPr userDrawn="1"/>
          </p:nvSpPr>
          <p:spPr bwMode="auto">
            <a:xfrm>
              <a:off x="1003725" y="205422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4" name="Oval 6">
              <a:extLst>
                <a:ext uri="{FF2B5EF4-FFF2-40B4-BE49-F238E27FC236}">
                  <a16:creationId xmlns:a16="http://schemas.microsoft.com/office/drawing/2014/main" id="{CF4B7A7C-7D05-40E8-9AD4-3B3ABE7F6FA7}"/>
                </a:ext>
              </a:extLst>
            </p:cNvPr>
            <p:cNvSpPr>
              <a:spLocks noChangeArrowheads="1"/>
            </p:cNvSpPr>
            <p:nvPr userDrawn="1"/>
          </p:nvSpPr>
          <p:spPr bwMode="auto">
            <a:xfrm>
              <a:off x="624313" y="2054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5" name="Oval 7">
              <a:extLst>
                <a:ext uri="{FF2B5EF4-FFF2-40B4-BE49-F238E27FC236}">
                  <a16:creationId xmlns:a16="http://schemas.microsoft.com/office/drawing/2014/main" id="{7A8FE7F6-AEF7-4FF5-825A-42953021B1FF}"/>
                </a:ext>
              </a:extLst>
            </p:cNvPr>
            <p:cNvSpPr>
              <a:spLocks noChangeArrowheads="1"/>
            </p:cNvSpPr>
            <p:nvPr userDrawn="1"/>
          </p:nvSpPr>
          <p:spPr bwMode="auto">
            <a:xfrm>
              <a:off x="814813" y="2054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6" name="Oval 8">
              <a:extLst>
                <a:ext uri="{FF2B5EF4-FFF2-40B4-BE49-F238E27FC236}">
                  <a16:creationId xmlns:a16="http://schemas.microsoft.com/office/drawing/2014/main" id="{89E39A8C-B8D4-4301-833C-A6AE147D320D}"/>
                </a:ext>
              </a:extLst>
            </p:cNvPr>
            <p:cNvSpPr>
              <a:spLocks noChangeArrowheads="1"/>
            </p:cNvSpPr>
            <p:nvPr userDrawn="1"/>
          </p:nvSpPr>
          <p:spPr bwMode="auto">
            <a:xfrm>
              <a:off x="1106913" y="186213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7" name="Oval 9">
              <a:extLst>
                <a:ext uri="{FF2B5EF4-FFF2-40B4-BE49-F238E27FC236}">
                  <a16:creationId xmlns:a16="http://schemas.microsoft.com/office/drawing/2014/main" id="{77AAE9FF-464C-4145-898E-63449BCBA357}"/>
                </a:ext>
              </a:extLst>
            </p:cNvPr>
            <p:cNvSpPr>
              <a:spLocks noChangeArrowheads="1"/>
            </p:cNvSpPr>
            <p:nvPr userDrawn="1"/>
          </p:nvSpPr>
          <p:spPr bwMode="auto">
            <a:xfrm>
              <a:off x="725913" y="186213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8" name="Oval 10">
              <a:extLst>
                <a:ext uri="{FF2B5EF4-FFF2-40B4-BE49-F238E27FC236}">
                  <a16:creationId xmlns:a16="http://schemas.microsoft.com/office/drawing/2014/main" id="{9E58F003-B3D1-44EB-AE0B-03ED7AF9E312}"/>
                </a:ext>
              </a:extLst>
            </p:cNvPr>
            <p:cNvSpPr>
              <a:spLocks noChangeArrowheads="1"/>
            </p:cNvSpPr>
            <p:nvPr userDrawn="1"/>
          </p:nvSpPr>
          <p:spPr bwMode="auto">
            <a:xfrm>
              <a:off x="916413" y="186213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9" name="Oval 11">
              <a:extLst>
                <a:ext uri="{FF2B5EF4-FFF2-40B4-BE49-F238E27FC236}">
                  <a16:creationId xmlns:a16="http://schemas.microsoft.com/office/drawing/2014/main" id="{21647D90-AD35-4259-ADBF-04B6DEBF5C96}"/>
                </a:ext>
              </a:extLst>
            </p:cNvPr>
            <p:cNvSpPr>
              <a:spLocks noChangeArrowheads="1"/>
            </p:cNvSpPr>
            <p:nvPr userDrawn="1"/>
          </p:nvSpPr>
          <p:spPr bwMode="auto">
            <a:xfrm>
              <a:off x="1003725" y="243522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0" name="Oval 12">
              <a:extLst>
                <a:ext uri="{FF2B5EF4-FFF2-40B4-BE49-F238E27FC236}">
                  <a16:creationId xmlns:a16="http://schemas.microsoft.com/office/drawing/2014/main" id="{17E50696-4753-4215-A927-231BE312F4E3}"/>
                </a:ext>
              </a:extLst>
            </p:cNvPr>
            <p:cNvSpPr>
              <a:spLocks noChangeArrowheads="1"/>
            </p:cNvSpPr>
            <p:nvPr userDrawn="1"/>
          </p:nvSpPr>
          <p:spPr bwMode="auto">
            <a:xfrm>
              <a:off x="624313" y="2435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1" name="Oval 13">
              <a:extLst>
                <a:ext uri="{FF2B5EF4-FFF2-40B4-BE49-F238E27FC236}">
                  <a16:creationId xmlns:a16="http://schemas.microsoft.com/office/drawing/2014/main" id="{5B3EAD8F-6554-4ED8-909F-740DB258C444}"/>
                </a:ext>
              </a:extLst>
            </p:cNvPr>
            <p:cNvSpPr>
              <a:spLocks noChangeArrowheads="1"/>
            </p:cNvSpPr>
            <p:nvPr userDrawn="1"/>
          </p:nvSpPr>
          <p:spPr bwMode="auto">
            <a:xfrm>
              <a:off x="814813" y="2435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2" name="Oval 14">
              <a:extLst>
                <a:ext uri="{FF2B5EF4-FFF2-40B4-BE49-F238E27FC236}">
                  <a16:creationId xmlns:a16="http://schemas.microsoft.com/office/drawing/2014/main" id="{A51A5F67-DB07-47D0-9D08-CDC88A3EBEF1}"/>
                </a:ext>
              </a:extLst>
            </p:cNvPr>
            <p:cNvSpPr>
              <a:spLocks noChangeArrowheads="1"/>
            </p:cNvSpPr>
            <p:nvPr userDrawn="1"/>
          </p:nvSpPr>
          <p:spPr bwMode="auto">
            <a:xfrm>
              <a:off x="1106913" y="22447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3" name="Oval 15">
              <a:extLst>
                <a:ext uri="{FF2B5EF4-FFF2-40B4-BE49-F238E27FC236}">
                  <a16:creationId xmlns:a16="http://schemas.microsoft.com/office/drawing/2014/main" id="{D501E434-3B85-4170-9CF2-729290EC0E1C}"/>
                </a:ext>
              </a:extLst>
            </p:cNvPr>
            <p:cNvSpPr>
              <a:spLocks noChangeArrowheads="1"/>
            </p:cNvSpPr>
            <p:nvPr userDrawn="1"/>
          </p:nvSpPr>
          <p:spPr bwMode="auto">
            <a:xfrm>
              <a:off x="725913" y="22447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4" name="Oval 16">
              <a:extLst>
                <a:ext uri="{FF2B5EF4-FFF2-40B4-BE49-F238E27FC236}">
                  <a16:creationId xmlns:a16="http://schemas.microsoft.com/office/drawing/2014/main" id="{AA2CB0A3-E9BD-40E3-B5CB-8191DC85C438}"/>
                </a:ext>
              </a:extLst>
            </p:cNvPr>
            <p:cNvSpPr>
              <a:spLocks noChangeArrowheads="1"/>
            </p:cNvSpPr>
            <p:nvPr userDrawn="1"/>
          </p:nvSpPr>
          <p:spPr bwMode="auto">
            <a:xfrm>
              <a:off x="916413" y="22447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5" name="Oval 5">
              <a:extLst>
                <a:ext uri="{FF2B5EF4-FFF2-40B4-BE49-F238E27FC236}">
                  <a16:creationId xmlns:a16="http://schemas.microsoft.com/office/drawing/2014/main" id="{F561A158-926A-4D7F-AA01-905FE1B9681B}"/>
                </a:ext>
              </a:extLst>
            </p:cNvPr>
            <p:cNvSpPr>
              <a:spLocks noChangeArrowheads="1"/>
            </p:cNvSpPr>
            <p:nvPr userDrawn="1"/>
          </p:nvSpPr>
          <p:spPr bwMode="auto">
            <a:xfrm>
              <a:off x="1575217" y="205422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6" name="Oval 6">
              <a:extLst>
                <a:ext uri="{FF2B5EF4-FFF2-40B4-BE49-F238E27FC236}">
                  <a16:creationId xmlns:a16="http://schemas.microsoft.com/office/drawing/2014/main" id="{DCDFA906-EBBF-4A48-90BE-991C1EA0FA97}"/>
                </a:ext>
              </a:extLst>
            </p:cNvPr>
            <p:cNvSpPr>
              <a:spLocks noChangeArrowheads="1"/>
            </p:cNvSpPr>
            <p:nvPr userDrawn="1"/>
          </p:nvSpPr>
          <p:spPr bwMode="auto">
            <a:xfrm>
              <a:off x="1195805" y="2054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7" name="Oval 7">
              <a:extLst>
                <a:ext uri="{FF2B5EF4-FFF2-40B4-BE49-F238E27FC236}">
                  <a16:creationId xmlns:a16="http://schemas.microsoft.com/office/drawing/2014/main" id="{18503000-096C-48F1-B9FE-62E4AD686FA3}"/>
                </a:ext>
              </a:extLst>
            </p:cNvPr>
            <p:cNvSpPr>
              <a:spLocks noChangeArrowheads="1"/>
            </p:cNvSpPr>
            <p:nvPr userDrawn="1"/>
          </p:nvSpPr>
          <p:spPr bwMode="auto">
            <a:xfrm>
              <a:off x="1386305" y="2054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8" name="Oval 8">
              <a:extLst>
                <a:ext uri="{FF2B5EF4-FFF2-40B4-BE49-F238E27FC236}">
                  <a16:creationId xmlns:a16="http://schemas.microsoft.com/office/drawing/2014/main" id="{3A129F04-2782-48FD-8302-044D1718CCA5}"/>
                </a:ext>
              </a:extLst>
            </p:cNvPr>
            <p:cNvSpPr>
              <a:spLocks noChangeArrowheads="1"/>
            </p:cNvSpPr>
            <p:nvPr userDrawn="1"/>
          </p:nvSpPr>
          <p:spPr bwMode="auto">
            <a:xfrm>
              <a:off x="1678405" y="186213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9" name="Oval 9">
              <a:extLst>
                <a:ext uri="{FF2B5EF4-FFF2-40B4-BE49-F238E27FC236}">
                  <a16:creationId xmlns:a16="http://schemas.microsoft.com/office/drawing/2014/main" id="{D869151E-0354-4ED0-A59E-DE2942CB385D}"/>
                </a:ext>
              </a:extLst>
            </p:cNvPr>
            <p:cNvSpPr>
              <a:spLocks noChangeArrowheads="1"/>
            </p:cNvSpPr>
            <p:nvPr userDrawn="1"/>
          </p:nvSpPr>
          <p:spPr bwMode="auto">
            <a:xfrm>
              <a:off x="1297405" y="186213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0" name="Oval 10">
              <a:extLst>
                <a:ext uri="{FF2B5EF4-FFF2-40B4-BE49-F238E27FC236}">
                  <a16:creationId xmlns:a16="http://schemas.microsoft.com/office/drawing/2014/main" id="{188D927F-929C-46C0-9570-0AD22276EEE3}"/>
                </a:ext>
              </a:extLst>
            </p:cNvPr>
            <p:cNvSpPr>
              <a:spLocks noChangeArrowheads="1"/>
            </p:cNvSpPr>
            <p:nvPr userDrawn="1"/>
          </p:nvSpPr>
          <p:spPr bwMode="auto">
            <a:xfrm>
              <a:off x="1487905" y="186213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1" name="Oval 11">
              <a:extLst>
                <a:ext uri="{FF2B5EF4-FFF2-40B4-BE49-F238E27FC236}">
                  <a16:creationId xmlns:a16="http://schemas.microsoft.com/office/drawing/2014/main" id="{77575304-1F31-41C9-A586-30E94F3A1D1A}"/>
                </a:ext>
              </a:extLst>
            </p:cNvPr>
            <p:cNvSpPr>
              <a:spLocks noChangeArrowheads="1"/>
            </p:cNvSpPr>
            <p:nvPr userDrawn="1"/>
          </p:nvSpPr>
          <p:spPr bwMode="auto">
            <a:xfrm>
              <a:off x="1575217" y="243522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2" name="Oval 12">
              <a:extLst>
                <a:ext uri="{FF2B5EF4-FFF2-40B4-BE49-F238E27FC236}">
                  <a16:creationId xmlns:a16="http://schemas.microsoft.com/office/drawing/2014/main" id="{FCA9D35E-F0DE-4FD8-89F6-6ADBF10DD41A}"/>
                </a:ext>
              </a:extLst>
            </p:cNvPr>
            <p:cNvSpPr>
              <a:spLocks noChangeArrowheads="1"/>
            </p:cNvSpPr>
            <p:nvPr userDrawn="1"/>
          </p:nvSpPr>
          <p:spPr bwMode="auto">
            <a:xfrm>
              <a:off x="1195805" y="2435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3" name="Oval 13">
              <a:extLst>
                <a:ext uri="{FF2B5EF4-FFF2-40B4-BE49-F238E27FC236}">
                  <a16:creationId xmlns:a16="http://schemas.microsoft.com/office/drawing/2014/main" id="{14AEC848-A41E-4033-8F53-9DB53AC6E06C}"/>
                </a:ext>
              </a:extLst>
            </p:cNvPr>
            <p:cNvSpPr>
              <a:spLocks noChangeArrowheads="1"/>
            </p:cNvSpPr>
            <p:nvPr userDrawn="1"/>
          </p:nvSpPr>
          <p:spPr bwMode="auto">
            <a:xfrm>
              <a:off x="1386305" y="2435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4" name="Oval 14">
              <a:extLst>
                <a:ext uri="{FF2B5EF4-FFF2-40B4-BE49-F238E27FC236}">
                  <a16:creationId xmlns:a16="http://schemas.microsoft.com/office/drawing/2014/main" id="{EC2F8D7E-8ABD-4575-81A5-F5BF925CF669}"/>
                </a:ext>
              </a:extLst>
            </p:cNvPr>
            <p:cNvSpPr>
              <a:spLocks noChangeArrowheads="1"/>
            </p:cNvSpPr>
            <p:nvPr userDrawn="1"/>
          </p:nvSpPr>
          <p:spPr bwMode="auto">
            <a:xfrm>
              <a:off x="1678405" y="22447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5" name="Oval 15">
              <a:extLst>
                <a:ext uri="{FF2B5EF4-FFF2-40B4-BE49-F238E27FC236}">
                  <a16:creationId xmlns:a16="http://schemas.microsoft.com/office/drawing/2014/main" id="{E3F2D580-FB8F-4D9B-BBFA-2B572A72CCCF}"/>
                </a:ext>
              </a:extLst>
            </p:cNvPr>
            <p:cNvSpPr>
              <a:spLocks noChangeArrowheads="1"/>
            </p:cNvSpPr>
            <p:nvPr userDrawn="1"/>
          </p:nvSpPr>
          <p:spPr bwMode="auto">
            <a:xfrm>
              <a:off x="1297405" y="22447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6" name="Oval 16">
              <a:extLst>
                <a:ext uri="{FF2B5EF4-FFF2-40B4-BE49-F238E27FC236}">
                  <a16:creationId xmlns:a16="http://schemas.microsoft.com/office/drawing/2014/main" id="{85385A42-7A64-4D4C-972C-F3B660A7C481}"/>
                </a:ext>
              </a:extLst>
            </p:cNvPr>
            <p:cNvSpPr>
              <a:spLocks noChangeArrowheads="1"/>
            </p:cNvSpPr>
            <p:nvPr userDrawn="1"/>
          </p:nvSpPr>
          <p:spPr bwMode="auto">
            <a:xfrm>
              <a:off x="1487905" y="22447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7" name="Oval 5">
              <a:extLst>
                <a:ext uri="{FF2B5EF4-FFF2-40B4-BE49-F238E27FC236}">
                  <a16:creationId xmlns:a16="http://schemas.microsoft.com/office/drawing/2014/main" id="{F9B4C7C2-3669-45CA-B1AE-00A21C1CA608}"/>
                </a:ext>
              </a:extLst>
            </p:cNvPr>
            <p:cNvSpPr>
              <a:spLocks noChangeArrowheads="1"/>
            </p:cNvSpPr>
            <p:nvPr userDrawn="1"/>
          </p:nvSpPr>
          <p:spPr bwMode="auto">
            <a:xfrm>
              <a:off x="2146709" y="205422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8" name="Oval 6">
              <a:extLst>
                <a:ext uri="{FF2B5EF4-FFF2-40B4-BE49-F238E27FC236}">
                  <a16:creationId xmlns:a16="http://schemas.microsoft.com/office/drawing/2014/main" id="{53D31D13-20C6-4834-AB5D-E75C49793E05}"/>
                </a:ext>
              </a:extLst>
            </p:cNvPr>
            <p:cNvSpPr>
              <a:spLocks noChangeArrowheads="1"/>
            </p:cNvSpPr>
            <p:nvPr userDrawn="1"/>
          </p:nvSpPr>
          <p:spPr bwMode="auto">
            <a:xfrm>
              <a:off x="1767297" y="2054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9" name="Oval 7">
              <a:extLst>
                <a:ext uri="{FF2B5EF4-FFF2-40B4-BE49-F238E27FC236}">
                  <a16:creationId xmlns:a16="http://schemas.microsoft.com/office/drawing/2014/main" id="{7C4A0AF1-14D9-43C2-BCF4-AD9A0F9CD1D8}"/>
                </a:ext>
              </a:extLst>
            </p:cNvPr>
            <p:cNvSpPr>
              <a:spLocks noChangeArrowheads="1"/>
            </p:cNvSpPr>
            <p:nvPr userDrawn="1"/>
          </p:nvSpPr>
          <p:spPr bwMode="auto">
            <a:xfrm>
              <a:off x="1957797" y="2054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0" name="Oval 8">
              <a:extLst>
                <a:ext uri="{FF2B5EF4-FFF2-40B4-BE49-F238E27FC236}">
                  <a16:creationId xmlns:a16="http://schemas.microsoft.com/office/drawing/2014/main" id="{076E2929-6AC6-40E7-A980-EAAE87BA113C}"/>
                </a:ext>
              </a:extLst>
            </p:cNvPr>
            <p:cNvSpPr>
              <a:spLocks noChangeArrowheads="1"/>
            </p:cNvSpPr>
            <p:nvPr userDrawn="1"/>
          </p:nvSpPr>
          <p:spPr bwMode="auto">
            <a:xfrm>
              <a:off x="2249897" y="186213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1" name="Oval 9">
              <a:extLst>
                <a:ext uri="{FF2B5EF4-FFF2-40B4-BE49-F238E27FC236}">
                  <a16:creationId xmlns:a16="http://schemas.microsoft.com/office/drawing/2014/main" id="{3E516F7E-E5FF-488A-97CF-5A3D44114A50}"/>
                </a:ext>
              </a:extLst>
            </p:cNvPr>
            <p:cNvSpPr>
              <a:spLocks noChangeArrowheads="1"/>
            </p:cNvSpPr>
            <p:nvPr userDrawn="1"/>
          </p:nvSpPr>
          <p:spPr bwMode="auto">
            <a:xfrm>
              <a:off x="1868897" y="186213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2" name="Oval 10">
              <a:extLst>
                <a:ext uri="{FF2B5EF4-FFF2-40B4-BE49-F238E27FC236}">
                  <a16:creationId xmlns:a16="http://schemas.microsoft.com/office/drawing/2014/main" id="{28B9D48C-C3C2-41B1-BDC0-143ECEE0B536}"/>
                </a:ext>
              </a:extLst>
            </p:cNvPr>
            <p:cNvSpPr>
              <a:spLocks noChangeArrowheads="1"/>
            </p:cNvSpPr>
            <p:nvPr userDrawn="1"/>
          </p:nvSpPr>
          <p:spPr bwMode="auto">
            <a:xfrm>
              <a:off x="2059397" y="186213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3" name="Oval 11">
              <a:extLst>
                <a:ext uri="{FF2B5EF4-FFF2-40B4-BE49-F238E27FC236}">
                  <a16:creationId xmlns:a16="http://schemas.microsoft.com/office/drawing/2014/main" id="{708CE8AE-F234-4A7A-AFC5-E63E79C373A4}"/>
                </a:ext>
              </a:extLst>
            </p:cNvPr>
            <p:cNvSpPr>
              <a:spLocks noChangeArrowheads="1"/>
            </p:cNvSpPr>
            <p:nvPr userDrawn="1"/>
          </p:nvSpPr>
          <p:spPr bwMode="auto">
            <a:xfrm>
              <a:off x="2146709" y="243522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4" name="Oval 12">
              <a:extLst>
                <a:ext uri="{FF2B5EF4-FFF2-40B4-BE49-F238E27FC236}">
                  <a16:creationId xmlns:a16="http://schemas.microsoft.com/office/drawing/2014/main" id="{A00C6394-33E9-4813-927C-70C7346D9682}"/>
                </a:ext>
              </a:extLst>
            </p:cNvPr>
            <p:cNvSpPr>
              <a:spLocks noChangeArrowheads="1"/>
            </p:cNvSpPr>
            <p:nvPr userDrawn="1"/>
          </p:nvSpPr>
          <p:spPr bwMode="auto">
            <a:xfrm>
              <a:off x="1767297" y="2435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5" name="Oval 13">
              <a:extLst>
                <a:ext uri="{FF2B5EF4-FFF2-40B4-BE49-F238E27FC236}">
                  <a16:creationId xmlns:a16="http://schemas.microsoft.com/office/drawing/2014/main" id="{C63E8631-EF94-4163-A6D3-C1E45B02A13A}"/>
                </a:ext>
              </a:extLst>
            </p:cNvPr>
            <p:cNvSpPr>
              <a:spLocks noChangeArrowheads="1"/>
            </p:cNvSpPr>
            <p:nvPr userDrawn="1"/>
          </p:nvSpPr>
          <p:spPr bwMode="auto">
            <a:xfrm>
              <a:off x="1957797" y="2435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6" name="Oval 14">
              <a:extLst>
                <a:ext uri="{FF2B5EF4-FFF2-40B4-BE49-F238E27FC236}">
                  <a16:creationId xmlns:a16="http://schemas.microsoft.com/office/drawing/2014/main" id="{76C71996-0286-4B94-A113-36706533B29C}"/>
                </a:ext>
              </a:extLst>
            </p:cNvPr>
            <p:cNvSpPr>
              <a:spLocks noChangeArrowheads="1"/>
            </p:cNvSpPr>
            <p:nvPr userDrawn="1"/>
          </p:nvSpPr>
          <p:spPr bwMode="auto">
            <a:xfrm>
              <a:off x="2249897" y="22447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7" name="Oval 15">
              <a:extLst>
                <a:ext uri="{FF2B5EF4-FFF2-40B4-BE49-F238E27FC236}">
                  <a16:creationId xmlns:a16="http://schemas.microsoft.com/office/drawing/2014/main" id="{1AE12C8E-C5ED-426B-8725-C0CD44A7EA19}"/>
                </a:ext>
              </a:extLst>
            </p:cNvPr>
            <p:cNvSpPr>
              <a:spLocks noChangeArrowheads="1"/>
            </p:cNvSpPr>
            <p:nvPr userDrawn="1"/>
          </p:nvSpPr>
          <p:spPr bwMode="auto">
            <a:xfrm>
              <a:off x="1868897" y="22447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8" name="Oval 16">
              <a:extLst>
                <a:ext uri="{FF2B5EF4-FFF2-40B4-BE49-F238E27FC236}">
                  <a16:creationId xmlns:a16="http://schemas.microsoft.com/office/drawing/2014/main" id="{9539A437-F6C3-4685-8673-631CBD4F1510}"/>
                </a:ext>
              </a:extLst>
            </p:cNvPr>
            <p:cNvSpPr>
              <a:spLocks noChangeArrowheads="1"/>
            </p:cNvSpPr>
            <p:nvPr userDrawn="1"/>
          </p:nvSpPr>
          <p:spPr bwMode="auto">
            <a:xfrm>
              <a:off x="2059397" y="22447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9" name="Oval 5">
              <a:extLst>
                <a:ext uri="{FF2B5EF4-FFF2-40B4-BE49-F238E27FC236}">
                  <a16:creationId xmlns:a16="http://schemas.microsoft.com/office/drawing/2014/main" id="{FB225185-DE71-44AC-B650-1DAA3F72575D}"/>
                </a:ext>
              </a:extLst>
            </p:cNvPr>
            <p:cNvSpPr>
              <a:spLocks noChangeArrowheads="1"/>
            </p:cNvSpPr>
            <p:nvPr userDrawn="1"/>
          </p:nvSpPr>
          <p:spPr bwMode="auto">
            <a:xfrm>
              <a:off x="2718201" y="205422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0" name="Oval 6">
              <a:extLst>
                <a:ext uri="{FF2B5EF4-FFF2-40B4-BE49-F238E27FC236}">
                  <a16:creationId xmlns:a16="http://schemas.microsoft.com/office/drawing/2014/main" id="{D22563E1-3410-47E8-BCD3-5CEA05084AA4}"/>
                </a:ext>
              </a:extLst>
            </p:cNvPr>
            <p:cNvSpPr>
              <a:spLocks noChangeArrowheads="1"/>
            </p:cNvSpPr>
            <p:nvPr userDrawn="1"/>
          </p:nvSpPr>
          <p:spPr bwMode="auto">
            <a:xfrm>
              <a:off x="2338789" y="2054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1" name="Oval 7">
              <a:extLst>
                <a:ext uri="{FF2B5EF4-FFF2-40B4-BE49-F238E27FC236}">
                  <a16:creationId xmlns:a16="http://schemas.microsoft.com/office/drawing/2014/main" id="{25013647-C8B2-42F7-9749-A7B4155E047A}"/>
                </a:ext>
              </a:extLst>
            </p:cNvPr>
            <p:cNvSpPr>
              <a:spLocks noChangeArrowheads="1"/>
            </p:cNvSpPr>
            <p:nvPr userDrawn="1"/>
          </p:nvSpPr>
          <p:spPr bwMode="auto">
            <a:xfrm>
              <a:off x="2529289" y="2054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2" name="Oval 8">
              <a:extLst>
                <a:ext uri="{FF2B5EF4-FFF2-40B4-BE49-F238E27FC236}">
                  <a16:creationId xmlns:a16="http://schemas.microsoft.com/office/drawing/2014/main" id="{B11D1DCE-62DE-4076-89D3-DEB7750462A9}"/>
                </a:ext>
              </a:extLst>
            </p:cNvPr>
            <p:cNvSpPr>
              <a:spLocks noChangeArrowheads="1"/>
            </p:cNvSpPr>
            <p:nvPr userDrawn="1"/>
          </p:nvSpPr>
          <p:spPr bwMode="auto">
            <a:xfrm>
              <a:off x="2821389" y="186213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3" name="Oval 9">
              <a:extLst>
                <a:ext uri="{FF2B5EF4-FFF2-40B4-BE49-F238E27FC236}">
                  <a16:creationId xmlns:a16="http://schemas.microsoft.com/office/drawing/2014/main" id="{A7918549-D77B-469D-9413-DC046D40F1A1}"/>
                </a:ext>
              </a:extLst>
            </p:cNvPr>
            <p:cNvSpPr>
              <a:spLocks noChangeArrowheads="1"/>
            </p:cNvSpPr>
            <p:nvPr userDrawn="1"/>
          </p:nvSpPr>
          <p:spPr bwMode="auto">
            <a:xfrm>
              <a:off x="2440389" y="186213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4" name="Oval 10">
              <a:extLst>
                <a:ext uri="{FF2B5EF4-FFF2-40B4-BE49-F238E27FC236}">
                  <a16:creationId xmlns:a16="http://schemas.microsoft.com/office/drawing/2014/main" id="{86222E99-256F-4E6C-8735-2C8E3FD95FB3}"/>
                </a:ext>
              </a:extLst>
            </p:cNvPr>
            <p:cNvSpPr>
              <a:spLocks noChangeArrowheads="1"/>
            </p:cNvSpPr>
            <p:nvPr userDrawn="1"/>
          </p:nvSpPr>
          <p:spPr bwMode="auto">
            <a:xfrm>
              <a:off x="2630889" y="186213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5" name="Oval 11">
              <a:extLst>
                <a:ext uri="{FF2B5EF4-FFF2-40B4-BE49-F238E27FC236}">
                  <a16:creationId xmlns:a16="http://schemas.microsoft.com/office/drawing/2014/main" id="{41607B86-9517-434A-8D02-DF7A51DA3A48}"/>
                </a:ext>
              </a:extLst>
            </p:cNvPr>
            <p:cNvSpPr>
              <a:spLocks noChangeArrowheads="1"/>
            </p:cNvSpPr>
            <p:nvPr userDrawn="1"/>
          </p:nvSpPr>
          <p:spPr bwMode="auto">
            <a:xfrm>
              <a:off x="2718201" y="243522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6" name="Oval 12">
              <a:extLst>
                <a:ext uri="{FF2B5EF4-FFF2-40B4-BE49-F238E27FC236}">
                  <a16:creationId xmlns:a16="http://schemas.microsoft.com/office/drawing/2014/main" id="{0D2D2103-5F61-4B54-AB60-65F7681BBE09}"/>
                </a:ext>
              </a:extLst>
            </p:cNvPr>
            <p:cNvSpPr>
              <a:spLocks noChangeArrowheads="1"/>
            </p:cNvSpPr>
            <p:nvPr userDrawn="1"/>
          </p:nvSpPr>
          <p:spPr bwMode="auto">
            <a:xfrm>
              <a:off x="2338789" y="2435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7" name="Oval 13">
              <a:extLst>
                <a:ext uri="{FF2B5EF4-FFF2-40B4-BE49-F238E27FC236}">
                  <a16:creationId xmlns:a16="http://schemas.microsoft.com/office/drawing/2014/main" id="{B5E0D69B-4377-45C6-B094-FF0C931D9315}"/>
                </a:ext>
              </a:extLst>
            </p:cNvPr>
            <p:cNvSpPr>
              <a:spLocks noChangeArrowheads="1"/>
            </p:cNvSpPr>
            <p:nvPr userDrawn="1"/>
          </p:nvSpPr>
          <p:spPr bwMode="auto">
            <a:xfrm>
              <a:off x="2529289" y="2435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8" name="Oval 14">
              <a:extLst>
                <a:ext uri="{FF2B5EF4-FFF2-40B4-BE49-F238E27FC236}">
                  <a16:creationId xmlns:a16="http://schemas.microsoft.com/office/drawing/2014/main" id="{F0E58C12-BA92-440C-991D-C5FD99BB54FD}"/>
                </a:ext>
              </a:extLst>
            </p:cNvPr>
            <p:cNvSpPr>
              <a:spLocks noChangeArrowheads="1"/>
            </p:cNvSpPr>
            <p:nvPr userDrawn="1"/>
          </p:nvSpPr>
          <p:spPr bwMode="auto">
            <a:xfrm>
              <a:off x="2821389" y="22447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9" name="Oval 15">
              <a:extLst>
                <a:ext uri="{FF2B5EF4-FFF2-40B4-BE49-F238E27FC236}">
                  <a16:creationId xmlns:a16="http://schemas.microsoft.com/office/drawing/2014/main" id="{5B1C7BE2-754B-421B-A74A-34C2BFCC6686}"/>
                </a:ext>
              </a:extLst>
            </p:cNvPr>
            <p:cNvSpPr>
              <a:spLocks noChangeArrowheads="1"/>
            </p:cNvSpPr>
            <p:nvPr userDrawn="1"/>
          </p:nvSpPr>
          <p:spPr bwMode="auto">
            <a:xfrm>
              <a:off x="2440389" y="22447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0" name="Oval 16">
              <a:extLst>
                <a:ext uri="{FF2B5EF4-FFF2-40B4-BE49-F238E27FC236}">
                  <a16:creationId xmlns:a16="http://schemas.microsoft.com/office/drawing/2014/main" id="{9FA02DA4-43FC-4BD0-9D4E-8D596FF0162F}"/>
                </a:ext>
              </a:extLst>
            </p:cNvPr>
            <p:cNvSpPr>
              <a:spLocks noChangeArrowheads="1"/>
            </p:cNvSpPr>
            <p:nvPr userDrawn="1"/>
          </p:nvSpPr>
          <p:spPr bwMode="auto">
            <a:xfrm>
              <a:off x="2630889" y="22447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1" name="Oval 5">
              <a:extLst>
                <a:ext uri="{FF2B5EF4-FFF2-40B4-BE49-F238E27FC236}">
                  <a16:creationId xmlns:a16="http://schemas.microsoft.com/office/drawing/2014/main" id="{9C0CCB3A-FDA1-41F6-8F40-9E8F01BE6087}"/>
                </a:ext>
              </a:extLst>
            </p:cNvPr>
            <p:cNvSpPr>
              <a:spLocks noChangeArrowheads="1"/>
            </p:cNvSpPr>
            <p:nvPr userDrawn="1"/>
          </p:nvSpPr>
          <p:spPr bwMode="auto">
            <a:xfrm>
              <a:off x="3289693" y="205422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2" name="Oval 6">
              <a:extLst>
                <a:ext uri="{FF2B5EF4-FFF2-40B4-BE49-F238E27FC236}">
                  <a16:creationId xmlns:a16="http://schemas.microsoft.com/office/drawing/2014/main" id="{9F9F0368-C4B0-4DE1-9A27-788ECAC31DC2}"/>
                </a:ext>
              </a:extLst>
            </p:cNvPr>
            <p:cNvSpPr>
              <a:spLocks noChangeArrowheads="1"/>
            </p:cNvSpPr>
            <p:nvPr userDrawn="1"/>
          </p:nvSpPr>
          <p:spPr bwMode="auto">
            <a:xfrm>
              <a:off x="2910281" y="2054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3" name="Oval 7">
              <a:extLst>
                <a:ext uri="{FF2B5EF4-FFF2-40B4-BE49-F238E27FC236}">
                  <a16:creationId xmlns:a16="http://schemas.microsoft.com/office/drawing/2014/main" id="{7D812DFA-B047-4C9F-A566-A2161DBFCB2F}"/>
                </a:ext>
              </a:extLst>
            </p:cNvPr>
            <p:cNvSpPr>
              <a:spLocks noChangeArrowheads="1"/>
            </p:cNvSpPr>
            <p:nvPr userDrawn="1"/>
          </p:nvSpPr>
          <p:spPr bwMode="auto">
            <a:xfrm>
              <a:off x="3100781" y="2054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4" name="Oval 8">
              <a:extLst>
                <a:ext uri="{FF2B5EF4-FFF2-40B4-BE49-F238E27FC236}">
                  <a16:creationId xmlns:a16="http://schemas.microsoft.com/office/drawing/2014/main" id="{CF482226-F9F9-4D0B-9AF7-35F190AA23D0}"/>
                </a:ext>
              </a:extLst>
            </p:cNvPr>
            <p:cNvSpPr>
              <a:spLocks noChangeArrowheads="1"/>
            </p:cNvSpPr>
            <p:nvPr userDrawn="1"/>
          </p:nvSpPr>
          <p:spPr bwMode="auto">
            <a:xfrm>
              <a:off x="3392881" y="186213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5" name="Oval 9">
              <a:extLst>
                <a:ext uri="{FF2B5EF4-FFF2-40B4-BE49-F238E27FC236}">
                  <a16:creationId xmlns:a16="http://schemas.microsoft.com/office/drawing/2014/main" id="{E6B92383-C6F5-44C6-BFFF-8E6AD3203DFB}"/>
                </a:ext>
              </a:extLst>
            </p:cNvPr>
            <p:cNvSpPr>
              <a:spLocks noChangeArrowheads="1"/>
            </p:cNvSpPr>
            <p:nvPr userDrawn="1"/>
          </p:nvSpPr>
          <p:spPr bwMode="auto">
            <a:xfrm>
              <a:off x="3011881" y="186213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6" name="Oval 10">
              <a:extLst>
                <a:ext uri="{FF2B5EF4-FFF2-40B4-BE49-F238E27FC236}">
                  <a16:creationId xmlns:a16="http://schemas.microsoft.com/office/drawing/2014/main" id="{13CD194E-E38E-49D1-A2F9-66FA00749C6A}"/>
                </a:ext>
              </a:extLst>
            </p:cNvPr>
            <p:cNvSpPr>
              <a:spLocks noChangeArrowheads="1"/>
            </p:cNvSpPr>
            <p:nvPr userDrawn="1"/>
          </p:nvSpPr>
          <p:spPr bwMode="auto">
            <a:xfrm>
              <a:off x="3202381" y="186213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7" name="Oval 11">
              <a:extLst>
                <a:ext uri="{FF2B5EF4-FFF2-40B4-BE49-F238E27FC236}">
                  <a16:creationId xmlns:a16="http://schemas.microsoft.com/office/drawing/2014/main" id="{52C87C10-FEFB-491C-BCE6-9F19E34D950B}"/>
                </a:ext>
              </a:extLst>
            </p:cNvPr>
            <p:cNvSpPr>
              <a:spLocks noChangeArrowheads="1"/>
            </p:cNvSpPr>
            <p:nvPr userDrawn="1"/>
          </p:nvSpPr>
          <p:spPr bwMode="auto">
            <a:xfrm>
              <a:off x="3289693" y="243522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8" name="Oval 12">
              <a:extLst>
                <a:ext uri="{FF2B5EF4-FFF2-40B4-BE49-F238E27FC236}">
                  <a16:creationId xmlns:a16="http://schemas.microsoft.com/office/drawing/2014/main" id="{665790EA-2AA2-4E34-A0F6-F7336A2814AE}"/>
                </a:ext>
              </a:extLst>
            </p:cNvPr>
            <p:cNvSpPr>
              <a:spLocks noChangeArrowheads="1"/>
            </p:cNvSpPr>
            <p:nvPr userDrawn="1"/>
          </p:nvSpPr>
          <p:spPr bwMode="auto">
            <a:xfrm>
              <a:off x="2910281" y="2435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09" name="Oval 13">
              <a:extLst>
                <a:ext uri="{FF2B5EF4-FFF2-40B4-BE49-F238E27FC236}">
                  <a16:creationId xmlns:a16="http://schemas.microsoft.com/office/drawing/2014/main" id="{B49DDA46-76C7-4173-80BC-75813941FB57}"/>
                </a:ext>
              </a:extLst>
            </p:cNvPr>
            <p:cNvSpPr>
              <a:spLocks noChangeArrowheads="1"/>
            </p:cNvSpPr>
            <p:nvPr userDrawn="1"/>
          </p:nvSpPr>
          <p:spPr bwMode="auto">
            <a:xfrm>
              <a:off x="3100781" y="2435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0" name="Oval 14">
              <a:extLst>
                <a:ext uri="{FF2B5EF4-FFF2-40B4-BE49-F238E27FC236}">
                  <a16:creationId xmlns:a16="http://schemas.microsoft.com/office/drawing/2014/main" id="{981DC13B-583A-458C-935E-544C1872ED36}"/>
                </a:ext>
              </a:extLst>
            </p:cNvPr>
            <p:cNvSpPr>
              <a:spLocks noChangeArrowheads="1"/>
            </p:cNvSpPr>
            <p:nvPr userDrawn="1"/>
          </p:nvSpPr>
          <p:spPr bwMode="auto">
            <a:xfrm>
              <a:off x="3392881" y="22447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1" name="Oval 15">
              <a:extLst>
                <a:ext uri="{FF2B5EF4-FFF2-40B4-BE49-F238E27FC236}">
                  <a16:creationId xmlns:a16="http://schemas.microsoft.com/office/drawing/2014/main" id="{89FCFB1B-5F3B-489D-8D3C-B78A6E47AC5B}"/>
                </a:ext>
              </a:extLst>
            </p:cNvPr>
            <p:cNvSpPr>
              <a:spLocks noChangeArrowheads="1"/>
            </p:cNvSpPr>
            <p:nvPr userDrawn="1"/>
          </p:nvSpPr>
          <p:spPr bwMode="auto">
            <a:xfrm>
              <a:off x="3011881" y="22447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2" name="Oval 16">
              <a:extLst>
                <a:ext uri="{FF2B5EF4-FFF2-40B4-BE49-F238E27FC236}">
                  <a16:creationId xmlns:a16="http://schemas.microsoft.com/office/drawing/2014/main" id="{96B86C3F-DD51-4103-826F-4EFE2335749E}"/>
                </a:ext>
              </a:extLst>
            </p:cNvPr>
            <p:cNvSpPr>
              <a:spLocks noChangeArrowheads="1"/>
            </p:cNvSpPr>
            <p:nvPr userDrawn="1"/>
          </p:nvSpPr>
          <p:spPr bwMode="auto">
            <a:xfrm>
              <a:off x="3202381" y="22447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3" name="Oval 5">
              <a:extLst>
                <a:ext uri="{FF2B5EF4-FFF2-40B4-BE49-F238E27FC236}">
                  <a16:creationId xmlns:a16="http://schemas.microsoft.com/office/drawing/2014/main" id="{B397EEF5-D5EB-4747-A643-F913E8CF4703}"/>
                </a:ext>
              </a:extLst>
            </p:cNvPr>
            <p:cNvSpPr>
              <a:spLocks noChangeArrowheads="1"/>
            </p:cNvSpPr>
            <p:nvPr userDrawn="1"/>
          </p:nvSpPr>
          <p:spPr bwMode="auto">
            <a:xfrm>
              <a:off x="3861185" y="205422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4" name="Oval 6">
              <a:extLst>
                <a:ext uri="{FF2B5EF4-FFF2-40B4-BE49-F238E27FC236}">
                  <a16:creationId xmlns:a16="http://schemas.microsoft.com/office/drawing/2014/main" id="{502707D7-8CCA-494A-9D46-D52D609C2F36}"/>
                </a:ext>
              </a:extLst>
            </p:cNvPr>
            <p:cNvSpPr>
              <a:spLocks noChangeArrowheads="1"/>
            </p:cNvSpPr>
            <p:nvPr userDrawn="1"/>
          </p:nvSpPr>
          <p:spPr bwMode="auto">
            <a:xfrm>
              <a:off x="3481773" y="2054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5" name="Oval 7">
              <a:extLst>
                <a:ext uri="{FF2B5EF4-FFF2-40B4-BE49-F238E27FC236}">
                  <a16:creationId xmlns:a16="http://schemas.microsoft.com/office/drawing/2014/main" id="{DF94C139-A0B8-4847-9843-84FF8108DCA0}"/>
                </a:ext>
              </a:extLst>
            </p:cNvPr>
            <p:cNvSpPr>
              <a:spLocks noChangeArrowheads="1"/>
            </p:cNvSpPr>
            <p:nvPr userDrawn="1"/>
          </p:nvSpPr>
          <p:spPr bwMode="auto">
            <a:xfrm>
              <a:off x="3672273" y="2054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6" name="Oval 8">
              <a:extLst>
                <a:ext uri="{FF2B5EF4-FFF2-40B4-BE49-F238E27FC236}">
                  <a16:creationId xmlns:a16="http://schemas.microsoft.com/office/drawing/2014/main" id="{2E3E4C9F-0284-479B-AD5B-6DB2CD1F04CE}"/>
                </a:ext>
              </a:extLst>
            </p:cNvPr>
            <p:cNvSpPr>
              <a:spLocks noChangeArrowheads="1"/>
            </p:cNvSpPr>
            <p:nvPr userDrawn="1"/>
          </p:nvSpPr>
          <p:spPr bwMode="auto">
            <a:xfrm>
              <a:off x="3964373" y="186213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7" name="Oval 9">
              <a:extLst>
                <a:ext uri="{FF2B5EF4-FFF2-40B4-BE49-F238E27FC236}">
                  <a16:creationId xmlns:a16="http://schemas.microsoft.com/office/drawing/2014/main" id="{A9B3A92E-BE95-4187-84C8-24E98F28BD24}"/>
                </a:ext>
              </a:extLst>
            </p:cNvPr>
            <p:cNvSpPr>
              <a:spLocks noChangeArrowheads="1"/>
            </p:cNvSpPr>
            <p:nvPr userDrawn="1"/>
          </p:nvSpPr>
          <p:spPr bwMode="auto">
            <a:xfrm>
              <a:off x="3583373" y="186213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8" name="Oval 10">
              <a:extLst>
                <a:ext uri="{FF2B5EF4-FFF2-40B4-BE49-F238E27FC236}">
                  <a16:creationId xmlns:a16="http://schemas.microsoft.com/office/drawing/2014/main" id="{605C2DF1-1BDF-40F6-AF8D-5F4F76ED48A4}"/>
                </a:ext>
              </a:extLst>
            </p:cNvPr>
            <p:cNvSpPr>
              <a:spLocks noChangeArrowheads="1"/>
            </p:cNvSpPr>
            <p:nvPr userDrawn="1"/>
          </p:nvSpPr>
          <p:spPr bwMode="auto">
            <a:xfrm>
              <a:off x="3773873" y="186213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9" name="Oval 11">
              <a:extLst>
                <a:ext uri="{FF2B5EF4-FFF2-40B4-BE49-F238E27FC236}">
                  <a16:creationId xmlns:a16="http://schemas.microsoft.com/office/drawing/2014/main" id="{0814D561-DC98-4DA3-8C24-3318115A36F2}"/>
                </a:ext>
              </a:extLst>
            </p:cNvPr>
            <p:cNvSpPr>
              <a:spLocks noChangeArrowheads="1"/>
            </p:cNvSpPr>
            <p:nvPr userDrawn="1"/>
          </p:nvSpPr>
          <p:spPr bwMode="auto">
            <a:xfrm>
              <a:off x="3861185" y="243522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0" name="Oval 12">
              <a:extLst>
                <a:ext uri="{FF2B5EF4-FFF2-40B4-BE49-F238E27FC236}">
                  <a16:creationId xmlns:a16="http://schemas.microsoft.com/office/drawing/2014/main" id="{0D314AC5-9DFF-4AF4-8E89-3A4C72697506}"/>
                </a:ext>
              </a:extLst>
            </p:cNvPr>
            <p:cNvSpPr>
              <a:spLocks noChangeArrowheads="1"/>
            </p:cNvSpPr>
            <p:nvPr userDrawn="1"/>
          </p:nvSpPr>
          <p:spPr bwMode="auto">
            <a:xfrm>
              <a:off x="3481773" y="2435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1" name="Oval 13">
              <a:extLst>
                <a:ext uri="{FF2B5EF4-FFF2-40B4-BE49-F238E27FC236}">
                  <a16:creationId xmlns:a16="http://schemas.microsoft.com/office/drawing/2014/main" id="{CB97A507-BB37-4B41-B201-F98D59404239}"/>
                </a:ext>
              </a:extLst>
            </p:cNvPr>
            <p:cNvSpPr>
              <a:spLocks noChangeArrowheads="1"/>
            </p:cNvSpPr>
            <p:nvPr userDrawn="1"/>
          </p:nvSpPr>
          <p:spPr bwMode="auto">
            <a:xfrm>
              <a:off x="3672273" y="2435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2" name="Oval 14">
              <a:extLst>
                <a:ext uri="{FF2B5EF4-FFF2-40B4-BE49-F238E27FC236}">
                  <a16:creationId xmlns:a16="http://schemas.microsoft.com/office/drawing/2014/main" id="{92E36976-2EC5-4C72-B0C3-D2550FCE0084}"/>
                </a:ext>
              </a:extLst>
            </p:cNvPr>
            <p:cNvSpPr>
              <a:spLocks noChangeArrowheads="1"/>
            </p:cNvSpPr>
            <p:nvPr userDrawn="1"/>
          </p:nvSpPr>
          <p:spPr bwMode="auto">
            <a:xfrm>
              <a:off x="3964373" y="22447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3" name="Oval 15">
              <a:extLst>
                <a:ext uri="{FF2B5EF4-FFF2-40B4-BE49-F238E27FC236}">
                  <a16:creationId xmlns:a16="http://schemas.microsoft.com/office/drawing/2014/main" id="{7E049A99-798A-4A1C-8ADC-E1E6C8F71E54}"/>
                </a:ext>
              </a:extLst>
            </p:cNvPr>
            <p:cNvSpPr>
              <a:spLocks noChangeArrowheads="1"/>
            </p:cNvSpPr>
            <p:nvPr userDrawn="1"/>
          </p:nvSpPr>
          <p:spPr bwMode="auto">
            <a:xfrm>
              <a:off x="3583373" y="22447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4" name="Oval 16">
              <a:extLst>
                <a:ext uri="{FF2B5EF4-FFF2-40B4-BE49-F238E27FC236}">
                  <a16:creationId xmlns:a16="http://schemas.microsoft.com/office/drawing/2014/main" id="{136FC330-080E-46E0-9CA0-F6840C08D96F}"/>
                </a:ext>
              </a:extLst>
            </p:cNvPr>
            <p:cNvSpPr>
              <a:spLocks noChangeArrowheads="1"/>
            </p:cNvSpPr>
            <p:nvPr userDrawn="1"/>
          </p:nvSpPr>
          <p:spPr bwMode="auto">
            <a:xfrm>
              <a:off x="3773873" y="22447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26" name="Oval 6">
              <a:extLst>
                <a:ext uri="{FF2B5EF4-FFF2-40B4-BE49-F238E27FC236}">
                  <a16:creationId xmlns:a16="http://schemas.microsoft.com/office/drawing/2014/main" id="{55566321-6C31-415E-A2FE-A7EFE979C256}"/>
                </a:ext>
              </a:extLst>
            </p:cNvPr>
            <p:cNvSpPr>
              <a:spLocks noChangeArrowheads="1"/>
            </p:cNvSpPr>
            <p:nvPr userDrawn="1"/>
          </p:nvSpPr>
          <p:spPr bwMode="auto">
            <a:xfrm>
              <a:off x="4053265" y="2054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32" name="Oval 12">
              <a:extLst>
                <a:ext uri="{FF2B5EF4-FFF2-40B4-BE49-F238E27FC236}">
                  <a16:creationId xmlns:a16="http://schemas.microsoft.com/office/drawing/2014/main" id="{AA0345C5-1FCF-4377-835B-D560959BA26C}"/>
                </a:ext>
              </a:extLst>
            </p:cNvPr>
            <p:cNvSpPr>
              <a:spLocks noChangeArrowheads="1"/>
            </p:cNvSpPr>
            <p:nvPr userDrawn="1"/>
          </p:nvSpPr>
          <p:spPr bwMode="auto">
            <a:xfrm>
              <a:off x="4053265" y="2435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1" name="Oval 5">
              <a:extLst>
                <a:ext uri="{FF2B5EF4-FFF2-40B4-BE49-F238E27FC236}">
                  <a16:creationId xmlns:a16="http://schemas.microsoft.com/office/drawing/2014/main" id="{21BEA234-B596-4957-9D38-C41EF5B9BBBE}"/>
                </a:ext>
              </a:extLst>
            </p:cNvPr>
            <p:cNvSpPr>
              <a:spLocks noChangeArrowheads="1"/>
            </p:cNvSpPr>
            <p:nvPr userDrawn="1"/>
          </p:nvSpPr>
          <p:spPr bwMode="auto">
            <a:xfrm>
              <a:off x="432233" y="205422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12" name="Oval 6">
              <a:extLst>
                <a:ext uri="{FF2B5EF4-FFF2-40B4-BE49-F238E27FC236}">
                  <a16:creationId xmlns:a16="http://schemas.microsoft.com/office/drawing/2014/main" id="{07C419B1-837C-4711-824D-458AC6CA1085}"/>
                </a:ext>
              </a:extLst>
            </p:cNvPr>
            <p:cNvSpPr>
              <a:spLocks noChangeArrowheads="1"/>
            </p:cNvSpPr>
            <p:nvPr userDrawn="1"/>
          </p:nvSpPr>
          <p:spPr bwMode="auto">
            <a:xfrm>
              <a:off x="52821" y="2054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13" name="Oval 7">
              <a:extLst>
                <a:ext uri="{FF2B5EF4-FFF2-40B4-BE49-F238E27FC236}">
                  <a16:creationId xmlns:a16="http://schemas.microsoft.com/office/drawing/2014/main" id="{85B478D3-7350-4164-BE8F-C7143C9AD537}"/>
                </a:ext>
              </a:extLst>
            </p:cNvPr>
            <p:cNvSpPr>
              <a:spLocks noChangeArrowheads="1"/>
            </p:cNvSpPr>
            <p:nvPr userDrawn="1"/>
          </p:nvSpPr>
          <p:spPr bwMode="auto">
            <a:xfrm>
              <a:off x="243321" y="2054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14" name="Oval 8">
              <a:extLst>
                <a:ext uri="{FF2B5EF4-FFF2-40B4-BE49-F238E27FC236}">
                  <a16:creationId xmlns:a16="http://schemas.microsoft.com/office/drawing/2014/main" id="{4B99C673-E099-4AE5-82DB-1719EAAEDB8C}"/>
                </a:ext>
              </a:extLst>
            </p:cNvPr>
            <p:cNvSpPr>
              <a:spLocks noChangeArrowheads="1"/>
            </p:cNvSpPr>
            <p:nvPr userDrawn="1"/>
          </p:nvSpPr>
          <p:spPr bwMode="auto">
            <a:xfrm>
              <a:off x="535421" y="186213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15" name="Oval 9">
              <a:extLst>
                <a:ext uri="{FF2B5EF4-FFF2-40B4-BE49-F238E27FC236}">
                  <a16:creationId xmlns:a16="http://schemas.microsoft.com/office/drawing/2014/main" id="{46F3453F-9FEA-485F-BE52-CB62A2A6B0F9}"/>
                </a:ext>
              </a:extLst>
            </p:cNvPr>
            <p:cNvSpPr>
              <a:spLocks noChangeArrowheads="1"/>
            </p:cNvSpPr>
            <p:nvPr userDrawn="1"/>
          </p:nvSpPr>
          <p:spPr bwMode="auto">
            <a:xfrm>
              <a:off x="154421" y="186213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16" name="Oval 10">
              <a:extLst>
                <a:ext uri="{FF2B5EF4-FFF2-40B4-BE49-F238E27FC236}">
                  <a16:creationId xmlns:a16="http://schemas.microsoft.com/office/drawing/2014/main" id="{D6AFFB57-917E-4EA1-9404-6F5F8652BB2C}"/>
                </a:ext>
              </a:extLst>
            </p:cNvPr>
            <p:cNvSpPr>
              <a:spLocks noChangeArrowheads="1"/>
            </p:cNvSpPr>
            <p:nvPr userDrawn="1"/>
          </p:nvSpPr>
          <p:spPr bwMode="auto">
            <a:xfrm>
              <a:off x="344921" y="186213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17" name="Oval 11">
              <a:extLst>
                <a:ext uri="{FF2B5EF4-FFF2-40B4-BE49-F238E27FC236}">
                  <a16:creationId xmlns:a16="http://schemas.microsoft.com/office/drawing/2014/main" id="{605C7761-FAAB-4FCC-8441-22BD63F252E7}"/>
                </a:ext>
              </a:extLst>
            </p:cNvPr>
            <p:cNvSpPr>
              <a:spLocks noChangeArrowheads="1"/>
            </p:cNvSpPr>
            <p:nvPr userDrawn="1"/>
          </p:nvSpPr>
          <p:spPr bwMode="auto">
            <a:xfrm>
              <a:off x="432233" y="243522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18" name="Oval 12">
              <a:extLst>
                <a:ext uri="{FF2B5EF4-FFF2-40B4-BE49-F238E27FC236}">
                  <a16:creationId xmlns:a16="http://schemas.microsoft.com/office/drawing/2014/main" id="{9F0A8A76-3033-41BA-8F6D-C7C860449347}"/>
                </a:ext>
              </a:extLst>
            </p:cNvPr>
            <p:cNvSpPr>
              <a:spLocks noChangeArrowheads="1"/>
            </p:cNvSpPr>
            <p:nvPr userDrawn="1"/>
          </p:nvSpPr>
          <p:spPr bwMode="auto">
            <a:xfrm>
              <a:off x="52821" y="2435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19" name="Oval 13">
              <a:extLst>
                <a:ext uri="{FF2B5EF4-FFF2-40B4-BE49-F238E27FC236}">
                  <a16:creationId xmlns:a16="http://schemas.microsoft.com/office/drawing/2014/main" id="{06D62E44-753C-46B7-AB50-88EE68EC2FF7}"/>
                </a:ext>
              </a:extLst>
            </p:cNvPr>
            <p:cNvSpPr>
              <a:spLocks noChangeArrowheads="1"/>
            </p:cNvSpPr>
            <p:nvPr userDrawn="1"/>
          </p:nvSpPr>
          <p:spPr bwMode="auto">
            <a:xfrm>
              <a:off x="243321" y="24352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20" name="Oval 14">
              <a:extLst>
                <a:ext uri="{FF2B5EF4-FFF2-40B4-BE49-F238E27FC236}">
                  <a16:creationId xmlns:a16="http://schemas.microsoft.com/office/drawing/2014/main" id="{D306C99B-AA2E-4565-88BA-FE0EBC26A42C}"/>
                </a:ext>
              </a:extLst>
            </p:cNvPr>
            <p:cNvSpPr>
              <a:spLocks noChangeArrowheads="1"/>
            </p:cNvSpPr>
            <p:nvPr userDrawn="1"/>
          </p:nvSpPr>
          <p:spPr bwMode="auto">
            <a:xfrm>
              <a:off x="535421" y="22447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21" name="Oval 15">
              <a:extLst>
                <a:ext uri="{FF2B5EF4-FFF2-40B4-BE49-F238E27FC236}">
                  <a16:creationId xmlns:a16="http://schemas.microsoft.com/office/drawing/2014/main" id="{2F7C24FF-1184-4A10-9185-92DCA0D52261}"/>
                </a:ext>
              </a:extLst>
            </p:cNvPr>
            <p:cNvSpPr>
              <a:spLocks noChangeArrowheads="1"/>
            </p:cNvSpPr>
            <p:nvPr userDrawn="1"/>
          </p:nvSpPr>
          <p:spPr bwMode="auto">
            <a:xfrm>
              <a:off x="154421" y="22447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22" name="Oval 16">
              <a:extLst>
                <a:ext uri="{FF2B5EF4-FFF2-40B4-BE49-F238E27FC236}">
                  <a16:creationId xmlns:a16="http://schemas.microsoft.com/office/drawing/2014/main" id="{9B08C3A8-10B3-422E-B1C9-C007422454C7}"/>
                </a:ext>
              </a:extLst>
            </p:cNvPr>
            <p:cNvSpPr>
              <a:spLocks noChangeArrowheads="1"/>
            </p:cNvSpPr>
            <p:nvPr userDrawn="1"/>
          </p:nvSpPr>
          <p:spPr bwMode="auto">
            <a:xfrm>
              <a:off x="344921" y="224472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23" name="Oval 5">
              <a:extLst>
                <a:ext uri="{FF2B5EF4-FFF2-40B4-BE49-F238E27FC236}">
                  <a16:creationId xmlns:a16="http://schemas.microsoft.com/office/drawing/2014/main" id="{1AE07C04-FE04-4EEA-8770-DD253995DE7C}"/>
                </a:ext>
              </a:extLst>
            </p:cNvPr>
            <p:cNvSpPr>
              <a:spLocks noChangeArrowheads="1"/>
            </p:cNvSpPr>
            <p:nvPr userDrawn="1"/>
          </p:nvSpPr>
          <p:spPr bwMode="auto">
            <a:xfrm>
              <a:off x="1002036" y="3578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4" name="Oval 6">
              <a:extLst>
                <a:ext uri="{FF2B5EF4-FFF2-40B4-BE49-F238E27FC236}">
                  <a16:creationId xmlns:a16="http://schemas.microsoft.com/office/drawing/2014/main" id="{6A3D34C3-C9B9-480B-9E12-DBDE50CB2406}"/>
                </a:ext>
              </a:extLst>
            </p:cNvPr>
            <p:cNvSpPr>
              <a:spLocks noChangeArrowheads="1"/>
            </p:cNvSpPr>
            <p:nvPr userDrawn="1"/>
          </p:nvSpPr>
          <p:spPr bwMode="auto">
            <a:xfrm>
              <a:off x="622624" y="3578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5" name="Oval 7">
              <a:extLst>
                <a:ext uri="{FF2B5EF4-FFF2-40B4-BE49-F238E27FC236}">
                  <a16:creationId xmlns:a16="http://schemas.microsoft.com/office/drawing/2014/main" id="{69EE77A2-DEDE-4E63-AB93-E497DCF515C2}"/>
                </a:ext>
              </a:extLst>
            </p:cNvPr>
            <p:cNvSpPr>
              <a:spLocks noChangeArrowheads="1"/>
            </p:cNvSpPr>
            <p:nvPr userDrawn="1"/>
          </p:nvSpPr>
          <p:spPr bwMode="auto">
            <a:xfrm>
              <a:off x="813124" y="3578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6" name="Oval 8">
              <a:extLst>
                <a:ext uri="{FF2B5EF4-FFF2-40B4-BE49-F238E27FC236}">
                  <a16:creationId xmlns:a16="http://schemas.microsoft.com/office/drawing/2014/main" id="{FB7E2955-DCE4-4B8D-8974-96AB4FDF02C9}"/>
                </a:ext>
              </a:extLst>
            </p:cNvPr>
            <p:cNvSpPr>
              <a:spLocks noChangeArrowheads="1"/>
            </p:cNvSpPr>
            <p:nvPr userDrawn="1"/>
          </p:nvSpPr>
          <p:spPr bwMode="auto">
            <a:xfrm>
              <a:off x="1105224" y="3385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7" name="Oval 9">
              <a:extLst>
                <a:ext uri="{FF2B5EF4-FFF2-40B4-BE49-F238E27FC236}">
                  <a16:creationId xmlns:a16="http://schemas.microsoft.com/office/drawing/2014/main" id="{75F1DCB8-363F-4844-9D97-3AAAF8C72F5F}"/>
                </a:ext>
              </a:extLst>
            </p:cNvPr>
            <p:cNvSpPr>
              <a:spLocks noChangeArrowheads="1"/>
            </p:cNvSpPr>
            <p:nvPr userDrawn="1"/>
          </p:nvSpPr>
          <p:spPr bwMode="auto">
            <a:xfrm>
              <a:off x="724224" y="3385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8" name="Oval 10">
              <a:extLst>
                <a:ext uri="{FF2B5EF4-FFF2-40B4-BE49-F238E27FC236}">
                  <a16:creationId xmlns:a16="http://schemas.microsoft.com/office/drawing/2014/main" id="{E43A1D88-5AC2-493E-BFB7-0CF3EAB073B2}"/>
                </a:ext>
              </a:extLst>
            </p:cNvPr>
            <p:cNvSpPr>
              <a:spLocks noChangeArrowheads="1"/>
            </p:cNvSpPr>
            <p:nvPr userDrawn="1"/>
          </p:nvSpPr>
          <p:spPr bwMode="auto">
            <a:xfrm>
              <a:off x="914724" y="3385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29" name="Oval 11">
              <a:extLst>
                <a:ext uri="{FF2B5EF4-FFF2-40B4-BE49-F238E27FC236}">
                  <a16:creationId xmlns:a16="http://schemas.microsoft.com/office/drawing/2014/main" id="{E7FD7511-9A64-4167-AA7B-31ABDBF159B2}"/>
                </a:ext>
              </a:extLst>
            </p:cNvPr>
            <p:cNvSpPr>
              <a:spLocks noChangeArrowheads="1"/>
            </p:cNvSpPr>
            <p:nvPr userDrawn="1"/>
          </p:nvSpPr>
          <p:spPr bwMode="auto">
            <a:xfrm>
              <a:off x="1002036" y="3959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0" name="Oval 12">
              <a:extLst>
                <a:ext uri="{FF2B5EF4-FFF2-40B4-BE49-F238E27FC236}">
                  <a16:creationId xmlns:a16="http://schemas.microsoft.com/office/drawing/2014/main" id="{443055B1-8E9A-4522-AC99-804741A5A444}"/>
                </a:ext>
              </a:extLst>
            </p:cNvPr>
            <p:cNvSpPr>
              <a:spLocks noChangeArrowheads="1"/>
            </p:cNvSpPr>
            <p:nvPr userDrawn="1"/>
          </p:nvSpPr>
          <p:spPr bwMode="auto">
            <a:xfrm>
              <a:off x="622624" y="3959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1" name="Oval 13">
              <a:extLst>
                <a:ext uri="{FF2B5EF4-FFF2-40B4-BE49-F238E27FC236}">
                  <a16:creationId xmlns:a16="http://schemas.microsoft.com/office/drawing/2014/main" id="{01492D59-DEB7-4FD9-A652-8BC0CB596063}"/>
                </a:ext>
              </a:extLst>
            </p:cNvPr>
            <p:cNvSpPr>
              <a:spLocks noChangeArrowheads="1"/>
            </p:cNvSpPr>
            <p:nvPr userDrawn="1"/>
          </p:nvSpPr>
          <p:spPr bwMode="auto">
            <a:xfrm>
              <a:off x="813124" y="3959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2" name="Oval 14">
              <a:extLst>
                <a:ext uri="{FF2B5EF4-FFF2-40B4-BE49-F238E27FC236}">
                  <a16:creationId xmlns:a16="http://schemas.microsoft.com/office/drawing/2014/main" id="{EF5D1FA4-5EA4-4155-9E26-8358A879F65F}"/>
                </a:ext>
              </a:extLst>
            </p:cNvPr>
            <p:cNvSpPr>
              <a:spLocks noChangeArrowheads="1"/>
            </p:cNvSpPr>
            <p:nvPr userDrawn="1"/>
          </p:nvSpPr>
          <p:spPr bwMode="auto">
            <a:xfrm>
              <a:off x="1105224" y="3768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3" name="Oval 15">
              <a:extLst>
                <a:ext uri="{FF2B5EF4-FFF2-40B4-BE49-F238E27FC236}">
                  <a16:creationId xmlns:a16="http://schemas.microsoft.com/office/drawing/2014/main" id="{2C5C940F-619F-47C3-8E71-325146A2D580}"/>
                </a:ext>
              </a:extLst>
            </p:cNvPr>
            <p:cNvSpPr>
              <a:spLocks noChangeArrowheads="1"/>
            </p:cNvSpPr>
            <p:nvPr userDrawn="1"/>
          </p:nvSpPr>
          <p:spPr bwMode="auto">
            <a:xfrm>
              <a:off x="724224" y="3768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4" name="Oval 16">
              <a:extLst>
                <a:ext uri="{FF2B5EF4-FFF2-40B4-BE49-F238E27FC236}">
                  <a16:creationId xmlns:a16="http://schemas.microsoft.com/office/drawing/2014/main" id="{923C82D5-032A-4D2A-B6A4-D4A86C7C2BC0}"/>
                </a:ext>
              </a:extLst>
            </p:cNvPr>
            <p:cNvSpPr>
              <a:spLocks noChangeArrowheads="1"/>
            </p:cNvSpPr>
            <p:nvPr userDrawn="1"/>
          </p:nvSpPr>
          <p:spPr bwMode="auto">
            <a:xfrm>
              <a:off x="914724" y="3768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5" name="Oval 5">
              <a:extLst>
                <a:ext uri="{FF2B5EF4-FFF2-40B4-BE49-F238E27FC236}">
                  <a16:creationId xmlns:a16="http://schemas.microsoft.com/office/drawing/2014/main" id="{088AB342-C2A4-428A-8B2A-5B4EB5FA0DCB}"/>
                </a:ext>
              </a:extLst>
            </p:cNvPr>
            <p:cNvSpPr>
              <a:spLocks noChangeArrowheads="1"/>
            </p:cNvSpPr>
            <p:nvPr userDrawn="1"/>
          </p:nvSpPr>
          <p:spPr bwMode="auto">
            <a:xfrm>
              <a:off x="1573528" y="3578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6" name="Oval 6">
              <a:extLst>
                <a:ext uri="{FF2B5EF4-FFF2-40B4-BE49-F238E27FC236}">
                  <a16:creationId xmlns:a16="http://schemas.microsoft.com/office/drawing/2014/main" id="{EB00844C-1DEB-4939-A448-EE39DD506CF7}"/>
                </a:ext>
              </a:extLst>
            </p:cNvPr>
            <p:cNvSpPr>
              <a:spLocks noChangeArrowheads="1"/>
            </p:cNvSpPr>
            <p:nvPr userDrawn="1"/>
          </p:nvSpPr>
          <p:spPr bwMode="auto">
            <a:xfrm>
              <a:off x="1194116" y="3578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7" name="Oval 7">
              <a:extLst>
                <a:ext uri="{FF2B5EF4-FFF2-40B4-BE49-F238E27FC236}">
                  <a16:creationId xmlns:a16="http://schemas.microsoft.com/office/drawing/2014/main" id="{F3124F4F-086B-4322-BCF6-3454DDEB0B72}"/>
                </a:ext>
              </a:extLst>
            </p:cNvPr>
            <p:cNvSpPr>
              <a:spLocks noChangeArrowheads="1"/>
            </p:cNvSpPr>
            <p:nvPr userDrawn="1"/>
          </p:nvSpPr>
          <p:spPr bwMode="auto">
            <a:xfrm>
              <a:off x="1384616" y="3578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8" name="Oval 8">
              <a:extLst>
                <a:ext uri="{FF2B5EF4-FFF2-40B4-BE49-F238E27FC236}">
                  <a16:creationId xmlns:a16="http://schemas.microsoft.com/office/drawing/2014/main" id="{A55E9DF3-DDB6-44EA-9E3D-AC20F058FC7F}"/>
                </a:ext>
              </a:extLst>
            </p:cNvPr>
            <p:cNvSpPr>
              <a:spLocks noChangeArrowheads="1"/>
            </p:cNvSpPr>
            <p:nvPr userDrawn="1"/>
          </p:nvSpPr>
          <p:spPr bwMode="auto">
            <a:xfrm>
              <a:off x="1676716" y="3385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39" name="Oval 9">
              <a:extLst>
                <a:ext uri="{FF2B5EF4-FFF2-40B4-BE49-F238E27FC236}">
                  <a16:creationId xmlns:a16="http://schemas.microsoft.com/office/drawing/2014/main" id="{08088665-3575-408B-95B3-327C1355CFF1}"/>
                </a:ext>
              </a:extLst>
            </p:cNvPr>
            <p:cNvSpPr>
              <a:spLocks noChangeArrowheads="1"/>
            </p:cNvSpPr>
            <p:nvPr userDrawn="1"/>
          </p:nvSpPr>
          <p:spPr bwMode="auto">
            <a:xfrm>
              <a:off x="1295716" y="3385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0" name="Oval 10">
              <a:extLst>
                <a:ext uri="{FF2B5EF4-FFF2-40B4-BE49-F238E27FC236}">
                  <a16:creationId xmlns:a16="http://schemas.microsoft.com/office/drawing/2014/main" id="{9E94EE97-A359-436D-9F48-280B60046F84}"/>
                </a:ext>
              </a:extLst>
            </p:cNvPr>
            <p:cNvSpPr>
              <a:spLocks noChangeArrowheads="1"/>
            </p:cNvSpPr>
            <p:nvPr userDrawn="1"/>
          </p:nvSpPr>
          <p:spPr bwMode="auto">
            <a:xfrm>
              <a:off x="1486216" y="3385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1" name="Oval 11">
              <a:extLst>
                <a:ext uri="{FF2B5EF4-FFF2-40B4-BE49-F238E27FC236}">
                  <a16:creationId xmlns:a16="http://schemas.microsoft.com/office/drawing/2014/main" id="{88A87886-68A6-4353-B54B-0C4904234B96}"/>
                </a:ext>
              </a:extLst>
            </p:cNvPr>
            <p:cNvSpPr>
              <a:spLocks noChangeArrowheads="1"/>
            </p:cNvSpPr>
            <p:nvPr userDrawn="1"/>
          </p:nvSpPr>
          <p:spPr bwMode="auto">
            <a:xfrm>
              <a:off x="1573528" y="3959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2" name="Oval 12">
              <a:extLst>
                <a:ext uri="{FF2B5EF4-FFF2-40B4-BE49-F238E27FC236}">
                  <a16:creationId xmlns:a16="http://schemas.microsoft.com/office/drawing/2014/main" id="{4BB7A3A1-0839-4468-9862-52ED1FAE20AB}"/>
                </a:ext>
              </a:extLst>
            </p:cNvPr>
            <p:cNvSpPr>
              <a:spLocks noChangeArrowheads="1"/>
            </p:cNvSpPr>
            <p:nvPr userDrawn="1"/>
          </p:nvSpPr>
          <p:spPr bwMode="auto">
            <a:xfrm>
              <a:off x="1194116" y="3959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3" name="Oval 13">
              <a:extLst>
                <a:ext uri="{FF2B5EF4-FFF2-40B4-BE49-F238E27FC236}">
                  <a16:creationId xmlns:a16="http://schemas.microsoft.com/office/drawing/2014/main" id="{3C66281D-D2D3-4EB8-AE94-1AA04E9F47C8}"/>
                </a:ext>
              </a:extLst>
            </p:cNvPr>
            <p:cNvSpPr>
              <a:spLocks noChangeArrowheads="1"/>
            </p:cNvSpPr>
            <p:nvPr userDrawn="1"/>
          </p:nvSpPr>
          <p:spPr bwMode="auto">
            <a:xfrm>
              <a:off x="1384616" y="3959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4" name="Oval 14">
              <a:extLst>
                <a:ext uri="{FF2B5EF4-FFF2-40B4-BE49-F238E27FC236}">
                  <a16:creationId xmlns:a16="http://schemas.microsoft.com/office/drawing/2014/main" id="{13D06DBA-A7F3-47E9-8D8A-39EDC53CACAB}"/>
                </a:ext>
              </a:extLst>
            </p:cNvPr>
            <p:cNvSpPr>
              <a:spLocks noChangeArrowheads="1"/>
            </p:cNvSpPr>
            <p:nvPr userDrawn="1"/>
          </p:nvSpPr>
          <p:spPr bwMode="auto">
            <a:xfrm>
              <a:off x="1676716" y="3768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5" name="Oval 15">
              <a:extLst>
                <a:ext uri="{FF2B5EF4-FFF2-40B4-BE49-F238E27FC236}">
                  <a16:creationId xmlns:a16="http://schemas.microsoft.com/office/drawing/2014/main" id="{0480EFF7-9D84-4BAB-B88A-9EC49B2A13AD}"/>
                </a:ext>
              </a:extLst>
            </p:cNvPr>
            <p:cNvSpPr>
              <a:spLocks noChangeArrowheads="1"/>
            </p:cNvSpPr>
            <p:nvPr userDrawn="1"/>
          </p:nvSpPr>
          <p:spPr bwMode="auto">
            <a:xfrm>
              <a:off x="1295716" y="3768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6" name="Oval 16">
              <a:extLst>
                <a:ext uri="{FF2B5EF4-FFF2-40B4-BE49-F238E27FC236}">
                  <a16:creationId xmlns:a16="http://schemas.microsoft.com/office/drawing/2014/main" id="{3AC91E70-B94C-4B5C-82B0-DE233BDA1851}"/>
                </a:ext>
              </a:extLst>
            </p:cNvPr>
            <p:cNvSpPr>
              <a:spLocks noChangeArrowheads="1"/>
            </p:cNvSpPr>
            <p:nvPr userDrawn="1"/>
          </p:nvSpPr>
          <p:spPr bwMode="auto">
            <a:xfrm>
              <a:off x="1486216" y="3768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7" name="Oval 5">
              <a:extLst>
                <a:ext uri="{FF2B5EF4-FFF2-40B4-BE49-F238E27FC236}">
                  <a16:creationId xmlns:a16="http://schemas.microsoft.com/office/drawing/2014/main" id="{EF4CA7BE-5CD1-4340-AB4D-E3B1DA66A1CD}"/>
                </a:ext>
              </a:extLst>
            </p:cNvPr>
            <p:cNvSpPr>
              <a:spLocks noChangeArrowheads="1"/>
            </p:cNvSpPr>
            <p:nvPr userDrawn="1"/>
          </p:nvSpPr>
          <p:spPr bwMode="auto">
            <a:xfrm>
              <a:off x="2145020" y="3578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8" name="Oval 6">
              <a:extLst>
                <a:ext uri="{FF2B5EF4-FFF2-40B4-BE49-F238E27FC236}">
                  <a16:creationId xmlns:a16="http://schemas.microsoft.com/office/drawing/2014/main" id="{962508B7-AEBC-49ED-B4DC-8363A6709947}"/>
                </a:ext>
              </a:extLst>
            </p:cNvPr>
            <p:cNvSpPr>
              <a:spLocks noChangeArrowheads="1"/>
            </p:cNvSpPr>
            <p:nvPr userDrawn="1"/>
          </p:nvSpPr>
          <p:spPr bwMode="auto">
            <a:xfrm>
              <a:off x="1765608" y="3578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49" name="Oval 7">
              <a:extLst>
                <a:ext uri="{FF2B5EF4-FFF2-40B4-BE49-F238E27FC236}">
                  <a16:creationId xmlns:a16="http://schemas.microsoft.com/office/drawing/2014/main" id="{4F1E316E-6E60-4B6A-B0FA-FE38695FF69B}"/>
                </a:ext>
              </a:extLst>
            </p:cNvPr>
            <p:cNvSpPr>
              <a:spLocks noChangeArrowheads="1"/>
            </p:cNvSpPr>
            <p:nvPr userDrawn="1"/>
          </p:nvSpPr>
          <p:spPr bwMode="auto">
            <a:xfrm>
              <a:off x="1956108" y="3578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50" name="Oval 8">
              <a:extLst>
                <a:ext uri="{FF2B5EF4-FFF2-40B4-BE49-F238E27FC236}">
                  <a16:creationId xmlns:a16="http://schemas.microsoft.com/office/drawing/2014/main" id="{9C437997-A82F-4683-8D53-B5398133894E}"/>
                </a:ext>
              </a:extLst>
            </p:cNvPr>
            <p:cNvSpPr>
              <a:spLocks noChangeArrowheads="1"/>
            </p:cNvSpPr>
            <p:nvPr userDrawn="1"/>
          </p:nvSpPr>
          <p:spPr bwMode="auto">
            <a:xfrm>
              <a:off x="2248208" y="3385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51" name="Oval 9">
              <a:extLst>
                <a:ext uri="{FF2B5EF4-FFF2-40B4-BE49-F238E27FC236}">
                  <a16:creationId xmlns:a16="http://schemas.microsoft.com/office/drawing/2014/main" id="{A45A1AFA-971E-442F-B2E4-2FBB14FECABE}"/>
                </a:ext>
              </a:extLst>
            </p:cNvPr>
            <p:cNvSpPr>
              <a:spLocks noChangeArrowheads="1"/>
            </p:cNvSpPr>
            <p:nvPr userDrawn="1"/>
          </p:nvSpPr>
          <p:spPr bwMode="auto">
            <a:xfrm>
              <a:off x="1867208" y="3385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52" name="Oval 10">
              <a:extLst>
                <a:ext uri="{FF2B5EF4-FFF2-40B4-BE49-F238E27FC236}">
                  <a16:creationId xmlns:a16="http://schemas.microsoft.com/office/drawing/2014/main" id="{13040E7D-0340-4A80-B6F9-574EC9CF608B}"/>
                </a:ext>
              </a:extLst>
            </p:cNvPr>
            <p:cNvSpPr>
              <a:spLocks noChangeArrowheads="1"/>
            </p:cNvSpPr>
            <p:nvPr userDrawn="1"/>
          </p:nvSpPr>
          <p:spPr bwMode="auto">
            <a:xfrm>
              <a:off x="2057708" y="3385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53" name="Oval 11">
              <a:extLst>
                <a:ext uri="{FF2B5EF4-FFF2-40B4-BE49-F238E27FC236}">
                  <a16:creationId xmlns:a16="http://schemas.microsoft.com/office/drawing/2014/main" id="{D8EDB169-9DAA-4B54-842F-EE5A55B91F25}"/>
                </a:ext>
              </a:extLst>
            </p:cNvPr>
            <p:cNvSpPr>
              <a:spLocks noChangeArrowheads="1"/>
            </p:cNvSpPr>
            <p:nvPr userDrawn="1"/>
          </p:nvSpPr>
          <p:spPr bwMode="auto">
            <a:xfrm>
              <a:off x="2145020" y="3959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54" name="Oval 12">
              <a:extLst>
                <a:ext uri="{FF2B5EF4-FFF2-40B4-BE49-F238E27FC236}">
                  <a16:creationId xmlns:a16="http://schemas.microsoft.com/office/drawing/2014/main" id="{271FB523-2EC7-4A9D-8CAD-1F51E06CC5CD}"/>
                </a:ext>
              </a:extLst>
            </p:cNvPr>
            <p:cNvSpPr>
              <a:spLocks noChangeArrowheads="1"/>
            </p:cNvSpPr>
            <p:nvPr userDrawn="1"/>
          </p:nvSpPr>
          <p:spPr bwMode="auto">
            <a:xfrm>
              <a:off x="1765608" y="3959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55" name="Oval 13">
              <a:extLst>
                <a:ext uri="{FF2B5EF4-FFF2-40B4-BE49-F238E27FC236}">
                  <a16:creationId xmlns:a16="http://schemas.microsoft.com/office/drawing/2014/main" id="{700AB36D-7E4E-4C99-B9B3-79D83E706800}"/>
                </a:ext>
              </a:extLst>
            </p:cNvPr>
            <p:cNvSpPr>
              <a:spLocks noChangeArrowheads="1"/>
            </p:cNvSpPr>
            <p:nvPr userDrawn="1"/>
          </p:nvSpPr>
          <p:spPr bwMode="auto">
            <a:xfrm>
              <a:off x="1956108" y="3959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56" name="Oval 14">
              <a:extLst>
                <a:ext uri="{FF2B5EF4-FFF2-40B4-BE49-F238E27FC236}">
                  <a16:creationId xmlns:a16="http://schemas.microsoft.com/office/drawing/2014/main" id="{0AC530BD-4BA5-464B-8BC5-C87C16EF9471}"/>
                </a:ext>
              </a:extLst>
            </p:cNvPr>
            <p:cNvSpPr>
              <a:spLocks noChangeArrowheads="1"/>
            </p:cNvSpPr>
            <p:nvPr userDrawn="1"/>
          </p:nvSpPr>
          <p:spPr bwMode="auto">
            <a:xfrm>
              <a:off x="2248208" y="3768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57" name="Oval 15">
              <a:extLst>
                <a:ext uri="{FF2B5EF4-FFF2-40B4-BE49-F238E27FC236}">
                  <a16:creationId xmlns:a16="http://schemas.microsoft.com/office/drawing/2014/main" id="{60E0A815-AC01-4249-968A-68C77A9BEAC8}"/>
                </a:ext>
              </a:extLst>
            </p:cNvPr>
            <p:cNvSpPr>
              <a:spLocks noChangeArrowheads="1"/>
            </p:cNvSpPr>
            <p:nvPr userDrawn="1"/>
          </p:nvSpPr>
          <p:spPr bwMode="auto">
            <a:xfrm>
              <a:off x="1867208" y="3768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58" name="Oval 16">
              <a:extLst>
                <a:ext uri="{FF2B5EF4-FFF2-40B4-BE49-F238E27FC236}">
                  <a16:creationId xmlns:a16="http://schemas.microsoft.com/office/drawing/2014/main" id="{7BA9BFAF-11B1-44E4-9E69-8834E5B650AA}"/>
                </a:ext>
              </a:extLst>
            </p:cNvPr>
            <p:cNvSpPr>
              <a:spLocks noChangeArrowheads="1"/>
            </p:cNvSpPr>
            <p:nvPr userDrawn="1"/>
          </p:nvSpPr>
          <p:spPr bwMode="auto">
            <a:xfrm>
              <a:off x="2057708" y="3768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59" name="Oval 5">
              <a:extLst>
                <a:ext uri="{FF2B5EF4-FFF2-40B4-BE49-F238E27FC236}">
                  <a16:creationId xmlns:a16="http://schemas.microsoft.com/office/drawing/2014/main" id="{0B7A98A8-4D4D-4C0A-B0DA-F030F50DE92D}"/>
                </a:ext>
              </a:extLst>
            </p:cNvPr>
            <p:cNvSpPr>
              <a:spLocks noChangeArrowheads="1"/>
            </p:cNvSpPr>
            <p:nvPr userDrawn="1"/>
          </p:nvSpPr>
          <p:spPr bwMode="auto">
            <a:xfrm>
              <a:off x="2716512" y="3578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60" name="Oval 6">
              <a:extLst>
                <a:ext uri="{FF2B5EF4-FFF2-40B4-BE49-F238E27FC236}">
                  <a16:creationId xmlns:a16="http://schemas.microsoft.com/office/drawing/2014/main" id="{DBEE0139-EE2B-45EE-8EE3-E5DA170E40B1}"/>
                </a:ext>
              </a:extLst>
            </p:cNvPr>
            <p:cNvSpPr>
              <a:spLocks noChangeArrowheads="1"/>
            </p:cNvSpPr>
            <p:nvPr userDrawn="1"/>
          </p:nvSpPr>
          <p:spPr bwMode="auto">
            <a:xfrm>
              <a:off x="2337100" y="3578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61" name="Oval 7">
              <a:extLst>
                <a:ext uri="{FF2B5EF4-FFF2-40B4-BE49-F238E27FC236}">
                  <a16:creationId xmlns:a16="http://schemas.microsoft.com/office/drawing/2014/main" id="{083A0012-7138-4118-8025-8398D5DE3B65}"/>
                </a:ext>
              </a:extLst>
            </p:cNvPr>
            <p:cNvSpPr>
              <a:spLocks noChangeArrowheads="1"/>
            </p:cNvSpPr>
            <p:nvPr userDrawn="1"/>
          </p:nvSpPr>
          <p:spPr bwMode="auto">
            <a:xfrm>
              <a:off x="2527600" y="3578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62" name="Oval 8">
              <a:extLst>
                <a:ext uri="{FF2B5EF4-FFF2-40B4-BE49-F238E27FC236}">
                  <a16:creationId xmlns:a16="http://schemas.microsoft.com/office/drawing/2014/main" id="{27602E0B-06E1-4DD9-91E0-5C4B9BDDA9B8}"/>
                </a:ext>
              </a:extLst>
            </p:cNvPr>
            <p:cNvSpPr>
              <a:spLocks noChangeArrowheads="1"/>
            </p:cNvSpPr>
            <p:nvPr userDrawn="1"/>
          </p:nvSpPr>
          <p:spPr bwMode="auto">
            <a:xfrm>
              <a:off x="2819700" y="3385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63" name="Oval 9">
              <a:extLst>
                <a:ext uri="{FF2B5EF4-FFF2-40B4-BE49-F238E27FC236}">
                  <a16:creationId xmlns:a16="http://schemas.microsoft.com/office/drawing/2014/main" id="{90F40684-0F73-4589-8A88-1260F01B7B92}"/>
                </a:ext>
              </a:extLst>
            </p:cNvPr>
            <p:cNvSpPr>
              <a:spLocks noChangeArrowheads="1"/>
            </p:cNvSpPr>
            <p:nvPr userDrawn="1"/>
          </p:nvSpPr>
          <p:spPr bwMode="auto">
            <a:xfrm>
              <a:off x="2438700" y="3385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64" name="Oval 10">
              <a:extLst>
                <a:ext uri="{FF2B5EF4-FFF2-40B4-BE49-F238E27FC236}">
                  <a16:creationId xmlns:a16="http://schemas.microsoft.com/office/drawing/2014/main" id="{3355E74F-5BA1-4E6F-8FE1-64EC62C97544}"/>
                </a:ext>
              </a:extLst>
            </p:cNvPr>
            <p:cNvSpPr>
              <a:spLocks noChangeArrowheads="1"/>
            </p:cNvSpPr>
            <p:nvPr userDrawn="1"/>
          </p:nvSpPr>
          <p:spPr bwMode="auto">
            <a:xfrm>
              <a:off x="2629200" y="3385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65" name="Oval 11">
              <a:extLst>
                <a:ext uri="{FF2B5EF4-FFF2-40B4-BE49-F238E27FC236}">
                  <a16:creationId xmlns:a16="http://schemas.microsoft.com/office/drawing/2014/main" id="{362A8638-9668-4BBD-9C01-00B28202E652}"/>
                </a:ext>
              </a:extLst>
            </p:cNvPr>
            <p:cNvSpPr>
              <a:spLocks noChangeArrowheads="1"/>
            </p:cNvSpPr>
            <p:nvPr userDrawn="1"/>
          </p:nvSpPr>
          <p:spPr bwMode="auto">
            <a:xfrm>
              <a:off x="2716512" y="3959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66" name="Oval 12">
              <a:extLst>
                <a:ext uri="{FF2B5EF4-FFF2-40B4-BE49-F238E27FC236}">
                  <a16:creationId xmlns:a16="http://schemas.microsoft.com/office/drawing/2014/main" id="{647C47E5-4047-4A8E-AA6D-1836A6EEE6AD}"/>
                </a:ext>
              </a:extLst>
            </p:cNvPr>
            <p:cNvSpPr>
              <a:spLocks noChangeArrowheads="1"/>
            </p:cNvSpPr>
            <p:nvPr userDrawn="1"/>
          </p:nvSpPr>
          <p:spPr bwMode="auto">
            <a:xfrm>
              <a:off x="2337100" y="3959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67" name="Oval 13">
              <a:extLst>
                <a:ext uri="{FF2B5EF4-FFF2-40B4-BE49-F238E27FC236}">
                  <a16:creationId xmlns:a16="http://schemas.microsoft.com/office/drawing/2014/main" id="{724BD476-0C8C-47D4-8FB5-B7BE900E8FBC}"/>
                </a:ext>
              </a:extLst>
            </p:cNvPr>
            <p:cNvSpPr>
              <a:spLocks noChangeArrowheads="1"/>
            </p:cNvSpPr>
            <p:nvPr userDrawn="1"/>
          </p:nvSpPr>
          <p:spPr bwMode="auto">
            <a:xfrm>
              <a:off x="2527600" y="3959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68" name="Oval 14">
              <a:extLst>
                <a:ext uri="{FF2B5EF4-FFF2-40B4-BE49-F238E27FC236}">
                  <a16:creationId xmlns:a16="http://schemas.microsoft.com/office/drawing/2014/main" id="{1831587C-0F65-46EB-BAEA-E6515EE4DF5E}"/>
                </a:ext>
              </a:extLst>
            </p:cNvPr>
            <p:cNvSpPr>
              <a:spLocks noChangeArrowheads="1"/>
            </p:cNvSpPr>
            <p:nvPr userDrawn="1"/>
          </p:nvSpPr>
          <p:spPr bwMode="auto">
            <a:xfrm>
              <a:off x="2819700" y="3768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69" name="Oval 15">
              <a:extLst>
                <a:ext uri="{FF2B5EF4-FFF2-40B4-BE49-F238E27FC236}">
                  <a16:creationId xmlns:a16="http://schemas.microsoft.com/office/drawing/2014/main" id="{89B671BF-68D7-4AAE-A4C9-971067632D07}"/>
                </a:ext>
              </a:extLst>
            </p:cNvPr>
            <p:cNvSpPr>
              <a:spLocks noChangeArrowheads="1"/>
            </p:cNvSpPr>
            <p:nvPr userDrawn="1"/>
          </p:nvSpPr>
          <p:spPr bwMode="auto">
            <a:xfrm>
              <a:off x="2438700" y="3768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70" name="Oval 16">
              <a:extLst>
                <a:ext uri="{FF2B5EF4-FFF2-40B4-BE49-F238E27FC236}">
                  <a16:creationId xmlns:a16="http://schemas.microsoft.com/office/drawing/2014/main" id="{A86DD6A6-4AF8-44A1-BFCB-52C0DB6EB0B8}"/>
                </a:ext>
              </a:extLst>
            </p:cNvPr>
            <p:cNvSpPr>
              <a:spLocks noChangeArrowheads="1"/>
            </p:cNvSpPr>
            <p:nvPr userDrawn="1"/>
          </p:nvSpPr>
          <p:spPr bwMode="auto">
            <a:xfrm>
              <a:off x="2629200" y="3768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71" name="Oval 5">
              <a:extLst>
                <a:ext uri="{FF2B5EF4-FFF2-40B4-BE49-F238E27FC236}">
                  <a16:creationId xmlns:a16="http://schemas.microsoft.com/office/drawing/2014/main" id="{D5C3496C-D7D5-4CB2-ADCC-281A77AB0722}"/>
                </a:ext>
              </a:extLst>
            </p:cNvPr>
            <p:cNvSpPr>
              <a:spLocks noChangeArrowheads="1"/>
            </p:cNvSpPr>
            <p:nvPr userDrawn="1"/>
          </p:nvSpPr>
          <p:spPr bwMode="auto">
            <a:xfrm>
              <a:off x="3288004" y="3578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72" name="Oval 6">
              <a:extLst>
                <a:ext uri="{FF2B5EF4-FFF2-40B4-BE49-F238E27FC236}">
                  <a16:creationId xmlns:a16="http://schemas.microsoft.com/office/drawing/2014/main" id="{B4E64AD8-A527-437C-8E2B-D5BCEADD3AAD}"/>
                </a:ext>
              </a:extLst>
            </p:cNvPr>
            <p:cNvSpPr>
              <a:spLocks noChangeArrowheads="1"/>
            </p:cNvSpPr>
            <p:nvPr userDrawn="1"/>
          </p:nvSpPr>
          <p:spPr bwMode="auto">
            <a:xfrm>
              <a:off x="2908592" y="3578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73" name="Oval 7">
              <a:extLst>
                <a:ext uri="{FF2B5EF4-FFF2-40B4-BE49-F238E27FC236}">
                  <a16:creationId xmlns:a16="http://schemas.microsoft.com/office/drawing/2014/main" id="{AD80064C-A91A-4810-9B24-82263257AD1D}"/>
                </a:ext>
              </a:extLst>
            </p:cNvPr>
            <p:cNvSpPr>
              <a:spLocks noChangeArrowheads="1"/>
            </p:cNvSpPr>
            <p:nvPr userDrawn="1"/>
          </p:nvSpPr>
          <p:spPr bwMode="auto">
            <a:xfrm>
              <a:off x="3099092" y="3578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74" name="Oval 8">
              <a:extLst>
                <a:ext uri="{FF2B5EF4-FFF2-40B4-BE49-F238E27FC236}">
                  <a16:creationId xmlns:a16="http://schemas.microsoft.com/office/drawing/2014/main" id="{9EE5CA7E-5530-40E1-93DF-872F11C53248}"/>
                </a:ext>
              </a:extLst>
            </p:cNvPr>
            <p:cNvSpPr>
              <a:spLocks noChangeArrowheads="1"/>
            </p:cNvSpPr>
            <p:nvPr userDrawn="1"/>
          </p:nvSpPr>
          <p:spPr bwMode="auto">
            <a:xfrm>
              <a:off x="3391192" y="3385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75" name="Oval 9">
              <a:extLst>
                <a:ext uri="{FF2B5EF4-FFF2-40B4-BE49-F238E27FC236}">
                  <a16:creationId xmlns:a16="http://schemas.microsoft.com/office/drawing/2014/main" id="{AB965FDC-B3D5-4272-BD49-3A26B621334E}"/>
                </a:ext>
              </a:extLst>
            </p:cNvPr>
            <p:cNvSpPr>
              <a:spLocks noChangeArrowheads="1"/>
            </p:cNvSpPr>
            <p:nvPr userDrawn="1"/>
          </p:nvSpPr>
          <p:spPr bwMode="auto">
            <a:xfrm>
              <a:off x="3010192" y="3385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76" name="Oval 10">
              <a:extLst>
                <a:ext uri="{FF2B5EF4-FFF2-40B4-BE49-F238E27FC236}">
                  <a16:creationId xmlns:a16="http://schemas.microsoft.com/office/drawing/2014/main" id="{F466B100-7A43-4AF4-B711-05486B3E0BFD}"/>
                </a:ext>
              </a:extLst>
            </p:cNvPr>
            <p:cNvSpPr>
              <a:spLocks noChangeArrowheads="1"/>
            </p:cNvSpPr>
            <p:nvPr userDrawn="1"/>
          </p:nvSpPr>
          <p:spPr bwMode="auto">
            <a:xfrm>
              <a:off x="3200692" y="3385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77" name="Oval 11">
              <a:extLst>
                <a:ext uri="{FF2B5EF4-FFF2-40B4-BE49-F238E27FC236}">
                  <a16:creationId xmlns:a16="http://schemas.microsoft.com/office/drawing/2014/main" id="{DBB83292-67EC-4B4A-A280-4384083E6507}"/>
                </a:ext>
              </a:extLst>
            </p:cNvPr>
            <p:cNvSpPr>
              <a:spLocks noChangeArrowheads="1"/>
            </p:cNvSpPr>
            <p:nvPr userDrawn="1"/>
          </p:nvSpPr>
          <p:spPr bwMode="auto">
            <a:xfrm>
              <a:off x="3288004" y="3959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78" name="Oval 12">
              <a:extLst>
                <a:ext uri="{FF2B5EF4-FFF2-40B4-BE49-F238E27FC236}">
                  <a16:creationId xmlns:a16="http://schemas.microsoft.com/office/drawing/2014/main" id="{82D09007-75DF-4F72-BCD2-44FC89F4A7D6}"/>
                </a:ext>
              </a:extLst>
            </p:cNvPr>
            <p:cNvSpPr>
              <a:spLocks noChangeArrowheads="1"/>
            </p:cNvSpPr>
            <p:nvPr userDrawn="1"/>
          </p:nvSpPr>
          <p:spPr bwMode="auto">
            <a:xfrm>
              <a:off x="2908592" y="3959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79" name="Oval 13">
              <a:extLst>
                <a:ext uri="{FF2B5EF4-FFF2-40B4-BE49-F238E27FC236}">
                  <a16:creationId xmlns:a16="http://schemas.microsoft.com/office/drawing/2014/main" id="{6E7E081F-770B-4CBB-BC69-AF5350C6FAD4}"/>
                </a:ext>
              </a:extLst>
            </p:cNvPr>
            <p:cNvSpPr>
              <a:spLocks noChangeArrowheads="1"/>
            </p:cNvSpPr>
            <p:nvPr userDrawn="1"/>
          </p:nvSpPr>
          <p:spPr bwMode="auto">
            <a:xfrm>
              <a:off x="3099092" y="3959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80" name="Oval 14">
              <a:extLst>
                <a:ext uri="{FF2B5EF4-FFF2-40B4-BE49-F238E27FC236}">
                  <a16:creationId xmlns:a16="http://schemas.microsoft.com/office/drawing/2014/main" id="{A47B04B2-5A8C-464C-98AE-A1D6C1FB1ABE}"/>
                </a:ext>
              </a:extLst>
            </p:cNvPr>
            <p:cNvSpPr>
              <a:spLocks noChangeArrowheads="1"/>
            </p:cNvSpPr>
            <p:nvPr userDrawn="1"/>
          </p:nvSpPr>
          <p:spPr bwMode="auto">
            <a:xfrm>
              <a:off x="3391192" y="3768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81" name="Oval 15">
              <a:extLst>
                <a:ext uri="{FF2B5EF4-FFF2-40B4-BE49-F238E27FC236}">
                  <a16:creationId xmlns:a16="http://schemas.microsoft.com/office/drawing/2014/main" id="{CEEEF1BC-8C97-4294-AC31-3A4D1386300F}"/>
                </a:ext>
              </a:extLst>
            </p:cNvPr>
            <p:cNvSpPr>
              <a:spLocks noChangeArrowheads="1"/>
            </p:cNvSpPr>
            <p:nvPr userDrawn="1"/>
          </p:nvSpPr>
          <p:spPr bwMode="auto">
            <a:xfrm>
              <a:off x="3010192" y="3768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82" name="Oval 16">
              <a:extLst>
                <a:ext uri="{FF2B5EF4-FFF2-40B4-BE49-F238E27FC236}">
                  <a16:creationId xmlns:a16="http://schemas.microsoft.com/office/drawing/2014/main" id="{51F639DE-DBB2-4918-937E-2162DE223DA4}"/>
                </a:ext>
              </a:extLst>
            </p:cNvPr>
            <p:cNvSpPr>
              <a:spLocks noChangeArrowheads="1"/>
            </p:cNvSpPr>
            <p:nvPr userDrawn="1"/>
          </p:nvSpPr>
          <p:spPr bwMode="auto">
            <a:xfrm>
              <a:off x="3200692" y="3768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83" name="Oval 5">
              <a:extLst>
                <a:ext uri="{FF2B5EF4-FFF2-40B4-BE49-F238E27FC236}">
                  <a16:creationId xmlns:a16="http://schemas.microsoft.com/office/drawing/2014/main" id="{2A22C954-71B7-43F4-862B-2DFBF1B51A0D}"/>
                </a:ext>
              </a:extLst>
            </p:cNvPr>
            <p:cNvSpPr>
              <a:spLocks noChangeArrowheads="1"/>
            </p:cNvSpPr>
            <p:nvPr userDrawn="1"/>
          </p:nvSpPr>
          <p:spPr bwMode="auto">
            <a:xfrm>
              <a:off x="3859496" y="3578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84" name="Oval 6">
              <a:extLst>
                <a:ext uri="{FF2B5EF4-FFF2-40B4-BE49-F238E27FC236}">
                  <a16:creationId xmlns:a16="http://schemas.microsoft.com/office/drawing/2014/main" id="{FAB26773-05CA-40DA-9181-6A163C09F452}"/>
                </a:ext>
              </a:extLst>
            </p:cNvPr>
            <p:cNvSpPr>
              <a:spLocks noChangeArrowheads="1"/>
            </p:cNvSpPr>
            <p:nvPr userDrawn="1"/>
          </p:nvSpPr>
          <p:spPr bwMode="auto">
            <a:xfrm>
              <a:off x="3480084" y="3578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85" name="Oval 7">
              <a:extLst>
                <a:ext uri="{FF2B5EF4-FFF2-40B4-BE49-F238E27FC236}">
                  <a16:creationId xmlns:a16="http://schemas.microsoft.com/office/drawing/2014/main" id="{62731FED-C772-49D8-AF84-E91D5903B7DE}"/>
                </a:ext>
              </a:extLst>
            </p:cNvPr>
            <p:cNvSpPr>
              <a:spLocks noChangeArrowheads="1"/>
            </p:cNvSpPr>
            <p:nvPr userDrawn="1"/>
          </p:nvSpPr>
          <p:spPr bwMode="auto">
            <a:xfrm>
              <a:off x="3670584" y="3578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86" name="Oval 8">
              <a:extLst>
                <a:ext uri="{FF2B5EF4-FFF2-40B4-BE49-F238E27FC236}">
                  <a16:creationId xmlns:a16="http://schemas.microsoft.com/office/drawing/2014/main" id="{032E7539-8AF0-4825-8BA7-1140126628E2}"/>
                </a:ext>
              </a:extLst>
            </p:cNvPr>
            <p:cNvSpPr>
              <a:spLocks noChangeArrowheads="1"/>
            </p:cNvSpPr>
            <p:nvPr userDrawn="1"/>
          </p:nvSpPr>
          <p:spPr bwMode="auto">
            <a:xfrm>
              <a:off x="3962684" y="3385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87" name="Oval 9">
              <a:extLst>
                <a:ext uri="{FF2B5EF4-FFF2-40B4-BE49-F238E27FC236}">
                  <a16:creationId xmlns:a16="http://schemas.microsoft.com/office/drawing/2014/main" id="{95CF192F-0A5D-4832-82C3-F03C8E457A6E}"/>
                </a:ext>
              </a:extLst>
            </p:cNvPr>
            <p:cNvSpPr>
              <a:spLocks noChangeArrowheads="1"/>
            </p:cNvSpPr>
            <p:nvPr userDrawn="1"/>
          </p:nvSpPr>
          <p:spPr bwMode="auto">
            <a:xfrm>
              <a:off x="3581684" y="3385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88" name="Oval 10">
              <a:extLst>
                <a:ext uri="{FF2B5EF4-FFF2-40B4-BE49-F238E27FC236}">
                  <a16:creationId xmlns:a16="http://schemas.microsoft.com/office/drawing/2014/main" id="{4A241C65-6DBC-4DAE-912C-A340EBE6E64E}"/>
                </a:ext>
              </a:extLst>
            </p:cNvPr>
            <p:cNvSpPr>
              <a:spLocks noChangeArrowheads="1"/>
            </p:cNvSpPr>
            <p:nvPr userDrawn="1"/>
          </p:nvSpPr>
          <p:spPr bwMode="auto">
            <a:xfrm>
              <a:off x="3772184" y="3385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89" name="Oval 11">
              <a:extLst>
                <a:ext uri="{FF2B5EF4-FFF2-40B4-BE49-F238E27FC236}">
                  <a16:creationId xmlns:a16="http://schemas.microsoft.com/office/drawing/2014/main" id="{4BF3570E-1113-4078-A7D1-E0D46A0D4598}"/>
                </a:ext>
              </a:extLst>
            </p:cNvPr>
            <p:cNvSpPr>
              <a:spLocks noChangeArrowheads="1"/>
            </p:cNvSpPr>
            <p:nvPr userDrawn="1"/>
          </p:nvSpPr>
          <p:spPr bwMode="auto">
            <a:xfrm>
              <a:off x="3859496" y="3959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90" name="Oval 12">
              <a:extLst>
                <a:ext uri="{FF2B5EF4-FFF2-40B4-BE49-F238E27FC236}">
                  <a16:creationId xmlns:a16="http://schemas.microsoft.com/office/drawing/2014/main" id="{8525FF84-2A3B-4C83-98AC-84FA114509ED}"/>
                </a:ext>
              </a:extLst>
            </p:cNvPr>
            <p:cNvSpPr>
              <a:spLocks noChangeArrowheads="1"/>
            </p:cNvSpPr>
            <p:nvPr userDrawn="1"/>
          </p:nvSpPr>
          <p:spPr bwMode="auto">
            <a:xfrm>
              <a:off x="3480084" y="3959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91" name="Oval 13">
              <a:extLst>
                <a:ext uri="{FF2B5EF4-FFF2-40B4-BE49-F238E27FC236}">
                  <a16:creationId xmlns:a16="http://schemas.microsoft.com/office/drawing/2014/main" id="{E31C1A47-9011-4BA3-A596-E8DE075A4616}"/>
                </a:ext>
              </a:extLst>
            </p:cNvPr>
            <p:cNvSpPr>
              <a:spLocks noChangeArrowheads="1"/>
            </p:cNvSpPr>
            <p:nvPr userDrawn="1"/>
          </p:nvSpPr>
          <p:spPr bwMode="auto">
            <a:xfrm>
              <a:off x="3670584" y="3959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92" name="Oval 14">
              <a:extLst>
                <a:ext uri="{FF2B5EF4-FFF2-40B4-BE49-F238E27FC236}">
                  <a16:creationId xmlns:a16="http://schemas.microsoft.com/office/drawing/2014/main" id="{A66EC08C-8B37-4024-826C-304235BF656F}"/>
                </a:ext>
              </a:extLst>
            </p:cNvPr>
            <p:cNvSpPr>
              <a:spLocks noChangeArrowheads="1"/>
            </p:cNvSpPr>
            <p:nvPr userDrawn="1"/>
          </p:nvSpPr>
          <p:spPr bwMode="auto">
            <a:xfrm>
              <a:off x="3962684" y="3768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93" name="Oval 15">
              <a:extLst>
                <a:ext uri="{FF2B5EF4-FFF2-40B4-BE49-F238E27FC236}">
                  <a16:creationId xmlns:a16="http://schemas.microsoft.com/office/drawing/2014/main" id="{94715DAA-4A81-4907-A51E-079515CF2133}"/>
                </a:ext>
              </a:extLst>
            </p:cNvPr>
            <p:cNvSpPr>
              <a:spLocks noChangeArrowheads="1"/>
            </p:cNvSpPr>
            <p:nvPr userDrawn="1"/>
          </p:nvSpPr>
          <p:spPr bwMode="auto">
            <a:xfrm>
              <a:off x="3581684" y="3768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94" name="Oval 16">
              <a:extLst>
                <a:ext uri="{FF2B5EF4-FFF2-40B4-BE49-F238E27FC236}">
                  <a16:creationId xmlns:a16="http://schemas.microsoft.com/office/drawing/2014/main" id="{337B017E-E22D-4D72-8A35-D70CEA148F06}"/>
                </a:ext>
              </a:extLst>
            </p:cNvPr>
            <p:cNvSpPr>
              <a:spLocks noChangeArrowheads="1"/>
            </p:cNvSpPr>
            <p:nvPr userDrawn="1"/>
          </p:nvSpPr>
          <p:spPr bwMode="auto">
            <a:xfrm>
              <a:off x="3772184" y="3768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96" name="Oval 6">
              <a:extLst>
                <a:ext uri="{FF2B5EF4-FFF2-40B4-BE49-F238E27FC236}">
                  <a16:creationId xmlns:a16="http://schemas.microsoft.com/office/drawing/2014/main" id="{54AD0DFE-8115-40AD-BB24-145E2D41D39B}"/>
                </a:ext>
              </a:extLst>
            </p:cNvPr>
            <p:cNvSpPr>
              <a:spLocks noChangeArrowheads="1"/>
            </p:cNvSpPr>
            <p:nvPr userDrawn="1"/>
          </p:nvSpPr>
          <p:spPr bwMode="auto">
            <a:xfrm>
              <a:off x="4051576" y="3578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2" name="Oval 12">
              <a:extLst>
                <a:ext uri="{FF2B5EF4-FFF2-40B4-BE49-F238E27FC236}">
                  <a16:creationId xmlns:a16="http://schemas.microsoft.com/office/drawing/2014/main" id="{CF6671DF-F987-482A-A05E-533671179F00}"/>
                </a:ext>
              </a:extLst>
            </p:cNvPr>
            <p:cNvSpPr>
              <a:spLocks noChangeArrowheads="1"/>
            </p:cNvSpPr>
            <p:nvPr userDrawn="1"/>
          </p:nvSpPr>
          <p:spPr bwMode="auto">
            <a:xfrm>
              <a:off x="4051576" y="3959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81" name="Oval 5">
              <a:extLst>
                <a:ext uri="{FF2B5EF4-FFF2-40B4-BE49-F238E27FC236}">
                  <a16:creationId xmlns:a16="http://schemas.microsoft.com/office/drawing/2014/main" id="{F0E3A839-4354-4CC4-BC4B-4E720E28738F}"/>
                </a:ext>
              </a:extLst>
            </p:cNvPr>
            <p:cNvSpPr>
              <a:spLocks noChangeArrowheads="1"/>
            </p:cNvSpPr>
            <p:nvPr userDrawn="1"/>
          </p:nvSpPr>
          <p:spPr bwMode="auto">
            <a:xfrm>
              <a:off x="430544" y="3578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682" name="Oval 6">
              <a:extLst>
                <a:ext uri="{FF2B5EF4-FFF2-40B4-BE49-F238E27FC236}">
                  <a16:creationId xmlns:a16="http://schemas.microsoft.com/office/drawing/2014/main" id="{B46FA8C0-FAE5-41CB-88F5-FCDC8F06C022}"/>
                </a:ext>
              </a:extLst>
            </p:cNvPr>
            <p:cNvSpPr>
              <a:spLocks noChangeArrowheads="1"/>
            </p:cNvSpPr>
            <p:nvPr userDrawn="1"/>
          </p:nvSpPr>
          <p:spPr bwMode="auto">
            <a:xfrm>
              <a:off x="51132" y="3578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683" name="Oval 7">
              <a:extLst>
                <a:ext uri="{FF2B5EF4-FFF2-40B4-BE49-F238E27FC236}">
                  <a16:creationId xmlns:a16="http://schemas.microsoft.com/office/drawing/2014/main" id="{23D9CB1D-4370-4E4B-875A-651AEDB8FC78}"/>
                </a:ext>
              </a:extLst>
            </p:cNvPr>
            <p:cNvSpPr>
              <a:spLocks noChangeArrowheads="1"/>
            </p:cNvSpPr>
            <p:nvPr userDrawn="1"/>
          </p:nvSpPr>
          <p:spPr bwMode="auto">
            <a:xfrm>
              <a:off x="241632" y="3578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684" name="Oval 8">
              <a:extLst>
                <a:ext uri="{FF2B5EF4-FFF2-40B4-BE49-F238E27FC236}">
                  <a16:creationId xmlns:a16="http://schemas.microsoft.com/office/drawing/2014/main" id="{73E8E599-F931-41A6-A3FB-773F91715128}"/>
                </a:ext>
              </a:extLst>
            </p:cNvPr>
            <p:cNvSpPr>
              <a:spLocks noChangeArrowheads="1"/>
            </p:cNvSpPr>
            <p:nvPr userDrawn="1"/>
          </p:nvSpPr>
          <p:spPr bwMode="auto">
            <a:xfrm>
              <a:off x="533732" y="3385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685" name="Oval 9">
              <a:extLst>
                <a:ext uri="{FF2B5EF4-FFF2-40B4-BE49-F238E27FC236}">
                  <a16:creationId xmlns:a16="http://schemas.microsoft.com/office/drawing/2014/main" id="{1D70D84E-9677-4C70-8B66-D2DAF7DD0AF6}"/>
                </a:ext>
              </a:extLst>
            </p:cNvPr>
            <p:cNvSpPr>
              <a:spLocks noChangeArrowheads="1"/>
            </p:cNvSpPr>
            <p:nvPr userDrawn="1"/>
          </p:nvSpPr>
          <p:spPr bwMode="auto">
            <a:xfrm>
              <a:off x="152732" y="3385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686" name="Oval 10">
              <a:extLst>
                <a:ext uri="{FF2B5EF4-FFF2-40B4-BE49-F238E27FC236}">
                  <a16:creationId xmlns:a16="http://schemas.microsoft.com/office/drawing/2014/main" id="{D47BE5F5-77A8-4EBB-B0F1-D8AEFACFD10C}"/>
                </a:ext>
              </a:extLst>
            </p:cNvPr>
            <p:cNvSpPr>
              <a:spLocks noChangeArrowheads="1"/>
            </p:cNvSpPr>
            <p:nvPr userDrawn="1"/>
          </p:nvSpPr>
          <p:spPr bwMode="auto">
            <a:xfrm>
              <a:off x="343232" y="3385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687" name="Oval 11">
              <a:extLst>
                <a:ext uri="{FF2B5EF4-FFF2-40B4-BE49-F238E27FC236}">
                  <a16:creationId xmlns:a16="http://schemas.microsoft.com/office/drawing/2014/main" id="{B78D517B-E953-4CF7-B11B-A87DDDEF6E1B}"/>
                </a:ext>
              </a:extLst>
            </p:cNvPr>
            <p:cNvSpPr>
              <a:spLocks noChangeArrowheads="1"/>
            </p:cNvSpPr>
            <p:nvPr userDrawn="1"/>
          </p:nvSpPr>
          <p:spPr bwMode="auto">
            <a:xfrm>
              <a:off x="430544" y="3959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688" name="Oval 12">
              <a:extLst>
                <a:ext uri="{FF2B5EF4-FFF2-40B4-BE49-F238E27FC236}">
                  <a16:creationId xmlns:a16="http://schemas.microsoft.com/office/drawing/2014/main" id="{FD0D9EAA-ECCD-4527-A0DE-C19D44C66A0B}"/>
                </a:ext>
              </a:extLst>
            </p:cNvPr>
            <p:cNvSpPr>
              <a:spLocks noChangeArrowheads="1"/>
            </p:cNvSpPr>
            <p:nvPr userDrawn="1"/>
          </p:nvSpPr>
          <p:spPr bwMode="auto">
            <a:xfrm>
              <a:off x="51132" y="3959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689" name="Oval 13">
              <a:extLst>
                <a:ext uri="{FF2B5EF4-FFF2-40B4-BE49-F238E27FC236}">
                  <a16:creationId xmlns:a16="http://schemas.microsoft.com/office/drawing/2014/main" id="{E4349CC0-7C06-4A2B-974A-D27CEF553771}"/>
                </a:ext>
              </a:extLst>
            </p:cNvPr>
            <p:cNvSpPr>
              <a:spLocks noChangeArrowheads="1"/>
            </p:cNvSpPr>
            <p:nvPr userDrawn="1"/>
          </p:nvSpPr>
          <p:spPr bwMode="auto">
            <a:xfrm>
              <a:off x="241632" y="3959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690" name="Oval 14">
              <a:extLst>
                <a:ext uri="{FF2B5EF4-FFF2-40B4-BE49-F238E27FC236}">
                  <a16:creationId xmlns:a16="http://schemas.microsoft.com/office/drawing/2014/main" id="{034E0865-E96D-4425-891E-293C2E21357B}"/>
                </a:ext>
              </a:extLst>
            </p:cNvPr>
            <p:cNvSpPr>
              <a:spLocks noChangeArrowheads="1"/>
            </p:cNvSpPr>
            <p:nvPr userDrawn="1"/>
          </p:nvSpPr>
          <p:spPr bwMode="auto">
            <a:xfrm>
              <a:off x="533732" y="3768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691" name="Oval 15">
              <a:extLst>
                <a:ext uri="{FF2B5EF4-FFF2-40B4-BE49-F238E27FC236}">
                  <a16:creationId xmlns:a16="http://schemas.microsoft.com/office/drawing/2014/main" id="{D599C29B-FBC0-4528-9FBB-467BEEBE21D3}"/>
                </a:ext>
              </a:extLst>
            </p:cNvPr>
            <p:cNvSpPr>
              <a:spLocks noChangeArrowheads="1"/>
            </p:cNvSpPr>
            <p:nvPr userDrawn="1"/>
          </p:nvSpPr>
          <p:spPr bwMode="auto">
            <a:xfrm>
              <a:off x="152732" y="3768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692" name="Oval 16">
              <a:extLst>
                <a:ext uri="{FF2B5EF4-FFF2-40B4-BE49-F238E27FC236}">
                  <a16:creationId xmlns:a16="http://schemas.microsoft.com/office/drawing/2014/main" id="{9082B776-8648-41B3-BB43-078611BC4AF0}"/>
                </a:ext>
              </a:extLst>
            </p:cNvPr>
            <p:cNvSpPr>
              <a:spLocks noChangeArrowheads="1"/>
            </p:cNvSpPr>
            <p:nvPr userDrawn="1"/>
          </p:nvSpPr>
          <p:spPr bwMode="auto">
            <a:xfrm>
              <a:off x="343232" y="3768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693" name="Oval 5">
              <a:extLst>
                <a:ext uri="{FF2B5EF4-FFF2-40B4-BE49-F238E27FC236}">
                  <a16:creationId xmlns:a16="http://schemas.microsoft.com/office/drawing/2014/main" id="{926DA3AB-C440-450C-A104-D6A7DC3C1623}"/>
                </a:ext>
              </a:extLst>
            </p:cNvPr>
            <p:cNvSpPr>
              <a:spLocks noChangeArrowheads="1"/>
            </p:cNvSpPr>
            <p:nvPr userDrawn="1"/>
          </p:nvSpPr>
          <p:spPr bwMode="auto">
            <a:xfrm>
              <a:off x="1002261" y="281940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4" name="Oval 6">
              <a:extLst>
                <a:ext uri="{FF2B5EF4-FFF2-40B4-BE49-F238E27FC236}">
                  <a16:creationId xmlns:a16="http://schemas.microsoft.com/office/drawing/2014/main" id="{459049C6-8845-42D1-A38F-A066B0E749E6}"/>
                </a:ext>
              </a:extLst>
            </p:cNvPr>
            <p:cNvSpPr>
              <a:spLocks noChangeArrowheads="1"/>
            </p:cNvSpPr>
            <p:nvPr userDrawn="1"/>
          </p:nvSpPr>
          <p:spPr bwMode="auto">
            <a:xfrm>
              <a:off x="622849" y="2819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5" name="Oval 7">
              <a:extLst>
                <a:ext uri="{FF2B5EF4-FFF2-40B4-BE49-F238E27FC236}">
                  <a16:creationId xmlns:a16="http://schemas.microsoft.com/office/drawing/2014/main" id="{B31F1ED7-0015-420D-93C7-995FC3EEDEF7}"/>
                </a:ext>
              </a:extLst>
            </p:cNvPr>
            <p:cNvSpPr>
              <a:spLocks noChangeArrowheads="1"/>
            </p:cNvSpPr>
            <p:nvPr userDrawn="1"/>
          </p:nvSpPr>
          <p:spPr bwMode="auto">
            <a:xfrm>
              <a:off x="813349" y="2819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6" name="Oval 8">
              <a:extLst>
                <a:ext uri="{FF2B5EF4-FFF2-40B4-BE49-F238E27FC236}">
                  <a16:creationId xmlns:a16="http://schemas.microsoft.com/office/drawing/2014/main" id="{948AEE02-110F-432A-BA55-F2EF669CCD95}"/>
                </a:ext>
              </a:extLst>
            </p:cNvPr>
            <p:cNvSpPr>
              <a:spLocks noChangeArrowheads="1"/>
            </p:cNvSpPr>
            <p:nvPr userDrawn="1"/>
          </p:nvSpPr>
          <p:spPr bwMode="auto">
            <a:xfrm>
              <a:off x="1105449" y="262731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7" name="Oval 9">
              <a:extLst>
                <a:ext uri="{FF2B5EF4-FFF2-40B4-BE49-F238E27FC236}">
                  <a16:creationId xmlns:a16="http://schemas.microsoft.com/office/drawing/2014/main" id="{E2498C65-B878-4CE3-8CD3-F92843EE1FEE}"/>
                </a:ext>
              </a:extLst>
            </p:cNvPr>
            <p:cNvSpPr>
              <a:spLocks noChangeArrowheads="1"/>
            </p:cNvSpPr>
            <p:nvPr userDrawn="1"/>
          </p:nvSpPr>
          <p:spPr bwMode="auto">
            <a:xfrm>
              <a:off x="724449" y="262731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8" name="Oval 10">
              <a:extLst>
                <a:ext uri="{FF2B5EF4-FFF2-40B4-BE49-F238E27FC236}">
                  <a16:creationId xmlns:a16="http://schemas.microsoft.com/office/drawing/2014/main" id="{39222888-072A-44C6-9C07-8A9804901D9B}"/>
                </a:ext>
              </a:extLst>
            </p:cNvPr>
            <p:cNvSpPr>
              <a:spLocks noChangeArrowheads="1"/>
            </p:cNvSpPr>
            <p:nvPr userDrawn="1"/>
          </p:nvSpPr>
          <p:spPr bwMode="auto">
            <a:xfrm>
              <a:off x="914949" y="262731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99" name="Oval 11">
              <a:extLst>
                <a:ext uri="{FF2B5EF4-FFF2-40B4-BE49-F238E27FC236}">
                  <a16:creationId xmlns:a16="http://schemas.microsoft.com/office/drawing/2014/main" id="{7DC39C8B-43C8-4AAF-8653-A81FCD50A4F7}"/>
                </a:ext>
              </a:extLst>
            </p:cNvPr>
            <p:cNvSpPr>
              <a:spLocks noChangeArrowheads="1"/>
            </p:cNvSpPr>
            <p:nvPr userDrawn="1"/>
          </p:nvSpPr>
          <p:spPr bwMode="auto">
            <a:xfrm>
              <a:off x="1002261" y="320040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0" name="Oval 12">
              <a:extLst>
                <a:ext uri="{FF2B5EF4-FFF2-40B4-BE49-F238E27FC236}">
                  <a16:creationId xmlns:a16="http://schemas.microsoft.com/office/drawing/2014/main" id="{717AC05F-6BD0-4F89-B169-C914BFF22E46}"/>
                </a:ext>
              </a:extLst>
            </p:cNvPr>
            <p:cNvSpPr>
              <a:spLocks noChangeArrowheads="1"/>
            </p:cNvSpPr>
            <p:nvPr userDrawn="1"/>
          </p:nvSpPr>
          <p:spPr bwMode="auto">
            <a:xfrm>
              <a:off x="622849" y="3200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1" name="Oval 13">
              <a:extLst>
                <a:ext uri="{FF2B5EF4-FFF2-40B4-BE49-F238E27FC236}">
                  <a16:creationId xmlns:a16="http://schemas.microsoft.com/office/drawing/2014/main" id="{EFB788A4-2553-4683-8D02-FB92EA3DE813}"/>
                </a:ext>
              </a:extLst>
            </p:cNvPr>
            <p:cNvSpPr>
              <a:spLocks noChangeArrowheads="1"/>
            </p:cNvSpPr>
            <p:nvPr userDrawn="1"/>
          </p:nvSpPr>
          <p:spPr bwMode="auto">
            <a:xfrm>
              <a:off x="813349" y="3200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2" name="Oval 14">
              <a:extLst>
                <a:ext uri="{FF2B5EF4-FFF2-40B4-BE49-F238E27FC236}">
                  <a16:creationId xmlns:a16="http://schemas.microsoft.com/office/drawing/2014/main" id="{D3E243FD-99FF-404A-AF6F-121E58ACC4A4}"/>
                </a:ext>
              </a:extLst>
            </p:cNvPr>
            <p:cNvSpPr>
              <a:spLocks noChangeArrowheads="1"/>
            </p:cNvSpPr>
            <p:nvPr userDrawn="1"/>
          </p:nvSpPr>
          <p:spPr bwMode="auto">
            <a:xfrm>
              <a:off x="1105449" y="30099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3" name="Oval 15">
              <a:extLst>
                <a:ext uri="{FF2B5EF4-FFF2-40B4-BE49-F238E27FC236}">
                  <a16:creationId xmlns:a16="http://schemas.microsoft.com/office/drawing/2014/main" id="{C6395C60-C264-45DC-88E0-667100419F90}"/>
                </a:ext>
              </a:extLst>
            </p:cNvPr>
            <p:cNvSpPr>
              <a:spLocks noChangeArrowheads="1"/>
            </p:cNvSpPr>
            <p:nvPr userDrawn="1"/>
          </p:nvSpPr>
          <p:spPr bwMode="auto">
            <a:xfrm>
              <a:off x="724449" y="30099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4" name="Oval 16">
              <a:extLst>
                <a:ext uri="{FF2B5EF4-FFF2-40B4-BE49-F238E27FC236}">
                  <a16:creationId xmlns:a16="http://schemas.microsoft.com/office/drawing/2014/main" id="{D974B46C-9151-4052-A8E2-A62118A87029}"/>
                </a:ext>
              </a:extLst>
            </p:cNvPr>
            <p:cNvSpPr>
              <a:spLocks noChangeArrowheads="1"/>
            </p:cNvSpPr>
            <p:nvPr userDrawn="1"/>
          </p:nvSpPr>
          <p:spPr bwMode="auto">
            <a:xfrm>
              <a:off x="914949" y="30099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5" name="Oval 5">
              <a:extLst>
                <a:ext uri="{FF2B5EF4-FFF2-40B4-BE49-F238E27FC236}">
                  <a16:creationId xmlns:a16="http://schemas.microsoft.com/office/drawing/2014/main" id="{0584FD0F-5E5E-4939-9F36-E92692C98BF3}"/>
                </a:ext>
              </a:extLst>
            </p:cNvPr>
            <p:cNvSpPr>
              <a:spLocks noChangeArrowheads="1"/>
            </p:cNvSpPr>
            <p:nvPr userDrawn="1"/>
          </p:nvSpPr>
          <p:spPr bwMode="auto">
            <a:xfrm>
              <a:off x="1573753" y="281940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6" name="Oval 6">
              <a:extLst>
                <a:ext uri="{FF2B5EF4-FFF2-40B4-BE49-F238E27FC236}">
                  <a16:creationId xmlns:a16="http://schemas.microsoft.com/office/drawing/2014/main" id="{4B8D0F89-FD75-445D-8282-ADE10D3191EB}"/>
                </a:ext>
              </a:extLst>
            </p:cNvPr>
            <p:cNvSpPr>
              <a:spLocks noChangeArrowheads="1"/>
            </p:cNvSpPr>
            <p:nvPr userDrawn="1"/>
          </p:nvSpPr>
          <p:spPr bwMode="auto">
            <a:xfrm>
              <a:off x="1194341" y="2819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7" name="Oval 7">
              <a:extLst>
                <a:ext uri="{FF2B5EF4-FFF2-40B4-BE49-F238E27FC236}">
                  <a16:creationId xmlns:a16="http://schemas.microsoft.com/office/drawing/2014/main" id="{CC0DFAA0-6D17-411F-B22B-966F7411698D}"/>
                </a:ext>
              </a:extLst>
            </p:cNvPr>
            <p:cNvSpPr>
              <a:spLocks noChangeArrowheads="1"/>
            </p:cNvSpPr>
            <p:nvPr userDrawn="1"/>
          </p:nvSpPr>
          <p:spPr bwMode="auto">
            <a:xfrm>
              <a:off x="1384841" y="2819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8" name="Oval 8">
              <a:extLst>
                <a:ext uri="{FF2B5EF4-FFF2-40B4-BE49-F238E27FC236}">
                  <a16:creationId xmlns:a16="http://schemas.microsoft.com/office/drawing/2014/main" id="{9435F8D2-BF5F-4536-B5D3-E569DE339A19}"/>
                </a:ext>
              </a:extLst>
            </p:cNvPr>
            <p:cNvSpPr>
              <a:spLocks noChangeArrowheads="1"/>
            </p:cNvSpPr>
            <p:nvPr userDrawn="1"/>
          </p:nvSpPr>
          <p:spPr bwMode="auto">
            <a:xfrm>
              <a:off x="1676941" y="262731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9" name="Oval 9">
              <a:extLst>
                <a:ext uri="{FF2B5EF4-FFF2-40B4-BE49-F238E27FC236}">
                  <a16:creationId xmlns:a16="http://schemas.microsoft.com/office/drawing/2014/main" id="{07AEA3BB-E5DA-4893-9A38-E53C40D7F4B6}"/>
                </a:ext>
              </a:extLst>
            </p:cNvPr>
            <p:cNvSpPr>
              <a:spLocks noChangeArrowheads="1"/>
            </p:cNvSpPr>
            <p:nvPr userDrawn="1"/>
          </p:nvSpPr>
          <p:spPr bwMode="auto">
            <a:xfrm>
              <a:off x="1295941" y="262731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0" name="Oval 10">
              <a:extLst>
                <a:ext uri="{FF2B5EF4-FFF2-40B4-BE49-F238E27FC236}">
                  <a16:creationId xmlns:a16="http://schemas.microsoft.com/office/drawing/2014/main" id="{4E66EA9C-AB1B-494F-8C1A-2DA5A7D4D9D7}"/>
                </a:ext>
              </a:extLst>
            </p:cNvPr>
            <p:cNvSpPr>
              <a:spLocks noChangeArrowheads="1"/>
            </p:cNvSpPr>
            <p:nvPr userDrawn="1"/>
          </p:nvSpPr>
          <p:spPr bwMode="auto">
            <a:xfrm>
              <a:off x="1486441" y="262731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1" name="Oval 11">
              <a:extLst>
                <a:ext uri="{FF2B5EF4-FFF2-40B4-BE49-F238E27FC236}">
                  <a16:creationId xmlns:a16="http://schemas.microsoft.com/office/drawing/2014/main" id="{4B1EF0B2-537E-439F-87B9-A9B3CDA728C9}"/>
                </a:ext>
              </a:extLst>
            </p:cNvPr>
            <p:cNvSpPr>
              <a:spLocks noChangeArrowheads="1"/>
            </p:cNvSpPr>
            <p:nvPr userDrawn="1"/>
          </p:nvSpPr>
          <p:spPr bwMode="auto">
            <a:xfrm>
              <a:off x="1573753" y="320040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2" name="Oval 12">
              <a:extLst>
                <a:ext uri="{FF2B5EF4-FFF2-40B4-BE49-F238E27FC236}">
                  <a16:creationId xmlns:a16="http://schemas.microsoft.com/office/drawing/2014/main" id="{79D2FBA3-8B43-458A-B244-DF452DA70553}"/>
                </a:ext>
              </a:extLst>
            </p:cNvPr>
            <p:cNvSpPr>
              <a:spLocks noChangeArrowheads="1"/>
            </p:cNvSpPr>
            <p:nvPr userDrawn="1"/>
          </p:nvSpPr>
          <p:spPr bwMode="auto">
            <a:xfrm>
              <a:off x="1194341" y="3200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3" name="Oval 13">
              <a:extLst>
                <a:ext uri="{FF2B5EF4-FFF2-40B4-BE49-F238E27FC236}">
                  <a16:creationId xmlns:a16="http://schemas.microsoft.com/office/drawing/2014/main" id="{6F724CFD-04DC-456A-A061-2AD79C77F528}"/>
                </a:ext>
              </a:extLst>
            </p:cNvPr>
            <p:cNvSpPr>
              <a:spLocks noChangeArrowheads="1"/>
            </p:cNvSpPr>
            <p:nvPr userDrawn="1"/>
          </p:nvSpPr>
          <p:spPr bwMode="auto">
            <a:xfrm>
              <a:off x="1384841" y="3200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4" name="Oval 14">
              <a:extLst>
                <a:ext uri="{FF2B5EF4-FFF2-40B4-BE49-F238E27FC236}">
                  <a16:creationId xmlns:a16="http://schemas.microsoft.com/office/drawing/2014/main" id="{615A0F3A-2F5B-480F-992D-4252CE2965D5}"/>
                </a:ext>
              </a:extLst>
            </p:cNvPr>
            <p:cNvSpPr>
              <a:spLocks noChangeArrowheads="1"/>
            </p:cNvSpPr>
            <p:nvPr userDrawn="1"/>
          </p:nvSpPr>
          <p:spPr bwMode="auto">
            <a:xfrm>
              <a:off x="1676941" y="30099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5" name="Oval 15">
              <a:extLst>
                <a:ext uri="{FF2B5EF4-FFF2-40B4-BE49-F238E27FC236}">
                  <a16:creationId xmlns:a16="http://schemas.microsoft.com/office/drawing/2014/main" id="{7BF88DC0-6863-487C-974B-E31695B4FFC4}"/>
                </a:ext>
              </a:extLst>
            </p:cNvPr>
            <p:cNvSpPr>
              <a:spLocks noChangeArrowheads="1"/>
            </p:cNvSpPr>
            <p:nvPr userDrawn="1"/>
          </p:nvSpPr>
          <p:spPr bwMode="auto">
            <a:xfrm>
              <a:off x="1295941" y="30099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6" name="Oval 16">
              <a:extLst>
                <a:ext uri="{FF2B5EF4-FFF2-40B4-BE49-F238E27FC236}">
                  <a16:creationId xmlns:a16="http://schemas.microsoft.com/office/drawing/2014/main" id="{FC058AD6-659E-471D-8DE2-7C86A80975AC}"/>
                </a:ext>
              </a:extLst>
            </p:cNvPr>
            <p:cNvSpPr>
              <a:spLocks noChangeArrowheads="1"/>
            </p:cNvSpPr>
            <p:nvPr userDrawn="1"/>
          </p:nvSpPr>
          <p:spPr bwMode="auto">
            <a:xfrm>
              <a:off x="1486441" y="30099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7" name="Oval 5">
              <a:extLst>
                <a:ext uri="{FF2B5EF4-FFF2-40B4-BE49-F238E27FC236}">
                  <a16:creationId xmlns:a16="http://schemas.microsoft.com/office/drawing/2014/main" id="{48546394-1FBC-4A5C-89E8-A9D6BB0C4BBC}"/>
                </a:ext>
              </a:extLst>
            </p:cNvPr>
            <p:cNvSpPr>
              <a:spLocks noChangeArrowheads="1"/>
            </p:cNvSpPr>
            <p:nvPr userDrawn="1"/>
          </p:nvSpPr>
          <p:spPr bwMode="auto">
            <a:xfrm>
              <a:off x="2145245" y="281940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8" name="Oval 6">
              <a:extLst>
                <a:ext uri="{FF2B5EF4-FFF2-40B4-BE49-F238E27FC236}">
                  <a16:creationId xmlns:a16="http://schemas.microsoft.com/office/drawing/2014/main" id="{61ACF6C6-86D6-48B4-9B29-479A51EB4389}"/>
                </a:ext>
              </a:extLst>
            </p:cNvPr>
            <p:cNvSpPr>
              <a:spLocks noChangeArrowheads="1"/>
            </p:cNvSpPr>
            <p:nvPr userDrawn="1"/>
          </p:nvSpPr>
          <p:spPr bwMode="auto">
            <a:xfrm>
              <a:off x="1765833" y="2819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9" name="Oval 7">
              <a:extLst>
                <a:ext uri="{FF2B5EF4-FFF2-40B4-BE49-F238E27FC236}">
                  <a16:creationId xmlns:a16="http://schemas.microsoft.com/office/drawing/2014/main" id="{E1679019-0B48-429D-8780-90B9F03AE4A7}"/>
                </a:ext>
              </a:extLst>
            </p:cNvPr>
            <p:cNvSpPr>
              <a:spLocks noChangeArrowheads="1"/>
            </p:cNvSpPr>
            <p:nvPr userDrawn="1"/>
          </p:nvSpPr>
          <p:spPr bwMode="auto">
            <a:xfrm>
              <a:off x="1956333" y="2819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0" name="Oval 8">
              <a:extLst>
                <a:ext uri="{FF2B5EF4-FFF2-40B4-BE49-F238E27FC236}">
                  <a16:creationId xmlns:a16="http://schemas.microsoft.com/office/drawing/2014/main" id="{FB76CB7F-F26B-4BE3-B0E8-2F9AAC21D44E}"/>
                </a:ext>
              </a:extLst>
            </p:cNvPr>
            <p:cNvSpPr>
              <a:spLocks noChangeArrowheads="1"/>
            </p:cNvSpPr>
            <p:nvPr userDrawn="1"/>
          </p:nvSpPr>
          <p:spPr bwMode="auto">
            <a:xfrm>
              <a:off x="2248433" y="262731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1" name="Oval 9">
              <a:extLst>
                <a:ext uri="{FF2B5EF4-FFF2-40B4-BE49-F238E27FC236}">
                  <a16:creationId xmlns:a16="http://schemas.microsoft.com/office/drawing/2014/main" id="{EA4C585E-A2C5-4672-82EC-7E425BD5AB47}"/>
                </a:ext>
              </a:extLst>
            </p:cNvPr>
            <p:cNvSpPr>
              <a:spLocks noChangeArrowheads="1"/>
            </p:cNvSpPr>
            <p:nvPr userDrawn="1"/>
          </p:nvSpPr>
          <p:spPr bwMode="auto">
            <a:xfrm>
              <a:off x="1867433" y="262731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2" name="Oval 10">
              <a:extLst>
                <a:ext uri="{FF2B5EF4-FFF2-40B4-BE49-F238E27FC236}">
                  <a16:creationId xmlns:a16="http://schemas.microsoft.com/office/drawing/2014/main" id="{2ADAEB95-F98D-453D-95F4-73AADBE2EF57}"/>
                </a:ext>
              </a:extLst>
            </p:cNvPr>
            <p:cNvSpPr>
              <a:spLocks noChangeArrowheads="1"/>
            </p:cNvSpPr>
            <p:nvPr userDrawn="1"/>
          </p:nvSpPr>
          <p:spPr bwMode="auto">
            <a:xfrm>
              <a:off x="2057933" y="262731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3" name="Oval 11">
              <a:extLst>
                <a:ext uri="{FF2B5EF4-FFF2-40B4-BE49-F238E27FC236}">
                  <a16:creationId xmlns:a16="http://schemas.microsoft.com/office/drawing/2014/main" id="{98BEF103-3749-44FF-A3EB-542570C7D5AE}"/>
                </a:ext>
              </a:extLst>
            </p:cNvPr>
            <p:cNvSpPr>
              <a:spLocks noChangeArrowheads="1"/>
            </p:cNvSpPr>
            <p:nvPr userDrawn="1"/>
          </p:nvSpPr>
          <p:spPr bwMode="auto">
            <a:xfrm>
              <a:off x="2145245" y="320040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4" name="Oval 12">
              <a:extLst>
                <a:ext uri="{FF2B5EF4-FFF2-40B4-BE49-F238E27FC236}">
                  <a16:creationId xmlns:a16="http://schemas.microsoft.com/office/drawing/2014/main" id="{3D83A2A7-51E6-49A3-92C0-83AC3A3E77E4}"/>
                </a:ext>
              </a:extLst>
            </p:cNvPr>
            <p:cNvSpPr>
              <a:spLocks noChangeArrowheads="1"/>
            </p:cNvSpPr>
            <p:nvPr userDrawn="1"/>
          </p:nvSpPr>
          <p:spPr bwMode="auto">
            <a:xfrm>
              <a:off x="1765833" y="3200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5" name="Oval 13">
              <a:extLst>
                <a:ext uri="{FF2B5EF4-FFF2-40B4-BE49-F238E27FC236}">
                  <a16:creationId xmlns:a16="http://schemas.microsoft.com/office/drawing/2014/main" id="{354C28F3-9FC8-4DD5-AC93-61ED91513A87}"/>
                </a:ext>
              </a:extLst>
            </p:cNvPr>
            <p:cNvSpPr>
              <a:spLocks noChangeArrowheads="1"/>
            </p:cNvSpPr>
            <p:nvPr userDrawn="1"/>
          </p:nvSpPr>
          <p:spPr bwMode="auto">
            <a:xfrm>
              <a:off x="1956333" y="3200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6" name="Oval 14">
              <a:extLst>
                <a:ext uri="{FF2B5EF4-FFF2-40B4-BE49-F238E27FC236}">
                  <a16:creationId xmlns:a16="http://schemas.microsoft.com/office/drawing/2014/main" id="{3DDBADC5-EEE9-452C-AD85-D30418FEA2C7}"/>
                </a:ext>
              </a:extLst>
            </p:cNvPr>
            <p:cNvSpPr>
              <a:spLocks noChangeArrowheads="1"/>
            </p:cNvSpPr>
            <p:nvPr userDrawn="1"/>
          </p:nvSpPr>
          <p:spPr bwMode="auto">
            <a:xfrm>
              <a:off x="2248433" y="30099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7" name="Oval 15">
              <a:extLst>
                <a:ext uri="{FF2B5EF4-FFF2-40B4-BE49-F238E27FC236}">
                  <a16:creationId xmlns:a16="http://schemas.microsoft.com/office/drawing/2014/main" id="{9E4F4FA9-955B-4F78-9DC1-03978108BDB2}"/>
                </a:ext>
              </a:extLst>
            </p:cNvPr>
            <p:cNvSpPr>
              <a:spLocks noChangeArrowheads="1"/>
            </p:cNvSpPr>
            <p:nvPr userDrawn="1"/>
          </p:nvSpPr>
          <p:spPr bwMode="auto">
            <a:xfrm>
              <a:off x="1867433" y="30099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8" name="Oval 16">
              <a:extLst>
                <a:ext uri="{FF2B5EF4-FFF2-40B4-BE49-F238E27FC236}">
                  <a16:creationId xmlns:a16="http://schemas.microsoft.com/office/drawing/2014/main" id="{1A9B7666-CC0A-407E-8086-418CEF08A3C5}"/>
                </a:ext>
              </a:extLst>
            </p:cNvPr>
            <p:cNvSpPr>
              <a:spLocks noChangeArrowheads="1"/>
            </p:cNvSpPr>
            <p:nvPr userDrawn="1"/>
          </p:nvSpPr>
          <p:spPr bwMode="auto">
            <a:xfrm>
              <a:off x="2057933" y="30099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9" name="Oval 5">
              <a:extLst>
                <a:ext uri="{FF2B5EF4-FFF2-40B4-BE49-F238E27FC236}">
                  <a16:creationId xmlns:a16="http://schemas.microsoft.com/office/drawing/2014/main" id="{9B6758BF-E870-44F8-8C96-777B1506F69E}"/>
                </a:ext>
              </a:extLst>
            </p:cNvPr>
            <p:cNvSpPr>
              <a:spLocks noChangeArrowheads="1"/>
            </p:cNvSpPr>
            <p:nvPr userDrawn="1"/>
          </p:nvSpPr>
          <p:spPr bwMode="auto">
            <a:xfrm>
              <a:off x="2716737" y="281940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0" name="Oval 6">
              <a:extLst>
                <a:ext uri="{FF2B5EF4-FFF2-40B4-BE49-F238E27FC236}">
                  <a16:creationId xmlns:a16="http://schemas.microsoft.com/office/drawing/2014/main" id="{3753EA51-265F-4DB0-AB99-4F985D657A43}"/>
                </a:ext>
              </a:extLst>
            </p:cNvPr>
            <p:cNvSpPr>
              <a:spLocks noChangeArrowheads="1"/>
            </p:cNvSpPr>
            <p:nvPr userDrawn="1"/>
          </p:nvSpPr>
          <p:spPr bwMode="auto">
            <a:xfrm>
              <a:off x="2337325" y="2819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1" name="Oval 7">
              <a:extLst>
                <a:ext uri="{FF2B5EF4-FFF2-40B4-BE49-F238E27FC236}">
                  <a16:creationId xmlns:a16="http://schemas.microsoft.com/office/drawing/2014/main" id="{626E0DEA-A63F-4811-9ED3-698D398FF3D6}"/>
                </a:ext>
              </a:extLst>
            </p:cNvPr>
            <p:cNvSpPr>
              <a:spLocks noChangeArrowheads="1"/>
            </p:cNvSpPr>
            <p:nvPr userDrawn="1"/>
          </p:nvSpPr>
          <p:spPr bwMode="auto">
            <a:xfrm>
              <a:off x="2527825" y="2819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2" name="Oval 8">
              <a:extLst>
                <a:ext uri="{FF2B5EF4-FFF2-40B4-BE49-F238E27FC236}">
                  <a16:creationId xmlns:a16="http://schemas.microsoft.com/office/drawing/2014/main" id="{BA46734A-7910-4D81-A88E-9B7690AF0E6C}"/>
                </a:ext>
              </a:extLst>
            </p:cNvPr>
            <p:cNvSpPr>
              <a:spLocks noChangeArrowheads="1"/>
            </p:cNvSpPr>
            <p:nvPr userDrawn="1"/>
          </p:nvSpPr>
          <p:spPr bwMode="auto">
            <a:xfrm>
              <a:off x="2819925" y="262731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3" name="Oval 9">
              <a:extLst>
                <a:ext uri="{FF2B5EF4-FFF2-40B4-BE49-F238E27FC236}">
                  <a16:creationId xmlns:a16="http://schemas.microsoft.com/office/drawing/2014/main" id="{050C8F78-71A3-4E21-AA7B-21987B4CD505}"/>
                </a:ext>
              </a:extLst>
            </p:cNvPr>
            <p:cNvSpPr>
              <a:spLocks noChangeArrowheads="1"/>
            </p:cNvSpPr>
            <p:nvPr userDrawn="1"/>
          </p:nvSpPr>
          <p:spPr bwMode="auto">
            <a:xfrm>
              <a:off x="2438925" y="262731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4" name="Oval 10">
              <a:extLst>
                <a:ext uri="{FF2B5EF4-FFF2-40B4-BE49-F238E27FC236}">
                  <a16:creationId xmlns:a16="http://schemas.microsoft.com/office/drawing/2014/main" id="{92696341-53E8-4230-B581-A1557657DF7A}"/>
                </a:ext>
              </a:extLst>
            </p:cNvPr>
            <p:cNvSpPr>
              <a:spLocks noChangeArrowheads="1"/>
            </p:cNvSpPr>
            <p:nvPr userDrawn="1"/>
          </p:nvSpPr>
          <p:spPr bwMode="auto">
            <a:xfrm>
              <a:off x="2629425" y="262731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5" name="Oval 11">
              <a:extLst>
                <a:ext uri="{FF2B5EF4-FFF2-40B4-BE49-F238E27FC236}">
                  <a16:creationId xmlns:a16="http://schemas.microsoft.com/office/drawing/2014/main" id="{EBADE865-84DA-4C80-BCD8-3967078F7E92}"/>
                </a:ext>
              </a:extLst>
            </p:cNvPr>
            <p:cNvSpPr>
              <a:spLocks noChangeArrowheads="1"/>
            </p:cNvSpPr>
            <p:nvPr userDrawn="1"/>
          </p:nvSpPr>
          <p:spPr bwMode="auto">
            <a:xfrm>
              <a:off x="2716737" y="320040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6" name="Oval 12">
              <a:extLst>
                <a:ext uri="{FF2B5EF4-FFF2-40B4-BE49-F238E27FC236}">
                  <a16:creationId xmlns:a16="http://schemas.microsoft.com/office/drawing/2014/main" id="{3A9B3C66-AECD-47B7-8A3E-64E8D3F8D65C}"/>
                </a:ext>
              </a:extLst>
            </p:cNvPr>
            <p:cNvSpPr>
              <a:spLocks noChangeArrowheads="1"/>
            </p:cNvSpPr>
            <p:nvPr userDrawn="1"/>
          </p:nvSpPr>
          <p:spPr bwMode="auto">
            <a:xfrm>
              <a:off x="2337325" y="3200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7" name="Oval 13">
              <a:extLst>
                <a:ext uri="{FF2B5EF4-FFF2-40B4-BE49-F238E27FC236}">
                  <a16:creationId xmlns:a16="http://schemas.microsoft.com/office/drawing/2014/main" id="{F3DC6C84-8E37-4C2E-97E2-7333289CBF11}"/>
                </a:ext>
              </a:extLst>
            </p:cNvPr>
            <p:cNvSpPr>
              <a:spLocks noChangeArrowheads="1"/>
            </p:cNvSpPr>
            <p:nvPr userDrawn="1"/>
          </p:nvSpPr>
          <p:spPr bwMode="auto">
            <a:xfrm>
              <a:off x="2527825" y="3200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8" name="Oval 14">
              <a:extLst>
                <a:ext uri="{FF2B5EF4-FFF2-40B4-BE49-F238E27FC236}">
                  <a16:creationId xmlns:a16="http://schemas.microsoft.com/office/drawing/2014/main" id="{F3F84099-3FBD-46C6-BBE4-8FFF0981BE55}"/>
                </a:ext>
              </a:extLst>
            </p:cNvPr>
            <p:cNvSpPr>
              <a:spLocks noChangeArrowheads="1"/>
            </p:cNvSpPr>
            <p:nvPr userDrawn="1"/>
          </p:nvSpPr>
          <p:spPr bwMode="auto">
            <a:xfrm>
              <a:off x="2819925" y="30099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9" name="Oval 15">
              <a:extLst>
                <a:ext uri="{FF2B5EF4-FFF2-40B4-BE49-F238E27FC236}">
                  <a16:creationId xmlns:a16="http://schemas.microsoft.com/office/drawing/2014/main" id="{32F7619F-4934-49BB-B8D5-3CE7DC20B6A9}"/>
                </a:ext>
              </a:extLst>
            </p:cNvPr>
            <p:cNvSpPr>
              <a:spLocks noChangeArrowheads="1"/>
            </p:cNvSpPr>
            <p:nvPr userDrawn="1"/>
          </p:nvSpPr>
          <p:spPr bwMode="auto">
            <a:xfrm>
              <a:off x="2438925" y="30099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0" name="Oval 16">
              <a:extLst>
                <a:ext uri="{FF2B5EF4-FFF2-40B4-BE49-F238E27FC236}">
                  <a16:creationId xmlns:a16="http://schemas.microsoft.com/office/drawing/2014/main" id="{CAA2C1A0-1F6A-42D9-8EE1-4ADA755347A9}"/>
                </a:ext>
              </a:extLst>
            </p:cNvPr>
            <p:cNvSpPr>
              <a:spLocks noChangeArrowheads="1"/>
            </p:cNvSpPr>
            <p:nvPr userDrawn="1"/>
          </p:nvSpPr>
          <p:spPr bwMode="auto">
            <a:xfrm>
              <a:off x="2629425" y="30099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1" name="Oval 5">
              <a:extLst>
                <a:ext uri="{FF2B5EF4-FFF2-40B4-BE49-F238E27FC236}">
                  <a16:creationId xmlns:a16="http://schemas.microsoft.com/office/drawing/2014/main" id="{895AB329-A947-4F8C-86C1-878954E612BB}"/>
                </a:ext>
              </a:extLst>
            </p:cNvPr>
            <p:cNvSpPr>
              <a:spLocks noChangeArrowheads="1"/>
            </p:cNvSpPr>
            <p:nvPr userDrawn="1"/>
          </p:nvSpPr>
          <p:spPr bwMode="auto">
            <a:xfrm>
              <a:off x="3288229" y="281940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2" name="Oval 6">
              <a:extLst>
                <a:ext uri="{FF2B5EF4-FFF2-40B4-BE49-F238E27FC236}">
                  <a16:creationId xmlns:a16="http://schemas.microsoft.com/office/drawing/2014/main" id="{3FCA9DE0-52F9-4ECE-B515-BAA139AAA6F4}"/>
                </a:ext>
              </a:extLst>
            </p:cNvPr>
            <p:cNvSpPr>
              <a:spLocks noChangeArrowheads="1"/>
            </p:cNvSpPr>
            <p:nvPr userDrawn="1"/>
          </p:nvSpPr>
          <p:spPr bwMode="auto">
            <a:xfrm>
              <a:off x="2908817" y="2819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3" name="Oval 7">
              <a:extLst>
                <a:ext uri="{FF2B5EF4-FFF2-40B4-BE49-F238E27FC236}">
                  <a16:creationId xmlns:a16="http://schemas.microsoft.com/office/drawing/2014/main" id="{87DD4DA3-74ED-4CAA-9463-F2E81FD32D32}"/>
                </a:ext>
              </a:extLst>
            </p:cNvPr>
            <p:cNvSpPr>
              <a:spLocks noChangeArrowheads="1"/>
            </p:cNvSpPr>
            <p:nvPr userDrawn="1"/>
          </p:nvSpPr>
          <p:spPr bwMode="auto">
            <a:xfrm>
              <a:off x="3099317" y="2819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4" name="Oval 8">
              <a:extLst>
                <a:ext uri="{FF2B5EF4-FFF2-40B4-BE49-F238E27FC236}">
                  <a16:creationId xmlns:a16="http://schemas.microsoft.com/office/drawing/2014/main" id="{79DCF327-50F6-4ABE-ADB2-C563A1CD1920}"/>
                </a:ext>
              </a:extLst>
            </p:cNvPr>
            <p:cNvSpPr>
              <a:spLocks noChangeArrowheads="1"/>
            </p:cNvSpPr>
            <p:nvPr userDrawn="1"/>
          </p:nvSpPr>
          <p:spPr bwMode="auto">
            <a:xfrm>
              <a:off x="3391417" y="262731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5" name="Oval 9">
              <a:extLst>
                <a:ext uri="{FF2B5EF4-FFF2-40B4-BE49-F238E27FC236}">
                  <a16:creationId xmlns:a16="http://schemas.microsoft.com/office/drawing/2014/main" id="{8A508D6A-93F5-4753-8F29-1C761401FF51}"/>
                </a:ext>
              </a:extLst>
            </p:cNvPr>
            <p:cNvSpPr>
              <a:spLocks noChangeArrowheads="1"/>
            </p:cNvSpPr>
            <p:nvPr userDrawn="1"/>
          </p:nvSpPr>
          <p:spPr bwMode="auto">
            <a:xfrm>
              <a:off x="3010417" y="262731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6" name="Oval 10">
              <a:extLst>
                <a:ext uri="{FF2B5EF4-FFF2-40B4-BE49-F238E27FC236}">
                  <a16:creationId xmlns:a16="http://schemas.microsoft.com/office/drawing/2014/main" id="{47597B9B-1B7E-4289-9028-0387E2C03D60}"/>
                </a:ext>
              </a:extLst>
            </p:cNvPr>
            <p:cNvSpPr>
              <a:spLocks noChangeArrowheads="1"/>
            </p:cNvSpPr>
            <p:nvPr userDrawn="1"/>
          </p:nvSpPr>
          <p:spPr bwMode="auto">
            <a:xfrm>
              <a:off x="3200917" y="262731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7" name="Oval 11">
              <a:extLst>
                <a:ext uri="{FF2B5EF4-FFF2-40B4-BE49-F238E27FC236}">
                  <a16:creationId xmlns:a16="http://schemas.microsoft.com/office/drawing/2014/main" id="{2E6A6F8A-BEC9-40AB-BEEC-4A904B0CC9BA}"/>
                </a:ext>
              </a:extLst>
            </p:cNvPr>
            <p:cNvSpPr>
              <a:spLocks noChangeArrowheads="1"/>
            </p:cNvSpPr>
            <p:nvPr userDrawn="1"/>
          </p:nvSpPr>
          <p:spPr bwMode="auto">
            <a:xfrm>
              <a:off x="3288229" y="320040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8" name="Oval 12">
              <a:extLst>
                <a:ext uri="{FF2B5EF4-FFF2-40B4-BE49-F238E27FC236}">
                  <a16:creationId xmlns:a16="http://schemas.microsoft.com/office/drawing/2014/main" id="{CDA6422B-CDA6-4365-A18B-A43742AC15CD}"/>
                </a:ext>
              </a:extLst>
            </p:cNvPr>
            <p:cNvSpPr>
              <a:spLocks noChangeArrowheads="1"/>
            </p:cNvSpPr>
            <p:nvPr userDrawn="1"/>
          </p:nvSpPr>
          <p:spPr bwMode="auto">
            <a:xfrm>
              <a:off x="2908817" y="3200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9" name="Oval 13">
              <a:extLst>
                <a:ext uri="{FF2B5EF4-FFF2-40B4-BE49-F238E27FC236}">
                  <a16:creationId xmlns:a16="http://schemas.microsoft.com/office/drawing/2014/main" id="{79DEDEA3-9CB6-4DAC-B737-4C1621F01326}"/>
                </a:ext>
              </a:extLst>
            </p:cNvPr>
            <p:cNvSpPr>
              <a:spLocks noChangeArrowheads="1"/>
            </p:cNvSpPr>
            <p:nvPr userDrawn="1"/>
          </p:nvSpPr>
          <p:spPr bwMode="auto">
            <a:xfrm>
              <a:off x="3099317" y="3200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0" name="Oval 14">
              <a:extLst>
                <a:ext uri="{FF2B5EF4-FFF2-40B4-BE49-F238E27FC236}">
                  <a16:creationId xmlns:a16="http://schemas.microsoft.com/office/drawing/2014/main" id="{45BCD664-1A0B-48A1-BD30-B8CCC8FE2B85}"/>
                </a:ext>
              </a:extLst>
            </p:cNvPr>
            <p:cNvSpPr>
              <a:spLocks noChangeArrowheads="1"/>
            </p:cNvSpPr>
            <p:nvPr userDrawn="1"/>
          </p:nvSpPr>
          <p:spPr bwMode="auto">
            <a:xfrm>
              <a:off x="3391417" y="30099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1" name="Oval 15">
              <a:extLst>
                <a:ext uri="{FF2B5EF4-FFF2-40B4-BE49-F238E27FC236}">
                  <a16:creationId xmlns:a16="http://schemas.microsoft.com/office/drawing/2014/main" id="{604A2469-75B9-41B2-B095-5908C0B8509B}"/>
                </a:ext>
              </a:extLst>
            </p:cNvPr>
            <p:cNvSpPr>
              <a:spLocks noChangeArrowheads="1"/>
            </p:cNvSpPr>
            <p:nvPr userDrawn="1"/>
          </p:nvSpPr>
          <p:spPr bwMode="auto">
            <a:xfrm>
              <a:off x="3010417" y="30099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2" name="Oval 16">
              <a:extLst>
                <a:ext uri="{FF2B5EF4-FFF2-40B4-BE49-F238E27FC236}">
                  <a16:creationId xmlns:a16="http://schemas.microsoft.com/office/drawing/2014/main" id="{FDAB81C5-8FB8-4A7E-AF27-901A9DC4CA08}"/>
                </a:ext>
              </a:extLst>
            </p:cNvPr>
            <p:cNvSpPr>
              <a:spLocks noChangeArrowheads="1"/>
            </p:cNvSpPr>
            <p:nvPr userDrawn="1"/>
          </p:nvSpPr>
          <p:spPr bwMode="auto">
            <a:xfrm>
              <a:off x="3200917" y="30099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3" name="Oval 5">
              <a:extLst>
                <a:ext uri="{FF2B5EF4-FFF2-40B4-BE49-F238E27FC236}">
                  <a16:creationId xmlns:a16="http://schemas.microsoft.com/office/drawing/2014/main" id="{AD6C6594-260A-4326-B018-03A06E32FFA0}"/>
                </a:ext>
              </a:extLst>
            </p:cNvPr>
            <p:cNvSpPr>
              <a:spLocks noChangeArrowheads="1"/>
            </p:cNvSpPr>
            <p:nvPr userDrawn="1"/>
          </p:nvSpPr>
          <p:spPr bwMode="auto">
            <a:xfrm>
              <a:off x="3859721" y="281940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4" name="Oval 6">
              <a:extLst>
                <a:ext uri="{FF2B5EF4-FFF2-40B4-BE49-F238E27FC236}">
                  <a16:creationId xmlns:a16="http://schemas.microsoft.com/office/drawing/2014/main" id="{2F4AE174-0921-42A7-8831-641B33E31092}"/>
                </a:ext>
              </a:extLst>
            </p:cNvPr>
            <p:cNvSpPr>
              <a:spLocks noChangeArrowheads="1"/>
            </p:cNvSpPr>
            <p:nvPr userDrawn="1"/>
          </p:nvSpPr>
          <p:spPr bwMode="auto">
            <a:xfrm>
              <a:off x="3480309" y="2819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5" name="Oval 7">
              <a:extLst>
                <a:ext uri="{FF2B5EF4-FFF2-40B4-BE49-F238E27FC236}">
                  <a16:creationId xmlns:a16="http://schemas.microsoft.com/office/drawing/2014/main" id="{D7783601-DC7C-445F-BA26-92BF23E6510B}"/>
                </a:ext>
              </a:extLst>
            </p:cNvPr>
            <p:cNvSpPr>
              <a:spLocks noChangeArrowheads="1"/>
            </p:cNvSpPr>
            <p:nvPr userDrawn="1"/>
          </p:nvSpPr>
          <p:spPr bwMode="auto">
            <a:xfrm>
              <a:off x="3670809" y="2819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6" name="Oval 8">
              <a:extLst>
                <a:ext uri="{FF2B5EF4-FFF2-40B4-BE49-F238E27FC236}">
                  <a16:creationId xmlns:a16="http://schemas.microsoft.com/office/drawing/2014/main" id="{4E0F087A-81EB-4DC1-A0DF-29ADA28EAA38}"/>
                </a:ext>
              </a:extLst>
            </p:cNvPr>
            <p:cNvSpPr>
              <a:spLocks noChangeArrowheads="1"/>
            </p:cNvSpPr>
            <p:nvPr userDrawn="1"/>
          </p:nvSpPr>
          <p:spPr bwMode="auto">
            <a:xfrm>
              <a:off x="3962909" y="262731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7" name="Oval 9">
              <a:extLst>
                <a:ext uri="{FF2B5EF4-FFF2-40B4-BE49-F238E27FC236}">
                  <a16:creationId xmlns:a16="http://schemas.microsoft.com/office/drawing/2014/main" id="{D34535B3-FF75-4318-8F5E-98B1E44DA8D5}"/>
                </a:ext>
              </a:extLst>
            </p:cNvPr>
            <p:cNvSpPr>
              <a:spLocks noChangeArrowheads="1"/>
            </p:cNvSpPr>
            <p:nvPr userDrawn="1"/>
          </p:nvSpPr>
          <p:spPr bwMode="auto">
            <a:xfrm>
              <a:off x="3581909" y="262731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8" name="Oval 10">
              <a:extLst>
                <a:ext uri="{FF2B5EF4-FFF2-40B4-BE49-F238E27FC236}">
                  <a16:creationId xmlns:a16="http://schemas.microsoft.com/office/drawing/2014/main" id="{8EB9AC94-9797-4D3E-8686-287B0F59A6EF}"/>
                </a:ext>
              </a:extLst>
            </p:cNvPr>
            <p:cNvSpPr>
              <a:spLocks noChangeArrowheads="1"/>
            </p:cNvSpPr>
            <p:nvPr userDrawn="1"/>
          </p:nvSpPr>
          <p:spPr bwMode="auto">
            <a:xfrm>
              <a:off x="3772409" y="262731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59" name="Oval 11">
              <a:extLst>
                <a:ext uri="{FF2B5EF4-FFF2-40B4-BE49-F238E27FC236}">
                  <a16:creationId xmlns:a16="http://schemas.microsoft.com/office/drawing/2014/main" id="{5A817059-A90D-4036-B752-104E99109EBB}"/>
                </a:ext>
              </a:extLst>
            </p:cNvPr>
            <p:cNvSpPr>
              <a:spLocks noChangeArrowheads="1"/>
            </p:cNvSpPr>
            <p:nvPr userDrawn="1"/>
          </p:nvSpPr>
          <p:spPr bwMode="auto">
            <a:xfrm>
              <a:off x="3859721" y="320040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0" name="Oval 12">
              <a:extLst>
                <a:ext uri="{FF2B5EF4-FFF2-40B4-BE49-F238E27FC236}">
                  <a16:creationId xmlns:a16="http://schemas.microsoft.com/office/drawing/2014/main" id="{A3807DEF-51EF-4623-B053-9660E19D0792}"/>
                </a:ext>
              </a:extLst>
            </p:cNvPr>
            <p:cNvSpPr>
              <a:spLocks noChangeArrowheads="1"/>
            </p:cNvSpPr>
            <p:nvPr userDrawn="1"/>
          </p:nvSpPr>
          <p:spPr bwMode="auto">
            <a:xfrm>
              <a:off x="3480309" y="3200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1" name="Oval 13">
              <a:extLst>
                <a:ext uri="{FF2B5EF4-FFF2-40B4-BE49-F238E27FC236}">
                  <a16:creationId xmlns:a16="http://schemas.microsoft.com/office/drawing/2014/main" id="{0AD43451-6375-4F86-B36B-0BDBDEAFE91A}"/>
                </a:ext>
              </a:extLst>
            </p:cNvPr>
            <p:cNvSpPr>
              <a:spLocks noChangeArrowheads="1"/>
            </p:cNvSpPr>
            <p:nvPr userDrawn="1"/>
          </p:nvSpPr>
          <p:spPr bwMode="auto">
            <a:xfrm>
              <a:off x="3670809" y="3200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2" name="Oval 14">
              <a:extLst>
                <a:ext uri="{FF2B5EF4-FFF2-40B4-BE49-F238E27FC236}">
                  <a16:creationId xmlns:a16="http://schemas.microsoft.com/office/drawing/2014/main" id="{47EA54CE-3BB7-4DC4-BB1A-42CDD10E13EC}"/>
                </a:ext>
              </a:extLst>
            </p:cNvPr>
            <p:cNvSpPr>
              <a:spLocks noChangeArrowheads="1"/>
            </p:cNvSpPr>
            <p:nvPr userDrawn="1"/>
          </p:nvSpPr>
          <p:spPr bwMode="auto">
            <a:xfrm>
              <a:off x="3962909" y="30099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3" name="Oval 15">
              <a:extLst>
                <a:ext uri="{FF2B5EF4-FFF2-40B4-BE49-F238E27FC236}">
                  <a16:creationId xmlns:a16="http://schemas.microsoft.com/office/drawing/2014/main" id="{0D7A515B-B529-4331-B76E-C7043C0484C7}"/>
                </a:ext>
              </a:extLst>
            </p:cNvPr>
            <p:cNvSpPr>
              <a:spLocks noChangeArrowheads="1"/>
            </p:cNvSpPr>
            <p:nvPr userDrawn="1"/>
          </p:nvSpPr>
          <p:spPr bwMode="auto">
            <a:xfrm>
              <a:off x="3581909" y="30099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4" name="Oval 16">
              <a:extLst>
                <a:ext uri="{FF2B5EF4-FFF2-40B4-BE49-F238E27FC236}">
                  <a16:creationId xmlns:a16="http://schemas.microsoft.com/office/drawing/2014/main" id="{44574997-128D-4FB1-AEDF-3056A1C4E01C}"/>
                </a:ext>
              </a:extLst>
            </p:cNvPr>
            <p:cNvSpPr>
              <a:spLocks noChangeArrowheads="1"/>
            </p:cNvSpPr>
            <p:nvPr userDrawn="1"/>
          </p:nvSpPr>
          <p:spPr bwMode="auto">
            <a:xfrm>
              <a:off x="3772409" y="30099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66" name="Oval 6">
              <a:extLst>
                <a:ext uri="{FF2B5EF4-FFF2-40B4-BE49-F238E27FC236}">
                  <a16:creationId xmlns:a16="http://schemas.microsoft.com/office/drawing/2014/main" id="{8E51C57F-ACD3-4A92-913A-312E8FB1BD3F}"/>
                </a:ext>
              </a:extLst>
            </p:cNvPr>
            <p:cNvSpPr>
              <a:spLocks noChangeArrowheads="1"/>
            </p:cNvSpPr>
            <p:nvPr userDrawn="1"/>
          </p:nvSpPr>
          <p:spPr bwMode="auto">
            <a:xfrm>
              <a:off x="4051801" y="2819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72" name="Oval 12">
              <a:extLst>
                <a:ext uri="{FF2B5EF4-FFF2-40B4-BE49-F238E27FC236}">
                  <a16:creationId xmlns:a16="http://schemas.microsoft.com/office/drawing/2014/main" id="{200435FB-DC80-4E37-8DDB-CA5D51F42EFD}"/>
                </a:ext>
              </a:extLst>
            </p:cNvPr>
            <p:cNvSpPr>
              <a:spLocks noChangeArrowheads="1"/>
            </p:cNvSpPr>
            <p:nvPr userDrawn="1"/>
          </p:nvSpPr>
          <p:spPr bwMode="auto">
            <a:xfrm>
              <a:off x="4051801" y="3200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51" name="Oval 5">
              <a:extLst>
                <a:ext uri="{FF2B5EF4-FFF2-40B4-BE49-F238E27FC236}">
                  <a16:creationId xmlns:a16="http://schemas.microsoft.com/office/drawing/2014/main" id="{9295159D-E9B9-4CDB-9850-8342C14338D6}"/>
                </a:ext>
              </a:extLst>
            </p:cNvPr>
            <p:cNvSpPr>
              <a:spLocks noChangeArrowheads="1"/>
            </p:cNvSpPr>
            <p:nvPr userDrawn="1"/>
          </p:nvSpPr>
          <p:spPr bwMode="auto">
            <a:xfrm>
              <a:off x="430769" y="281940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52" name="Oval 6">
              <a:extLst>
                <a:ext uri="{FF2B5EF4-FFF2-40B4-BE49-F238E27FC236}">
                  <a16:creationId xmlns:a16="http://schemas.microsoft.com/office/drawing/2014/main" id="{3B5D5BB8-796D-4E18-8C22-50EBC7569330}"/>
                </a:ext>
              </a:extLst>
            </p:cNvPr>
            <p:cNvSpPr>
              <a:spLocks noChangeArrowheads="1"/>
            </p:cNvSpPr>
            <p:nvPr userDrawn="1"/>
          </p:nvSpPr>
          <p:spPr bwMode="auto">
            <a:xfrm>
              <a:off x="51357" y="2819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53" name="Oval 7">
              <a:extLst>
                <a:ext uri="{FF2B5EF4-FFF2-40B4-BE49-F238E27FC236}">
                  <a16:creationId xmlns:a16="http://schemas.microsoft.com/office/drawing/2014/main" id="{26D1155C-7CFB-4CD5-AF12-D83E781019AB}"/>
                </a:ext>
              </a:extLst>
            </p:cNvPr>
            <p:cNvSpPr>
              <a:spLocks noChangeArrowheads="1"/>
            </p:cNvSpPr>
            <p:nvPr userDrawn="1"/>
          </p:nvSpPr>
          <p:spPr bwMode="auto">
            <a:xfrm>
              <a:off x="241857" y="2819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54" name="Oval 8">
              <a:extLst>
                <a:ext uri="{FF2B5EF4-FFF2-40B4-BE49-F238E27FC236}">
                  <a16:creationId xmlns:a16="http://schemas.microsoft.com/office/drawing/2014/main" id="{DC805F69-AFFB-41BF-B46E-71630D12CFD7}"/>
                </a:ext>
              </a:extLst>
            </p:cNvPr>
            <p:cNvSpPr>
              <a:spLocks noChangeArrowheads="1"/>
            </p:cNvSpPr>
            <p:nvPr userDrawn="1"/>
          </p:nvSpPr>
          <p:spPr bwMode="auto">
            <a:xfrm>
              <a:off x="533957" y="262731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55" name="Oval 9">
              <a:extLst>
                <a:ext uri="{FF2B5EF4-FFF2-40B4-BE49-F238E27FC236}">
                  <a16:creationId xmlns:a16="http://schemas.microsoft.com/office/drawing/2014/main" id="{E610550E-48C3-4BA6-B85E-58BC57BC4030}"/>
                </a:ext>
              </a:extLst>
            </p:cNvPr>
            <p:cNvSpPr>
              <a:spLocks noChangeArrowheads="1"/>
            </p:cNvSpPr>
            <p:nvPr userDrawn="1"/>
          </p:nvSpPr>
          <p:spPr bwMode="auto">
            <a:xfrm>
              <a:off x="152957" y="262731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56" name="Oval 10">
              <a:extLst>
                <a:ext uri="{FF2B5EF4-FFF2-40B4-BE49-F238E27FC236}">
                  <a16:creationId xmlns:a16="http://schemas.microsoft.com/office/drawing/2014/main" id="{7CA72F78-5CF7-4BC3-991F-B9B68359800F}"/>
                </a:ext>
              </a:extLst>
            </p:cNvPr>
            <p:cNvSpPr>
              <a:spLocks noChangeArrowheads="1"/>
            </p:cNvSpPr>
            <p:nvPr userDrawn="1"/>
          </p:nvSpPr>
          <p:spPr bwMode="auto">
            <a:xfrm>
              <a:off x="343457" y="2627315"/>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57" name="Oval 11">
              <a:extLst>
                <a:ext uri="{FF2B5EF4-FFF2-40B4-BE49-F238E27FC236}">
                  <a16:creationId xmlns:a16="http://schemas.microsoft.com/office/drawing/2014/main" id="{35DB6888-3BFB-47B7-9AA4-617C3B537E75}"/>
                </a:ext>
              </a:extLst>
            </p:cNvPr>
            <p:cNvSpPr>
              <a:spLocks noChangeArrowheads="1"/>
            </p:cNvSpPr>
            <p:nvPr userDrawn="1"/>
          </p:nvSpPr>
          <p:spPr bwMode="auto">
            <a:xfrm>
              <a:off x="430769" y="3200403"/>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58" name="Oval 12">
              <a:extLst>
                <a:ext uri="{FF2B5EF4-FFF2-40B4-BE49-F238E27FC236}">
                  <a16:creationId xmlns:a16="http://schemas.microsoft.com/office/drawing/2014/main" id="{5327CBC3-7194-49A8-9528-402BAF0ABDDA}"/>
                </a:ext>
              </a:extLst>
            </p:cNvPr>
            <p:cNvSpPr>
              <a:spLocks noChangeArrowheads="1"/>
            </p:cNvSpPr>
            <p:nvPr userDrawn="1"/>
          </p:nvSpPr>
          <p:spPr bwMode="auto">
            <a:xfrm>
              <a:off x="51357" y="3200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59" name="Oval 13">
              <a:extLst>
                <a:ext uri="{FF2B5EF4-FFF2-40B4-BE49-F238E27FC236}">
                  <a16:creationId xmlns:a16="http://schemas.microsoft.com/office/drawing/2014/main" id="{A3709EA0-DA09-443D-8EDA-91274638784C}"/>
                </a:ext>
              </a:extLst>
            </p:cNvPr>
            <p:cNvSpPr>
              <a:spLocks noChangeArrowheads="1"/>
            </p:cNvSpPr>
            <p:nvPr userDrawn="1"/>
          </p:nvSpPr>
          <p:spPr bwMode="auto">
            <a:xfrm>
              <a:off x="241857" y="32004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60" name="Oval 14">
              <a:extLst>
                <a:ext uri="{FF2B5EF4-FFF2-40B4-BE49-F238E27FC236}">
                  <a16:creationId xmlns:a16="http://schemas.microsoft.com/office/drawing/2014/main" id="{5F9DCC13-9E12-4F50-988E-97B3F8027EE6}"/>
                </a:ext>
              </a:extLst>
            </p:cNvPr>
            <p:cNvSpPr>
              <a:spLocks noChangeArrowheads="1"/>
            </p:cNvSpPr>
            <p:nvPr userDrawn="1"/>
          </p:nvSpPr>
          <p:spPr bwMode="auto">
            <a:xfrm>
              <a:off x="533957" y="30099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61" name="Oval 15">
              <a:extLst>
                <a:ext uri="{FF2B5EF4-FFF2-40B4-BE49-F238E27FC236}">
                  <a16:creationId xmlns:a16="http://schemas.microsoft.com/office/drawing/2014/main" id="{82E5A498-2804-4468-BFB4-31651FC651F0}"/>
                </a:ext>
              </a:extLst>
            </p:cNvPr>
            <p:cNvSpPr>
              <a:spLocks noChangeArrowheads="1"/>
            </p:cNvSpPr>
            <p:nvPr userDrawn="1"/>
          </p:nvSpPr>
          <p:spPr bwMode="auto">
            <a:xfrm>
              <a:off x="152957" y="30099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62" name="Oval 16">
              <a:extLst>
                <a:ext uri="{FF2B5EF4-FFF2-40B4-BE49-F238E27FC236}">
                  <a16:creationId xmlns:a16="http://schemas.microsoft.com/office/drawing/2014/main" id="{690FD7DD-DDC3-4BCB-AD38-5BAF07223D99}"/>
                </a:ext>
              </a:extLst>
            </p:cNvPr>
            <p:cNvSpPr>
              <a:spLocks noChangeArrowheads="1"/>
            </p:cNvSpPr>
            <p:nvPr userDrawn="1"/>
          </p:nvSpPr>
          <p:spPr bwMode="auto">
            <a:xfrm>
              <a:off x="343457" y="3009903"/>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63" name="Oval 5">
              <a:extLst>
                <a:ext uri="{FF2B5EF4-FFF2-40B4-BE49-F238E27FC236}">
                  <a16:creationId xmlns:a16="http://schemas.microsoft.com/office/drawing/2014/main" id="{4500CE58-A26B-4EBB-9579-5994D519D18C}"/>
                </a:ext>
              </a:extLst>
            </p:cNvPr>
            <p:cNvSpPr>
              <a:spLocks noChangeArrowheads="1"/>
            </p:cNvSpPr>
            <p:nvPr userDrawn="1"/>
          </p:nvSpPr>
          <p:spPr bwMode="auto">
            <a:xfrm>
              <a:off x="1003347" y="4337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64" name="Oval 6">
              <a:extLst>
                <a:ext uri="{FF2B5EF4-FFF2-40B4-BE49-F238E27FC236}">
                  <a16:creationId xmlns:a16="http://schemas.microsoft.com/office/drawing/2014/main" id="{F660BDD0-9720-4500-8306-52EBC7B39CA7}"/>
                </a:ext>
              </a:extLst>
            </p:cNvPr>
            <p:cNvSpPr>
              <a:spLocks noChangeArrowheads="1"/>
            </p:cNvSpPr>
            <p:nvPr userDrawn="1"/>
          </p:nvSpPr>
          <p:spPr bwMode="auto">
            <a:xfrm>
              <a:off x="623935" y="4337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65" name="Oval 7">
              <a:extLst>
                <a:ext uri="{FF2B5EF4-FFF2-40B4-BE49-F238E27FC236}">
                  <a16:creationId xmlns:a16="http://schemas.microsoft.com/office/drawing/2014/main" id="{54CE489B-0486-49B5-A814-EA8BE919F552}"/>
                </a:ext>
              </a:extLst>
            </p:cNvPr>
            <p:cNvSpPr>
              <a:spLocks noChangeArrowheads="1"/>
            </p:cNvSpPr>
            <p:nvPr userDrawn="1"/>
          </p:nvSpPr>
          <p:spPr bwMode="auto">
            <a:xfrm>
              <a:off x="814435" y="4337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66" name="Oval 8">
              <a:extLst>
                <a:ext uri="{FF2B5EF4-FFF2-40B4-BE49-F238E27FC236}">
                  <a16:creationId xmlns:a16="http://schemas.microsoft.com/office/drawing/2014/main" id="{D8D42BA2-D847-44E9-B49D-10FBA006F82E}"/>
                </a:ext>
              </a:extLst>
            </p:cNvPr>
            <p:cNvSpPr>
              <a:spLocks noChangeArrowheads="1"/>
            </p:cNvSpPr>
            <p:nvPr userDrawn="1"/>
          </p:nvSpPr>
          <p:spPr bwMode="auto">
            <a:xfrm>
              <a:off x="1106535" y="4145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67" name="Oval 9">
              <a:extLst>
                <a:ext uri="{FF2B5EF4-FFF2-40B4-BE49-F238E27FC236}">
                  <a16:creationId xmlns:a16="http://schemas.microsoft.com/office/drawing/2014/main" id="{3750EF5A-6D9A-498D-892A-C04D879D0D98}"/>
                </a:ext>
              </a:extLst>
            </p:cNvPr>
            <p:cNvSpPr>
              <a:spLocks noChangeArrowheads="1"/>
            </p:cNvSpPr>
            <p:nvPr userDrawn="1"/>
          </p:nvSpPr>
          <p:spPr bwMode="auto">
            <a:xfrm>
              <a:off x="725535" y="4145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68" name="Oval 10">
              <a:extLst>
                <a:ext uri="{FF2B5EF4-FFF2-40B4-BE49-F238E27FC236}">
                  <a16:creationId xmlns:a16="http://schemas.microsoft.com/office/drawing/2014/main" id="{6920E4EC-C76D-40DF-8D70-F7D2794BE9FF}"/>
                </a:ext>
              </a:extLst>
            </p:cNvPr>
            <p:cNvSpPr>
              <a:spLocks noChangeArrowheads="1"/>
            </p:cNvSpPr>
            <p:nvPr userDrawn="1"/>
          </p:nvSpPr>
          <p:spPr bwMode="auto">
            <a:xfrm>
              <a:off x="916035" y="4145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69" name="Oval 11">
              <a:extLst>
                <a:ext uri="{FF2B5EF4-FFF2-40B4-BE49-F238E27FC236}">
                  <a16:creationId xmlns:a16="http://schemas.microsoft.com/office/drawing/2014/main" id="{3490FFE4-1614-483F-BEC4-E9E3A28D315B}"/>
                </a:ext>
              </a:extLst>
            </p:cNvPr>
            <p:cNvSpPr>
              <a:spLocks noChangeArrowheads="1"/>
            </p:cNvSpPr>
            <p:nvPr userDrawn="1"/>
          </p:nvSpPr>
          <p:spPr bwMode="auto">
            <a:xfrm>
              <a:off x="1003347" y="4718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70" name="Oval 12">
              <a:extLst>
                <a:ext uri="{FF2B5EF4-FFF2-40B4-BE49-F238E27FC236}">
                  <a16:creationId xmlns:a16="http://schemas.microsoft.com/office/drawing/2014/main" id="{00861336-8592-4842-A287-878CDAAA0C36}"/>
                </a:ext>
              </a:extLst>
            </p:cNvPr>
            <p:cNvSpPr>
              <a:spLocks noChangeArrowheads="1"/>
            </p:cNvSpPr>
            <p:nvPr userDrawn="1"/>
          </p:nvSpPr>
          <p:spPr bwMode="auto">
            <a:xfrm>
              <a:off x="623935" y="4718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71" name="Oval 13">
              <a:extLst>
                <a:ext uri="{FF2B5EF4-FFF2-40B4-BE49-F238E27FC236}">
                  <a16:creationId xmlns:a16="http://schemas.microsoft.com/office/drawing/2014/main" id="{4137BEB3-535B-4A20-B654-508C6C0182D5}"/>
                </a:ext>
              </a:extLst>
            </p:cNvPr>
            <p:cNvSpPr>
              <a:spLocks noChangeArrowheads="1"/>
            </p:cNvSpPr>
            <p:nvPr userDrawn="1"/>
          </p:nvSpPr>
          <p:spPr bwMode="auto">
            <a:xfrm>
              <a:off x="814435" y="4718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72" name="Oval 14">
              <a:extLst>
                <a:ext uri="{FF2B5EF4-FFF2-40B4-BE49-F238E27FC236}">
                  <a16:creationId xmlns:a16="http://schemas.microsoft.com/office/drawing/2014/main" id="{1E2A8B33-4DFB-4884-8317-91B291ACFB92}"/>
                </a:ext>
              </a:extLst>
            </p:cNvPr>
            <p:cNvSpPr>
              <a:spLocks noChangeArrowheads="1"/>
            </p:cNvSpPr>
            <p:nvPr userDrawn="1"/>
          </p:nvSpPr>
          <p:spPr bwMode="auto">
            <a:xfrm>
              <a:off x="1106535" y="4528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73" name="Oval 15">
              <a:extLst>
                <a:ext uri="{FF2B5EF4-FFF2-40B4-BE49-F238E27FC236}">
                  <a16:creationId xmlns:a16="http://schemas.microsoft.com/office/drawing/2014/main" id="{44F96631-81DC-42AF-94C6-F2BF532B3AA1}"/>
                </a:ext>
              </a:extLst>
            </p:cNvPr>
            <p:cNvSpPr>
              <a:spLocks noChangeArrowheads="1"/>
            </p:cNvSpPr>
            <p:nvPr userDrawn="1"/>
          </p:nvSpPr>
          <p:spPr bwMode="auto">
            <a:xfrm>
              <a:off x="725535" y="4528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74" name="Oval 16">
              <a:extLst>
                <a:ext uri="{FF2B5EF4-FFF2-40B4-BE49-F238E27FC236}">
                  <a16:creationId xmlns:a16="http://schemas.microsoft.com/office/drawing/2014/main" id="{589842D0-6F4C-45CD-BEA7-2461C6AEBD56}"/>
                </a:ext>
              </a:extLst>
            </p:cNvPr>
            <p:cNvSpPr>
              <a:spLocks noChangeArrowheads="1"/>
            </p:cNvSpPr>
            <p:nvPr userDrawn="1"/>
          </p:nvSpPr>
          <p:spPr bwMode="auto">
            <a:xfrm>
              <a:off x="916035" y="4528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75" name="Oval 5">
              <a:extLst>
                <a:ext uri="{FF2B5EF4-FFF2-40B4-BE49-F238E27FC236}">
                  <a16:creationId xmlns:a16="http://schemas.microsoft.com/office/drawing/2014/main" id="{BB150657-A21E-4439-B0FC-B2EB3ECBF994}"/>
                </a:ext>
              </a:extLst>
            </p:cNvPr>
            <p:cNvSpPr>
              <a:spLocks noChangeArrowheads="1"/>
            </p:cNvSpPr>
            <p:nvPr userDrawn="1"/>
          </p:nvSpPr>
          <p:spPr bwMode="auto">
            <a:xfrm>
              <a:off x="1574839" y="4337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76" name="Oval 6">
              <a:extLst>
                <a:ext uri="{FF2B5EF4-FFF2-40B4-BE49-F238E27FC236}">
                  <a16:creationId xmlns:a16="http://schemas.microsoft.com/office/drawing/2014/main" id="{A96C7B81-99D8-4E06-AD1F-19C5769CE65B}"/>
                </a:ext>
              </a:extLst>
            </p:cNvPr>
            <p:cNvSpPr>
              <a:spLocks noChangeArrowheads="1"/>
            </p:cNvSpPr>
            <p:nvPr userDrawn="1"/>
          </p:nvSpPr>
          <p:spPr bwMode="auto">
            <a:xfrm>
              <a:off x="1195427" y="4337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77" name="Oval 7">
              <a:extLst>
                <a:ext uri="{FF2B5EF4-FFF2-40B4-BE49-F238E27FC236}">
                  <a16:creationId xmlns:a16="http://schemas.microsoft.com/office/drawing/2014/main" id="{0CAD9BB2-DFD7-48E9-BF35-F95E28C29362}"/>
                </a:ext>
              </a:extLst>
            </p:cNvPr>
            <p:cNvSpPr>
              <a:spLocks noChangeArrowheads="1"/>
            </p:cNvSpPr>
            <p:nvPr userDrawn="1"/>
          </p:nvSpPr>
          <p:spPr bwMode="auto">
            <a:xfrm>
              <a:off x="1385927" y="4337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78" name="Oval 8">
              <a:extLst>
                <a:ext uri="{FF2B5EF4-FFF2-40B4-BE49-F238E27FC236}">
                  <a16:creationId xmlns:a16="http://schemas.microsoft.com/office/drawing/2014/main" id="{55B5E091-960F-46D7-B56D-BF888C632B34}"/>
                </a:ext>
              </a:extLst>
            </p:cNvPr>
            <p:cNvSpPr>
              <a:spLocks noChangeArrowheads="1"/>
            </p:cNvSpPr>
            <p:nvPr userDrawn="1"/>
          </p:nvSpPr>
          <p:spPr bwMode="auto">
            <a:xfrm>
              <a:off x="1678027" y="4145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79" name="Oval 9">
              <a:extLst>
                <a:ext uri="{FF2B5EF4-FFF2-40B4-BE49-F238E27FC236}">
                  <a16:creationId xmlns:a16="http://schemas.microsoft.com/office/drawing/2014/main" id="{54DE0A16-D5E4-4381-B465-5AF8EE842234}"/>
                </a:ext>
              </a:extLst>
            </p:cNvPr>
            <p:cNvSpPr>
              <a:spLocks noChangeArrowheads="1"/>
            </p:cNvSpPr>
            <p:nvPr userDrawn="1"/>
          </p:nvSpPr>
          <p:spPr bwMode="auto">
            <a:xfrm>
              <a:off x="1297027" y="4145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80" name="Oval 10">
              <a:extLst>
                <a:ext uri="{FF2B5EF4-FFF2-40B4-BE49-F238E27FC236}">
                  <a16:creationId xmlns:a16="http://schemas.microsoft.com/office/drawing/2014/main" id="{F4CC601B-4485-4A2E-BBDD-E96D8B2B0205}"/>
                </a:ext>
              </a:extLst>
            </p:cNvPr>
            <p:cNvSpPr>
              <a:spLocks noChangeArrowheads="1"/>
            </p:cNvSpPr>
            <p:nvPr userDrawn="1"/>
          </p:nvSpPr>
          <p:spPr bwMode="auto">
            <a:xfrm>
              <a:off x="1487527" y="4145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81" name="Oval 11">
              <a:extLst>
                <a:ext uri="{FF2B5EF4-FFF2-40B4-BE49-F238E27FC236}">
                  <a16:creationId xmlns:a16="http://schemas.microsoft.com/office/drawing/2014/main" id="{E0A08534-7A45-4AFD-9FE6-74ABE95C3DBF}"/>
                </a:ext>
              </a:extLst>
            </p:cNvPr>
            <p:cNvSpPr>
              <a:spLocks noChangeArrowheads="1"/>
            </p:cNvSpPr>
            <p:nvPr userDrawn="1"/>
          </p:nvSpPr>
          <p:spPr bwMode="auto">
            <a:xfrm>
              <a:off x="1574839" y="4718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82" name="Oval 12">
              <a:extLst>
                <a:ext uri="{FF2B5EF4-FFF2-40B4-BE49-F238E27FC236}">
                  <a16:creationId xmlns:a16="http://schemas.microsoft.com/office/drawing/2014/main" id="{28A1F43A-22FF-40EA-B570-A8A4F45BE9D1}"/>
                </a:ext>
              </a:extLst>
            </p:cNvPr>
            <p:cNvSpPr>
              <a:spLocks noChangeArrowheads="1"/>
            </p:cNvSpPr>
            <p:nvPr userDrawn="1"/>
          </p:nvSpPr>
          <p:spPr bwMode="auto">
            <a:xfrm>
              <a:off x="1195427" y="4718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83" name="Oval 13">
              <a:extLst>
                <a:ext uri="{FF2B5EF4-FFF2-40B4-BE49-F238E27FC236}">
                  <a16:creationId xmlns:a16="http://schemas.microsoft.com/office/drawing/2014/main" id="{DE993E8C-ECFC-4BA9-A4FC-357403508540}"/>
                </a:ext>
              </a:extLst>
            </p:cNvPr>
            <p:cNvSpPr>
              <a:spLocks noChangeArrowheads="1"/>
            </p:cNvSpPr>
            <p:nvPr userDrawn="1"/>
          </p:nvSpPr>
          <p:spPr bwMode="auto">
            <a:xfrm>
              <a:off x="1385927" y="4718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84" name="Oval 14">
              <a:extLst>
                <a:ext uri="{FF2B5EF4-FFF2-40B4-BE49-F238E27FC236}">
                  <a16:creationId xmlns:a16="http://schemas.microsoft.com/office/drawing/2014/main" id="{B5728F06-A6DD-40AB-976C-1546A92C90B0}"/>
                </a:ext>
              </a:extLst>
            </p:cNvPr>
            <p:cNvSpPr>
              <a:spLocks noChangeArrowheads="1"/>
            </p:cNvSpPr>
            <p:nvPr userDrawn="1"/>
          </p:nvSpPr>
          <p:spPr bwMode="auto">
            <a:xfrm>
              <a:off x="1678027" y="4528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85" name="Oval 15">
              <a:extLst>
                <a:ext uri="{FF2B5EF4-FFF2-40B4-BE49-F238E27FC236}">
                  <a16:creationId xmlns:a16="http://schemas.microsoft.com/office/drawing/2014/main" id="{4FE1202C-B667-4587-BE6A-768F4280E457}"/>
                </a:ext>
              </a:extLst>
            </p:cNvPr>
            <p:cNvSpPr>
              <a:spLocks noChangeArrowheads="1"/>
            </p:cNvSpPr>
            <p:nvPr userDrawn="1"/>
          </p:nvSpPr>
          <p:spPr bwMode="auto">
            <a:xfrm>
              <a:off x="1297027" y="4528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86" name="Oval 16">
              <a:extLst>
                <a:ext uri="{FF2B5EF4-FFF2-40B4-BE49-F238E27FC236}">
                  <a16:creationId xmlns:a16="http://schemas.microsoft.com/office/drawing/2014/main" id="{625DB904-3A5D-48DE-978E-71D31546DEA0}"/>
                </a:ext>
              </a:extLst>
            </p:cNvPr>
            <p:cNvSpPr>
              <a:spLocks noChangeArrowheads="1"/>
            </p:cNvSpPr>
            <p:nvPr userDrawn="1"/>
          </p:nvSpPr>
          <p:spPr bwMode="auto">
            <a:xfrm>
              <a:off x="1487527" y="4528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87" name="Oval 5">
              <a:extLst>
                <a:ext uri="{FF2B5EF4-FFF2-40B4-BE49-F238E27FC236}">
                  <a16:creationId xmlns:a16="http://schemas.microsoft.com/office/drawing/2014/main" id="{2649790C-46DE-409C-99DF-D60BB86DB429}"/>
                </a:ext>
              </a:extLst>
            </p:cNvPr>
            <p:cNvSpPr>
              <a:spLocks noChangeArrowheads="1"/>
            </p:cNvSpPr>
            <p:nvPr userDrawn="1"/>
          </p:nvSpPr>
          <p:spPr bwMode="auto">
            <a:xfrm>
              <a:off x="2146331" y="4337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88" name="Oval 6">
              <a:extLst>
                <a:ext uri="{FF2B5EF4-FFF2-40B4-BE49-F238E27FC236}">
                  <a16:creationId xmlns:a16="http://schemas.microsoft.com/office/drawing/2014/main" id="{B46C64FF-0589-4AF1-A5E4-31047540399A}"/>
                </a:ext>
              </a:extLst>
            </p:cNvPr>
            <p:cNvSpPr>
              <a:spLocks noChangeArrowheads="1"/>
            </p:cNvSpPr>
            <p:nvPr userDrawn="1"/>
          </p:nvSpPr>
          <p:spPr bwMode="auto">
            <a:xfrm>
              <a:off x="1766919" y="4337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89" name="Oval 7">
              <a:extLst>
                <a:ext uri="{FF2B5EF4-FFF2-40B4-BE49-F238E27FC236}">
                  <a16:creationId xmlns:a16="http://schemas.microsoft.com/office/drawing/2014/main" id="{0223DC93-946E-457F-9819-CA3089D5B6EC}"/>
                </a:ext>
              </a:extLst>
            </p:cNvPr>
            <p:cNvSpPr>
              <a:spLocks noChangeArrowheads="1"/>
            </p:cNvSpPr>
            <p:nvPr userDrawn="1"/>
          </p:nvSpPr>
          <p:spPr bwMode="auto">
            <a:xfrm>
              <a:off x="1957419" y="4337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90" name="Oval 8">
              <a:extLst>
                <a:ext uri="{FF2B5EF4-FFF2-40B4-BE49-F238E27FC236}">
                  <a16:creationId xmlns:a16="http://schemas.microsoft.com/office/drawing/2014/main" id="{B35E9472-650E-4167-9422-A1D6055669F2}"/>
                </a:ext>
              </a:extLst>
            </p:cNvPr>
            <p:cNvSpPr>
              <a:spLocks noChangeArrowheads="1"/>
            </p:cNvSpPr>
            <p:nvPr userDrawn="1"/>
          </p:nvSpPr>
          <p:spPr bwMode="auto">
            <a:xfrm>
              <a:off x="2249519" y="4145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91" name="Oval 9">
              <a:extLst>
                <a:ext uri="{FF2B5EF4-FFF2-40B4-BE49-F238E27FC236}">
                  <a16:creationId xmlns:a16="http://schemas.microsoft.com/office/drawing/2014/main" id="{80E6B5E8-5711-4346-B4F3-88DBF1BB9943}"/>
                </a:ext>
              </a:extLst>
            </p:cNvPr>
            <p:cNvSpPr>
              <a:spLocks noChangeArrowheads="1"/>
            </p:cNvSpPr>
            <p:nvPr userDrawn="1"/>
          </p:nvSpPr>
          <p:spPr bwMode="auto">
            <a:xfrm>
              <a:off x="1868519" y="4145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92" name="Oval 10">
              <a:extLst>
                <a:ext uri="{FF2B5EF4-FFF2-40B4-BE49-F238E27FC236}">
                  <a16:creationId xmlns:a16="http://schemas.microsoft.com/office/drawing/2014/main" id="{5BB1BC28-E1B5-45B1-856E-75697C06673B}"/>
                </a:ext>
              </a:extLst>
            </p:cNvPr>
            <p:cNvSpPr>
              <a:spLocks noChangeArrowheads="1"/>
            </p:cNvSpPr>
            <p:nvPr userDrawn="1"/>
          </p:nvSpPr>
          <p:spPr bwMode="auto">
            <a:xfrm>
              <a:off x="2059019" y="4145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93" name="Oval 11">
              <a:extLst>
                <a:ext uri="{FF2B5EF4-FFF2-40B4-BE49-F238E27FC236}">
                  <a16:creationId xmlns:a16="http://schemas.microsoft.com/office/drawing/2014/main" id="{89470458-2142-4549-81A8-576DFBA59DB2}"/>
                </a:ext>
              </a:extLst>
            </p:cNvPr>
            <p:cNvSpPr>
              <a:spLocks noChangeArrowheads="1"/>
            </p:cNvSpPr>
            <p:nvPr userDrawn="1"/>
          </p:nvSpPr>
          <p:spPr bwMode="auto">
            <a:xfrm>
              <a:off x="2146331" y="4718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94" name="Oval 12">
              <a:extLst>
                <a:ext uri="{FF2B5EF4-FFF2-40B4-BE49-F238E27FC236}">
                  <a16:creationId xmlns:a16="http://schemas.microsoft.com/office/drawing/2014/main" id="{95026A3F-87BC-4213-A9A7-E21404EE133D}"/>
                </a:ext>
              </a:extLst>
            </p:cNvPr>
            <p:cNvSpPr>
              <a:spLocks noChangeArrowheads="1"/>
            </p:cNvSpPr>
            <p:nvPr userDrawn="1"/>
          </p:nvSpPr>
          <p:spPr bwMode="auto">
            <a:xfrm>
              <a:off x="1766919" y="4718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95" name="Oval 13">
              <a:extLst>
                <a:ext uri="{FF2B5EF4-FFF2-40B4-BE49-F238E27FC236}">
                  <a16:creationId xmlns:a16="http://schemas.microsoft.com/office/drawing/2014/main" id="{3A7977BF-D0F2-40BC-9032-93F751A53EF8}"/>
                </a:ext>
              </a:extLst>
            </p:cNvPr>
            <p:cNvSpPr>
              <a:spLocks noChangeArrowheads="1"/>
            </p:cNvSpPr>
            <p:nvPr userDrawn="1"/>
          </p:nvSpPr>
          <p:spPr bwMode="auto">
            <a:xfrm>
              <a:off x="1957419" y="4718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96" name="Oval 14">
              <a:extLst>
                <a:ext uri="{FF2B5EF4-FFF2-40B4-BE49-F238E27FC236}">
                  <a16:creationId xmlns:a16="http://schemas.microsoft.com/office/drawing/2014/main" id="{9BFBAE41-FE7A-4926-AE83-356715964BB6}"/>
                </a:ext>
              </a:extLst>
            </p:cNvPr>
            <p:cNvSpPr>
              <a:spLocks noChangeArrowheads="1"/>
            </p:cNvSpPr>
            <p:nvPr userDrawn="1"/>
          </p:nvSpPr>
          <p:spPr bwMode="auto">
            <a:xfrm>
              <a:off x="2249519" y="4528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97" name="Oval 15">
              <a:extLst>
                <a:ext uri="{FF2B5EF4-FFF2-40B4-BE49-F238E27FC236}">
                  <a16:creationId xmlns:a16="http://schemas.microsoft.com/office/drawing/2014/main" id="{348B0FE7-4901-4D7F-AB48-A12127B729DF}"/>
                </a:ext>
              </a:extLst>
            </p:cNvPr>
            <p:cNvSpPr>
              <a:spLocks noChangeArrowheads="1"/>
            </p:cNvSpPr>
            <p:nvPr userDrawn="1"/>
          </p:nvSpPr>
          <p:spPr bwMode="auto">
            <a:xfrm>
              <a:off x="1868519" y="4528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98" name="Oval 16">
              <a:extLst>
                <a:ext uri="{FF2B5EF4-FFF2-40B4-BE49-F238E27FC236}">
                  <a16:creationId xmlns:a16="http://schemas.microsoft.com/office/drawing/2014/main" id="{7C9F0EEC-67EA-48EC-8F59-DC03F56D8AC3}"/>
                </a:ext>
              </a:extLst>
            </p:cNvPr>
            <p:cNvSpPr>
              <a:spLocks noChangeArrowheads="1"/>
            </p:cNvSpPr>
            <p:nvPr userDrawn="1"/>
          </p:nvSpPr>
          <p:spPr bwMode="auto">
            <a:xfrm>
              <a:off x="2059019" y="4528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99" name="Oval 5">
              <a:extLst>
                <a:ext uri="{FF2B5EF4-FFF2-40B4-BE49-F238E27FC236}">
                  <a16:creationId xmlns:a16="http://schemas.microsoft.com/office/drawing/2014/main" id="{7148482E-A41B-4C3D-932D-3BB0F30CE97E}"/>
                </a:ext>
              </a:extLst>
            </p:cNvPr>
            <p:cNvSpPr>
              <a:spLocks noChangeArrowheads="1"/>
            </p:cNvSpPr>
            <p:nvPr userDrawn="1"/>
          </p:nvSpPr>
          <p:spPr bwMode="auto">
            <a:xfrm>
              <a:off x="2717823" y="4337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00" name="Oval 6">
              <a:extLst>
                <a:ext uri="{FF2B5EF4-FFF2-40B4-BE49-F238E27FC236}">
                  <a16:creationId xmlns:a16="http://schemas.microsoft.com/office/drawing/2014/main" id="{A832DE21-544E-407D-A76E-8558DADD62D7}"/>
                </a:ext>
              </a:extLst>
            </p:cNvPr>
            <p:cNvSpPr>
              <a:spLocks noChangeArrowheads="1"/>
            </p:cNvSpPr>
            <p:nvPr userDrawn="1"/>
          </p:nvSpPr>
          <p:spPr bwMode="auto">
            <a:xfrm>
              <a:off x="2338411" y="4337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01" name="Oval 7">
              <a:extLst>
                <a:ext uri="{FF2B5EF4-FFF2-40B4-BE49-F238E27FC236}">
                  <a16:creationId xmlns:a16="http://schemas.microsoft.com/office/drawing/2014/main" id="{0A54D2AD-E40E-4AA5-A694-3FC9653F06DF}"/>
                </a:ext>
              </a:extLst>
            </p:cNvPr>
            <p:cNvSpPr>
              <a:spLocks noChangeArrowheads="1"/>
            </p:cNvSpPr>
            <p:nvPr userDrawn="1"/>
          </p:nvSpPr>
          <p:spPr bwMode="auto">
            <a:xfrm>
              <a:off x="2528911" y="4337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02" name="Oval 8">
              <a:extLst>
                <a:ext uri="{FF2B5EF4-FFF2-40B4-BE49-F238E27FC236}">
                  <a16:creationId xmlns:a16="http://schemas.microsoft.com/office/drawing/2014/main" id="{7CBB9046-6DB8-4A7E-922C-47345343B438}"/>
                </a:ext>
              </a:extLst>
            </p:cNvPr>
            <p:cNvSpPr>
              <a:spLocks noChangeArrowheads="1"/>
            </p:cNvSpPr>
            <p:nvPr userDrawn="1"/>
          </p:nvSpPr>
          <p:spPr bwMode="auto">
            <a:xfrm>
              <a:off x="2821011" y="4145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03" name="Oval 9">
              <a:extLst>
                <a:ext uri="{FF2B5EF4-FFF2-40B4-BE49-F238E27FC236}">
                  <a16:creationId xmlns:a16="http://schemas.microsoft.com/office/drawing/2014/main" id="{2A6216F3-80BE-41ED-905B-F9DEF265D423}"/>
                </a:ext>
              </a:extLst>
            </p:cNvPr>
            <p:cNvSpPr>
              <a:spLocks noChangeArrowheads="1"/>
            </p:cNvSpPr>
            <p:nvPr userDrawn="1"/>
          </p:nvSpPr>
          <p:spPr bwMode="auto">
            <a:xfrm>
              <a:off x="2440011" y="4145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04" name="Oval 10">
              <a:extLst>
                <a:ext uri="{FF2B5EF4-FFF2-40B4-BE49-F238E27FC236}">
                  <a16:creationId xmlns:a16="http://schemas.microsoft.com/office/drawing/2014/main" id="{28F102C0-EDFD-4C78-86F8-8A80787ACE2A}"/>
                </a:ext>
              </a:extLst>
            </p:cNvPr>
            <p:cNvSpPr>
              <a:spLocks noChangeArrowheads="1"/>
            </p:cNvSpPr>
            <p:nvPr userDrawn="1"/>
          </p:nvSpPr>
          <p:spPr bwMode="auto">
            <a:xfrm>
              <a:off x="2630511" y="4145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05" name="Oval 11">
              <a:extLst>
                <a:ext uri="{FF2B5EF4-FFF2-40B4-BE49-F238E27FC236}">
                  <a16:creationId xmlns:a16="http://schemas.microsoft.com/office/drawing/2014/main" id="{50B30F6A-4E68-47CC-81CE-B417A720ED45}"/>
                </a:ext>
              </a:extLst>
            </p:cNvPr>
            <p:cNvSpPr>
              <a:spLocks noChangeArrowheads="1"/>
            </p:cNvSpPr>
            <p:nvPr userDrawn="1"/>
          </p:nvSpPr>
          <p:spPr bwMode="auto">
            <a:xfrm>
              <a:off x="2717823" y="4718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06" name="Oval 12">
              <a:extLst>
                <a:ext uri="{FF2B5EF4-FFF2-40B4-BE49-F238E27FC236}">
                  <a16:creationId xmlns:a16="http://schemas.microsoft.com/office/drawing/2014/main" id="{35048FA8-039F-48BA-B7D8-CB72C69C5C92}"/>
                </a:ext>
              </a:extLst>
            </p:cNvPr>
            <p:cNvSpPr>
              <a:spLocks noChangeArrowheads="1"/>
            </p:cNvSpPr>
            <p:nvPr userDrawn="1"/>
          </p:nvSpPr>
          <p:spPr bwMode="auto">
            <a:xfrm>
              <a:off x="2338411" y="4718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07" name="Oval 13">
              <a:extLst>
                <a:ext uri="{FF2B5EF4-FFF2-40B4-BE49-F238E27FC236}">
                  <a16:creationId xmlns:a16="http://schemas.microsoft.com/office/drawing/2014/main" id="{5BE163D3-0575-4AD1-92AE-7C5AC436B7DC}"/>
                </a:ext>
              </a:extLst>
            </p:cNvPr>
            <p:cNvSpPr>
              <a:spLocks noChangeArrowheads="1"/>
            </p:cNvSpPr>
            <p:nvPr userDrawn="1"/>
          </p:nvSpPr>
          <p:spPr bwMode="auto">
            <a:xfrm>
              <a:off x="2528911" y="4718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08" name="Oval 14">
              <a:extLst>
                <a:ext uri="{FF2B5EF4-FFF2-40B4-BE49-F238E27FC236}">
                  <a16:creationId xmlns:a16="http://schemas.microsoft.com/office/drawing/2014/main" id="{F7CE1371-F8F4-4CF4-B486-5267C446CFB0}"/>
                </a:ext>
              </a:extLst>
            </p:cNvPr>
            <p:cNvSpPr>
              <a:spLocks noChangeArrowheads="1"/>
            </p:cNvSpPr>
            <p:nvPr userDrawn="1"/>
          </p:nvSpPr>
          <p:spPr bwMode="auto">
            <a:xfrm>
              <a:off x="2821011" y="4528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09" name="Oval 15">
              <a:extLst>
                <a:ext uri="{FF2B5EF4-FFF2-40B4-BE49-F238E27FC236}">
                  <a16:creationId xmlns:a16="http://schemas.microsoft.com/office/drawing/2014/main" id="{A06A2606-0DF5-4E06-A647-E74862926831}"/>
                </a:ext>
              </a:extLst>
            </p:cNvPr>
            <p:cNvSpPr>
              <a:spLocks noChangeArrowheads="1"/>
            </p:cNvSpPr>
            <p:nvPr userDrawn="1"/>
          </p:nvSpPr>
          <p:spPr bwMode="auto">
            <a:xfrm>
              <a:off x="2440011" y="4528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10" name="Oval 16">
              <a:extLst>
                <a:ext uri="{FF2B5EF4-FFF2-40B4-BE49-F238E27FC236}">
                  <a16:creationId xmlns:a16="http://schemas.microsoft.com/office/drawing/2014/main" id="{45F64E28-22EC-4EAF-8C30-0D4CD7825B06}"/>
                </a:ext>
              </a:extLst>
            </p:cNvPr>
            <p:cNvSpPr>
              <a:spLocks noChangeArrowheads="1"/>
            </p:cNvSpPr>
            <p:nvPr userDrawn="1"/>
          </p:nvSpPr>
          <p:spPr bwMode="auto">
            <a:xfrm>
              <a:off x="2630511" y="4528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11" name="Oval 5">
              <a:extLst>
                <a:ext uri="{FF2B5EF4-FFF2-40B4-BE49-F238E27FC236}">
                  <a16:creationId xmlns:a16="http://schemas.microsoft.com/office/drawing/2014/main" id="{1EB3C6C8-4554-4424-8224-5833B1BAFE33}"/>
                </a:ext>
              </a:extLst>
            </p:cNvPr>
            <p:cNvSpPr>
              <a:spLocks noChangeArrowheads="1"/>
            </p:cNvSpPr>
            <p:nvPr userDrawn="1"/>
          </p:nvSpPr>
          <p:spPr bwMode="auto">
            <a:xfrm>
              <a:off x="3289315" y="4337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12" name="Oval 6">
              <a:extLst>
                <a:ext uri="{FF2B5EF4-FFF2-40B4-BE49-F238E27FC236}">
                  <a16:creationId xmlns:a16="http://schemas.microsoft.com/office/drawing/2014/main" id="{00C3E30D-B02C-47BE-A902-10714A76F4C3}"/>
                </a:ext>
              </a:extLst>
            </p:cNvPr>
            <p:cNvSpPr>
              <a:spLocks noChangeArrowheads="1"/>
            </p:cNvSpPr>
            <p:nvPr userDrawn="1"/>
          </p:nvSpPr>
          <p:spPr bwMode="auto">
            <a:xfrm>
              <a:off x="2909903" y="4337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13" name="Oval 7">
              <a:extLst>
                <a:ext uri="{FF2B5EF4-FFF2-40B4-BE49-F238E27FC236}">
                  <a16:creationId xmlns:a16="http://schemas.microsoft.com/office/drawing/2014/main" id="{BB34C709-D016-4043-A8CD-E58309D8E443}"/>
                </a:ext>
              </a:extLst>
            </p:cNvPr>
            <p:cNvSpPr>
              <a:spLocks noChangeArrowheads="1"/>
            </p:cNvSpPr>
            <p:nvPr userDrawn="1"/>
          </p:nvSpPr>
          <p:spPr bwMode="auto">
            <a:xfrm>
              <a:off x="3100403" y="4337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14" name="Oval 8">
              <a:extLst>
                <a:ext uri="{FF2B5EF4-FFF2-40B4-BE49-F238E27FC236}">
                  <a16:creationId xmlns:a16="http://schemas.microsoft.com/office/drawing/2014/main" id="{AF817E17-A941-405D-B4CF-4437EA61DF6A}"/>
                </a:ext>
              </a:extLst>
            </p:cNvPr>
            <p:cNvSpPr>
              <a:spLocks noChangeArrowheads="1"/>
            </p:cNvSpPr>
            <p:nvPr userDrawn="1"/>
          </p:nvSpPr>
          <p:spPr bwMode="auto">
            <a:xfrm>
              <a:off x="3392503" y="4145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15" name="Oval 9">
              <a:extLst>
                <a:ext uri="{FF2B5EF4-FFF2-40B4-BE49-F238E27FC236}">
                  <a16:creationId xmlns:a16="http://schemas.microsoft.com/office/drawing/2014/main" id="{942442F6-01CB-4AAA-B96D-2DB0F8C6CF2D}"/>
                </a:ext>
              </a:extLst>
            </p:cNvPr>
            <p:cNvSpPr>
              <a:spLocks noChangeArrowheads="1"/>
            </p:cNvSpPr>
            <p:nvPr userDrawn="1"/>
          </p:nvSpPr>
          <p:spPr bwMode="auto">
            <a:xfrm>
              <a:off x="3011503" y="4145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16" name="Oval 10">
              <a:extLst>
                <a:ext uri="{FF2B5EF4-FFF2-40B4-BE49-F238E27FC236}">
                  <a16:creationId xmlns:a16="http://schemas.microsoft.com/office/drawing/2014/main" id="{28664E52-B292-4D11-9F44-9DB8A93D0609}"/>
                </a:ext>
              </a:extLst>
            </p:cNvPr>
            <p:cNvSpPr>
              <a:spLocks noChangeArrowheads="1"/>
            </p:cNvSpPr>
            <p:nvPr userDrawn="1"/>
          </p:nvSpPr>
          <p:spPr bwMode="auto">
            <a:xfrm>
              <a:off x="3202003" y="4145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17" name="Oval 11">
              <a:extLst>
                <a:ext uri="{FF2B5EF4-FFF2-40B4-BE49-F238E27FC236}">
                  <a16:creationId xmlns:a16="http://schemas.microsoft.com/office/drawing/2014/main" id="{90E9DCEC-4FB9-454B-BFDC-94B622723560}"/>
                </a:ext>
              </a:extLst>
            </p:cNvPr>
            <p:cNvSpPr>
              <a:spLocks noChangeArrowheads="1"/>
            </p:cNvSpPr>
            <p:nvPr userDrawn="1"/>
          </p:nvSpPr>
          <p:spPr bwMode="auto">
            <a:xfrm>
              <a:off x="3289315" y="4718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18" name="Oval 12">
              <a:extLst>
                <a:ext uri="{FF2B5EF4-FFF2-40B4-BE49-F238E27FC236}">
                  <a16:creationId xmlns:a16="http://schemas.microsoft.com/office/drawing/2014/main" id="{819EDE00-87D5-4FCE-ADBE-5354D34AA41E}"/>
                </a:ext>
              </a:extLst>
            </p:cNvPr>
            <p:cNvSpPr>
              <a:spLocks noChangeArrowheads="1"/>
            </p:cNvSpPr>
            <p:nvPr userDrawn="1"/>
          </p:nvSpPr>
          <p:spPr bwMode="auto">
            <a:xfrm>
              <a:off x="2909903" y="4718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19" name="Oval 13">
              <a:extLst>
                <a:ext uri="{FF2B5EF4-FFF2-40B4-BE49-F238E27FC236}">
                  <a16:creationId xmlns:a16="http://schemas.microsoft.com/office/drawing/2014/main" id="{949A31E8-8D88-47B6-81C8-B3E24A23F32F}"/>
                </a:ext>
              </a:extLst>
            </p:cNvPr>
            <p:cNvSpPr>
              <a:spLocks noChangeArrowheads="1"/>
            </p:cNvSpPr>
            <p:nvPr userDrawn="1"/>
          </p:nvSpPr>
          <p:spPr bwMode="auto">
            <a:xfrm>
              <a:off x="3100403" y="4718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0" name="Oval 14">
              <a:extLst>
                <a:ext uri="{FF2B5EF4-FFF2-40B4-BE49-F238E27FC236}">
                  <a16:creationId xmlns:a16="http://schemas.microsoft.com/office/drawing/2014/main" id="{7DA519FE-8ED7-4E03-A49A-393F903331EF}"/>
                </a:ext>
              </a:extLst>
            </p:cNvPr>
            <p:cNvSpPr>
              <a:spLocks noChangeArrowheads="1"/>
            </p:cNvSpPr>
            <p:nvPr userDrawn="1"/>
          </p:nvSpPr>
          <p:spPr bwMode="auto">
            <a:xfrm>
              <a:off x="3392503" y="4528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1" name="Oval 15">
              <a:extLst>
                <a:ext uri="{FF2B5EF4-FFF2-40B4-BE49-F238E27FC236}">
                  <a16:creationId xmlns:a16="http://schemas.microsoft.com/office/drawing/2014/main" id="{7A42CEC5-8F9D-463E-ABF4-CA99A315E3CB}"/>
                </a:ext>
              </a:extLst>
            </p:cNvPr>
            <p:cNvSpPr>
              <a:spLocks noChangeArrowheads="1"/>
            </p:cNvSpPr>
            <p:nvPr userDrawn="1"/>
          </p:nvSpPr>
          <p:spPr bwMode="auto">
            <a:xfrm>
              <a:off x="3011503" y="4528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2" name="Oval 16">
              <a:extLst>
                <a:ext uri="{FF2B5EF4-FFF2-40B4-BE49-F238E27FC236}">
                  <a16:creationId xmlns:a16="http://schemas.microsoft.com/office/drawing/2014/main" id="{4A143C1B-4722-4921-A2F9-6545EC3EC318}"/>
                </a:ext>
              </a:extLst>
            </p:cNvPr>
            <p:cNvSpPr>
              <a:spLocks noChangeArrowheads="1"/>
            </p:cNvSpPr>
            <p:nvPr userDrawn="1"/>
          </p:nvSpPr>
          <p:spPr bwMode="auto">
            <a:xfrm>
              <a:off x="3202003" y="4528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3" name="Oval 5">
              <a:extLst>
                <a:ext uri="{FF2B5EF4-FFF2-40B4-BE49-F238E27FC236}">
                  <a16:creationId xmlns:a16="http://schemas.microsoft.com/office/drawing/2014/main" id="{F5BEE9A1-7171-4045-A27F-F11FAE7D1F53}"/>
                </a:ext>
              </a:extLst>
            </p:cNvPr>
            <p:cNvSpPr>
              <a:spLocks noChangeArrowheads="1"/>
            </p:cNvSpPr>
            <p:nvPr userDrawn="1"/>
          </p:nvSpPr>
          <p:spPr bwMode="auto">
            <a:xfrm>
              <a:off x="3860807" y="4337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4" name="Oval 6">
              <a:extLst>
                <a:ext uri="{FF2B5EF4-FFF2-40B4-BE49-F238E27FC236}">
                  <a16:creationId xmlns:a16="http://schemas.microsoft.com/office/drawing/2014/main" id="{9F5BBA48-CC90-4593-B967-6A1086B1B678}"/>
                </a:ext>
              </a:extLst>
            </p:cNvPr>
            <p:cNvSpPr>
              <a:spLocks noChangeArrowheads="1"/>
            </p:cNvSpPr>
            <p:nvPr userDrawn="1"/>
          </p:nvSpPr>
          <p:spPr bwMode="auto">
            <a:xfrm>
              <a:off x="3481395" y="4337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5" name="Oval 7">
              <a:extLst>
                <a:ext uri="{FF2B5EF4-FFF2-40B4-BE49-F238E27FC236}">
                  <a16:creationId xmlns:a16="http://schemas.microsoft.com/office/drawing/2014/main" id="{06293F1C-4466-423A-9BBA-F5D0BDA4891F}"/>
                </a:ext>
              </a:extLst>
            </p:cNvPr>
            <p:cNvSpPr>
              <a:spLocks noChangeArrowheads="1"/>
            </p:cNvSpPr>
            <p:nvPr userDrawn="1"/>
          </p:nvSpPr>
          <p:spPr bwMode="auto">
            <a:xfrm>
              <a:off x="3671895" y="4337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6" name="Oval 8">
              <a:extLst>
                <a:ext uri="{FF2B5EF4-FFF2-40B4-BE49-F238E27FC236}">
                  <a16:creationId xmlns:a16="http://schemas.microsoft.com/office/drawing/2014/main" id="{3C097C7E-DC6B-487E-9B22-1E9CF49B2AB7}"/>
                </a:ext>
              </a:extLst>
            </p:cNvPr>
            <p:cNvSpPr>
              <a:spLocks noChangeArrowheads="1"/>
            </p:cNvSpPr>
            <p:nvPr userDrawn="1"/>
          </p:nvSpPr>
          <p:spPr bwMode="auto">
            <a:xfrm>
              <a:off x="3963995" y="4145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7" name="Oval 9">
              <a:extLst>
                <a:ext uri="{FF2B5EF4-FFF2-40B4-BE49-F238E27FC236}">
                  <a16:creationId xmlns:a16="http://schemas.microsoft.com/office/drawing/2014/main" id="{DCEB38D7-F897-4D45-A660-9DF7CC49929E}"/>
                </a:ext>
              </a:extLst>
            </p:cNvPr>
            <p:cNvSpPr>
              <a:spLocks noChangeArrowheads="1"/>
            </p:cNvSpPr>
            <p:nvPr userDrawn="1"/>
          </p:nvSpPr>
          <p:spPr bwMode="auto">
            <a:xfrm>
              <a:off x="3582995" y="4145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8" name="Oval 10">
              <a:extLst>
                <a:ext uri="{FF2B5EF4-FFF2-40B4-BE49-F238E27FC236}">
                  <a16:creationId xmlns:a16="http://schemas.microsoft.com/office/drawing/2014/main" id="{D3C71602-9F26-4AEE-A033-6035CA923F2E}"/>
                </a:ext>
              </a:extLst>
            </p:cNvPr>
            <p:cNvSpPr>
              <a:spLocks noChangeArrowheads="1"/>
            </p:cNvSpPr>
            <p:nvPr userDrawn="1"/>
          </p:nvSpPr>
          <p:spPr bwMode="auto">
            <a:xfrm>
              <a:off x="3773495" y="4145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29" name="Oval 11">
              <a:extLst>
                <a:ext uri="{FF2B5EF4-FFF2-40B4-BE49-F238E27FC236}">
                  <a16:creationId xmlns:a16="http://schemas.microsoft.com/office/drawing/2014/main" id="{49682448-D7E7-4B3B-B986-CBDD80F04003}"/>
                </a:ext>
              </a:extLst>
            </p:cNvPr>
            <p:cNvSpPr>
              <a:spLocks noChangeArrowheads="1"/>
            </p:cNvSpPr>
            <p:nvPr userDrawn="1"/>
          </p:nvSpPr>
          <p:spPr bwMode="auto">
            <a:xfrm>
              <a:off x="3860807" y="4718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30" name="Oval 12">
              <a:extLst>
                <a:ext uri="{FF2B5EF4-FFF2-40B4-BE49-F238E27FC236}">
                  <a16:creationId xmlns:a16="http://schemas.microsoft.com/office/drawing/2014/main" id="{3DAC71B3-DA5A-4E83-8A3C-43894EA1DD82}"/>
                </a:ext>
              </a:extLst>
            </p:cNvPr>
            <p:cNvSpPr>
              <a:spLocks noChangeArrowheads="1"/>
            </p:cNvSpPr>
            <p:nvPr userDrawn="1"/>
          </p:nvSpPr>
          <p:spPr bwMode="auto">
            <a:xfrm>
              <a:off x="3481395" y="4718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31" name="Oval 13">
              <a:extLst>
                <a:ext uri="{FF2B5EF4-FFF2-40B4-BE49-F238E27FC236}">
                  <a16:creationId xmlns:a16="http://schemas.microsoft.com/office/drawing/2014/main" id="{DAA21D24-5A82-479A-8570-7A1F0F0EA45B}"/>
                </a:ext>
              </a:extLst>
            </p:cNvPr>
            <p:cNvSpPr>
              <a:spLocks noChangeArrowheads="1"/>
            </p:cNvSpPr>
            <p:nvPr userDrawn="1"/>
          </p:nvSpPr>
          <p:spPr bwMode="auto">
            <a:xfrm>
              <a:off x="3671895" y="4718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32" name="Oval 14">
              <a:extLst>
                <a:ext uri="{FF2B5EF4-FFF2-40B4-BE49-F238E27FC236}">
                  <a16:creationId xmlns:a16="http://schemas.microsoft.com/office/drawing/2014/main" id="{569E7431-F132-4329-8471-3B3B2619E431}"/>
                </a:ext>
              </a:extLst>
            </p:cNvPr>
            <p:cNvSpPr>
              <a:spLocks noChangeArrowheads="1"/>
            </p:cNvSpPr>
            <p:nvPr userDrawn="1"/>
          </p:nvSpPr>
          <p:spPr bwMode="auto">
            <a:xfrm>
              <a:off x="3963995" y="4528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33" name="Oval 15">
              <a:extLst>
                <a:ext uri="{FF2B5EF4-FFF2-40B4-BE49-F238E27FC236}">
                  <a16:creationId xmlns:a16="http://schemas.microsoft.com/office/drawing/2014/main" id="{29B8003C-B061-4E86-863C-8AB2B57CEA5C}"/>
                </a:ext>
              </a:extLst>
            </p:cNvPr>
            <p:cNvSpPr>
              <a:spLocks noChangeArrowheads="1"/>
            </p:cNvSpPr>
            <p:nvPr userDrawn="1"/>
          </p:nvSpPr>
          <p:spPr bwMode="auto">
            <a:xfrm>
              <a:off x="3582995" y="4528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34" name="Oval 16">
              <a:extLst>
                <a:ext uri="{FF2B5EF4-FFF2-40B4-BE49-F238E27FC236}">
                  <a16:creationId xmlns:a16="http://schemas.microsoft.com/office/drawing/2014/main" id="{A5D3D75C-77C7-4110-A020-832159F4DEFD}"/>
                </a:ext>
              </a:extLst>
            </p:cNvPr>
            <p:cNvSpPr>
              <a:spLocks noChangeArrowheads="1"/>
            </p:cNvSpPr>
            <p:nvPr userDrawn="1"/>
          </p:nvSpPr>
          <p:spPr bwMode="auto">
            <a:xfrm>
              <a:off x="3773495" y="4528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36" name="Oval 6">
              <a:extLst>
                <a:ext uri="{FF2B5EF4-FFF2-40B4-BE49-F238E27FC236}">
                  <a16:creationId xmlns:a16="http://schemas.microsoft.com/office/drawing/2014/main" id="{5B1CDEE9-9C93-4D01-8CFC-06DFADC53D46}"/>
                </a:ext>
              </a:extLst>
            </p:cNvPr>
            <p:cNvSpPr>
              <a:spLocks noChangeArrowheads="1"/>
            </p:cNvSpPr>
            <p:nvPr userDrawn="1"/>
          </p:nvSpPr>
          <p:spPr bwMode="auto">
            <a:xfrm>
              <a:off x="4052887" y="4337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42" name="Oval 12">
              <a:extLst>
                <a:ext uri="{FF2B5EF4-FFF2-40B4-BE49-F238E27FC236}">
                  <a16:creationId xmlns:a16="http://schemas.microsoft.com/office/drawing/2014/main" id="{640F1AAC-8286-49B4-956A-89A6C5944E95}"/>
                </a:ext>
              </a:extLst>
            </p:cNvPr>
            <p:cNvSpPr>
              <a:spLocks noChangeArrowheads="1"/>
            </p:cNvSpPr>
            <p:nvPr userDrawn="1"/>
          </p:nvSpPr>
          <p:spPr bwMode="auto">
            <a:xfrm>
              <a:off x="4052887" y="4718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1" name="Oval 5">
              <a:extLst>
                <a:ext uri="{FF2B5EF4-FFF2-40B4-BE49-F238E27FC236}">
                  <a16:creationId xmlns:a16="http://schemas.microsoft.com/office/drawing/2014/main" id="{18AB592C-349B-431A-A99B-1C8DC89F920D}"/>
                </a:ext>
              </a:extLst>
            </p:cNvPr>
            <p:cNvSpPr>
              <a:spLocks noChangeArrowheads="1"/>
            </p:cNvSpPr>
            <p:nvPr userDrawn="1"/>
          </p:nvSpPr>
          <p:spPr bwMode="auto">
            <a:xfrm>
              <a:off x="431855" y="4337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022" name="Oval 6">
              <a:extLst>
                <a:ext uri="{FF2B5EF4-FFF2-40B4-BE49-F238E27FC236}">
                  <a16:creationId xmlns:a16="http://schemas.microsoft.com/office/drawing/2014/main" id="{40C2585B-CA29-4F27-A28A-FE11E416CED5}"/>
                </a:ext>
              </a:extLst>
            </p:cNvPr>
            <p:cNvSpPr>
              <a:spLocks noChangeArrowheads="1"/>
            </p:cNvSpPr>
            <p:nvPr userDrawn="1"/>
          </p:nvSpPr>
          <p:spPr bwMode="auto">
            <a:xfrm>
              <a:off x="52443" y="4337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023" name="Oval 7">
              <a:extLst>
                <a:ext uri="{FF2B5EF4-FFF2-40B4-BE49-F238E27FC236}">
                  <a16:creationId xmlns:a16="http://schemas.microsoft.com/office/drawing/2014/main" id="{0672B35E-6F55-46A5-8EB0-51749BBFD97E}"/>
                </a:ext>
              </a:extLst>
            </p:cNvPr>
            <p:cNvSpPr>
              <a:spLocks noChangeArrowheads="1"/>
            </p:cNvSpPr>
            <p:nvPr userDrawn="1"/>
          </p:nvSpPr>
          <p:spPr bwMode="auto">
            <a:xfrm>
              <a:off x="242943" y="4337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024" name="Oval 8">
              <a:extLst>
                <a:ext uri="{FF2B5EF4-FFF2-40B4-BE49-F238E27FC236}">
                  <a16:creationId xmlns:a16="http://schemas.microsoft.com/office/drawing/2014/main" id="{653F1631-D5CB-44A5-BD31-3F65D143F033}"/>
                </a:ext>
              </a:extLst>
            </p:cNvPr>
            <p:cNvSpPr>
              <a:spLocks noChangeArrowheads="1"/>
            </p:cNvSpPr>
            <p:nvPr userDrawn="1"/>
          </p:nvSpPr>
          <p:spPr bwMode="auto">
            <a:xfrm>
              <a:off x="535043" y="4145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025" name="Oval 9">
              <a:extLst>
                <a:ext uri="{FF2B5EF4-FFF2-40B4-BE49-F238E27FC236}">
                  <a16:creationId xmlns:a16="http://schemas.microsoft.com/office/drawing/2014/main" id="{28C2A1A0-09B7-4E52-BC3A-473D6F42E0D2}"/>
                </a:ext>
              </a:extLst>
            </p:cNvPr>
            <p:cNvSpPr>
              <a:spLocks noChangeArrowheads="1"/>
            </p:cNvSpPr>
            <p:nvPr userDrawn="1"/>
          </p:nvSpPr>
          <p:spPr bwMode="auto">
            <a:xfrm>
              <a:off x="154043" y="4145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026" name="Oval 10">
              <a:extLst>
                <a:ext uri="{FF2B5EF4-FFF2-40B4-BE49-F238E27FC236}">
                  <a16:creationId xmlns:a16="http://schemas.microsoft.com/office/drawing/2014/main" id="{3879D961-4536-49B4-AB6B-0A166D770468}"/>
                </a:ext>
              </a:extLst>
            </p:cNvPr>
            <p:cNvSpPr>
              <a:spLocks noChangeArrowheads="1"/>
            </p:cNvSpPr>
            <p:nvPr userDrawn="1"/>
          </p:nvSpPr>
          <p:spPr bwMode="auto">
            <a:xfrm>
              <a:off x="344543" y="4145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027" name="Oval 11">
              <a:extLst>
                <a:ext uri="{FF2B5EF4-FFF2-40B4-BE49-F238E27FC236}">
                  <a16:creationId xmlns:a16="http://schemas.microsoft.com/office/drawing/2014/main" id="{A2424184-E1FB-4394-8A65-3568E6A95A88}"/>
                </a:ext>
              </a:extLst>
            </p:cNvPr>
            <p:cNvSpPr>
              <a:spLocks noChangeArrowheads="1"/>
            </p:cNvSpPr>
            <p:nvPr userDrawn="1"/>
          </p:nvSpPr>
          <p:spPr bwMode="auto">
            <a:xfrm>
              <a:off x="431855" y="4718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028" name="Oval 12">
              <a:extLst>
                <a:ext uri="{FF2B5EF4-FFF2-40B4-BE49-F238E27FC236}">
                  <a16:creationId xmlns:a16="http://schemas.microsoft.com/office/drawing/2014/main" id="{FB2864EC-606D-4BC4-B611-ECE2AD888657}"/>
                </a:ext>
              </a:extLst>
            </p:cNvPr>
            <p:cNvSpPr>
              <a:spLocks noChangeArrowheads="1"/>
            </p:cNvSpPr>
            <p:nvPr userDrawn="1"/>
          </p:nvSpPr>
          <p:spPr bwMode="auto">
            <a:xfrm>
              <a:off x="52443" y="4718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029" name="Oval 13">
              <a:extLst>
                <a:ext uri="{FF2B5EF4-FFF2-40B4-BE49-F238E27FC236}">
                  <a16:creationId xmlns:a16="http://schemas.microsoft.com/office/drawing/2014/main" id="{40E02406-A4AD-4CB1-A051-3CCAF5EF7F54}"/>
                </a:ext>
              </a:extLst>
            </p:cNvPr>
            <p:cNvSpPr>
              <a:spLocks noChangeArrowheads="1"/>
            </p:cNvSpPr>
            <p:nvPr userDrawn="1"/>
          </p:nvSpPr>
          <p:spPr bwMode="auto">
            <a:xfrm>
              <a:off x="242943" y="4718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030" name="Oval 14">
              <a:extLst>
                <a:ext uri="{FF2B5EF4-FFF2-40B4-BE49-F238E27FC236}">
                  <a16:creationId xmlns:a16="http://schemas.microsoft.com/office/drawing/2014/main" id="{69843275-27BC-4538-A94D-09A014DB4258}"/>
                </a:ext>
              </a:extLst>
            </p:cNvPr>
            <p:cNvSpPr>
              <a:spLocks noChangeArrowheads="1"/>
            </p:cNvSpPr>
            <p:nvPr userDrawn="1"/>
          </p:nvSpPr>
          <p:spPr bwMode="auto">
            <a:xfrm>
              <a:off x="535043" y="4528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031" name="Oval 15">
              <a:extLst>
                <a:ext uri="{FF2B5EF4-FFF2-40B4-BE49-F238E27FC236}">
                  <a16:creationId xmlns:a16="http://schemas.microsoft.com/office/drawing/2014/main" id="{57325D9B-A322-495D-9511-388F0E03DF0D}"/>
                </a:ext>
              </a:extLst>
            </p:cNvPr>
            <p:cNvSpPr>
              <a:spLocks noChangeArrowheads="1"/>
            </p:cNvSpPr>
            <p:nvPr userDrawn="1"/>
          </p:nvSpPr>
          <p:spPr bwMode="auto">
            <a:xfrm>
              <a:off x="154043" y="4528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032" name="Oval 16">
              <a:extLst>
                <a:ext uri="{FF2B5EF4-FFF2-40B4-BE49-F238E27FC236}">
                  <a16:creationId xmlns:a16="http://schemas.microsoft.com/office/drawing/2014/main" id="{ECDA89CB-F2FB-4F14-9E0C-89835A8F5E12}"/>
                </a:ext>
              </a:extLst>
            </p:cNvPr>
            <p:cNvSpPr>
              <a:spLocks noChangeArrowheads="1"/>
            </p:cNvSpPr>
            <p:nvPr userDrawn="1"/>
          </p:nvSpPr>
          <p:spPr bwMode="auto">
            <a:xfrm>
              <a:off x="344543" y="4528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033" name="Oval 5">
              <a:extLst>
                <a:ext uri="{FF2B5EF4-FFF2-40B4-BE49-F238E27FC236}">
                  <a16:creationId xmlns:a16="http://schemas.microsoft.com/office/drawing/2014/main" id="{1B7F7D65-4781-4FA4-BFAA-5B6129C0FC7B}"/>
                </a:ext>
              </a:extLst>
            </p:cNvPr>
            <p:cNvSpPr>
              <a:spLocks noChangeArrowheads="1"/>
            </p:cNvSpPr>
            <p:nvPr userDrawn="1"/>
          </p:nvSpPr>
          <p:spPr bwMode="auto">
            <a:xfrm>
              <a:off x="1002995" y="5102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4" name="Oval 6">
              <a:extLst>
                <a:ext uri="{FF2B5EF4-FFF2-40B4-BE49-F238E27FC236}">
                  <a16:creationId xmlns:a16="http://schemas.microsoft.com/office/drawing/2014/main" id="{34CC2B64-6A76-4A45-8CF4-97A7AE5A31A5}"/>
                </a:ext>
              </a:extLst>
            </p:cNvPr>
            <p:cNvSpPr>
              <a:spLocks noChangeArrowheads="1"/>
            </p:cNvSpPr>
            <p:nvPr userDrawn="1"/>
          </p:nvSpPr>
          <p:spPr bwMode="auto">
            <a:xfrm>
              <a:off x="623583" y="5102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5" name="Oval 7">
              <a:extLst>
                <a:ext uri="{FF2B5EF4-FFF2-40B4-BE49-F238E27FC236}">
                  <a16:creationId xmlns:a16="http://schemas.microsoft.com/office/drawing/2014/main" id="{7BE61F49-4C44-4517-AD0F-16EC07050F3B}"/>
                </a:ext>
              </a:extLst>
            </p:cNvPr>
            <p:cNvSpPr>
              <a:spLocks noChangeArrowheads="1"/>
            </p:cNvSpPr>
            <p:nvPr userDrawn="1"/>
          </p:nvSpPr>
          <p:spPr bwMode="auto">
            <a:xfrm>
              <a:off x="814083" y="5102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6" name="Oval 8">
              <a:extLst>
                <a:ext uri="{FF2B5EF4-FFF2-40B4-BE49-F238E27FC236}">
                  <a16:creationId xmlns:a16="http://schemas.microsoft.com/office/drawing/2014/main" id="{09BC5476-E8D9-4571-9C91-102D6E8993A8}"/>
                </a:ext>
              </a:extLst>
            </p:cNvPr>
            <p:cNvSpPr>
              <a:spLocks noChangeArrowheads="1"/>
            </p:cNvSpPr>
            <p:nvPr userDrawn="1"/>
          </p:nvSpPr>
          <p:spPr bwMode="auto">
            <a:xfrm>
              <a:off x="1106183" y="4909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7" name="Oval 9">
              <a:extLst>
                <a:ext uri="{FF2B5EF4-FFF2-40B4-BE49-F238E27FC236}">
                  <a16:creationId xmlns:a16="http://schemas.microsoft.com/office/drawing/2014/main" id="{015438EE-04C9-4410-91FF-5DCA5258FB03}"/>
                </a:ext>
              </a:extLst>
            </p:cNvPr>
            <p:cNvSpPr>
              <a:spLocks noChangeArrowheads="1"/>
            </p:cNvSpPr>
            <p:nvPr userDrawn="1"/>
          </p:nvSpPr>
          <p:spPr bwMode="auto">
            <a:xfrm>
              <a:off x="725183" y="4909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8" name="Oval 10">
              <a:extLst>
                <a:ext uri="{FF2B5EF4-FFF2-40B4-BE49-F238E27FC236}">
                  <a16:creationId xmlns:a16="http://schemas.microsoft.com/office/drawing/2014/main" id="{C5889DE6-543C-46D5-98F3-BEF5AB852021}"/>
                </a:ext>
              </a:extLst>
            </p:cNvPr>
            <p:cNvSpPr>
              <a:spLocks noChangeArrowheads="1"/>
            </p:cNvSpPr>
            <p:nvPr userDrawn="1"/>
          </p:nvSpPr>
          <p:spPr bwMode="auto">
            <a:xfrm>
              <a:off x="915683" y="4909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9" name="Oval 11">
              <a:extLst>
                <a:ext uri="{FF2B5EF4-FFF2-40B4-BE49-F238E27FC236}">
                  <a16:creationId xmlns:a16="http://schemas.microsoft.com/office/drawing/2014/main" id="{4ECDDB1C-75A0-470F-B5C7-DBC0FC4FA35D}"/>
                </a:ext>
              </a:extLst>
            </p:cNvPr>
            <p:cNvSpPr>
              <a:spLocks noChangeArrowheads="1"/>
            </p:cNvSpPr>
            <p:nvPr userDrawn="1"/>
          </p:nvSpPr>
          <p:spPr bwMode="auto">
            <a:xfrm>
              <a:off x="1002995" y="5483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0" name="Oval 12">
              <a:extLst>
                <a:ext uri="{FF2B5EF4-FFF2-40B4-BE49-F238E27FC236}">
                  <a16:creationId xmlns:a16="http://schemas.microsoft.com/office/drawing/2014/main" id="{CFF435C7-4F08-4B23-8861-1E9180CE22D6}"/>
                </a:ext>
              </a:extLst>
            </p:cNvPr>
            <p:cNvSpPr>
              <a:spLocks noChangeArrowheads="1"/>
            </p:cNvSpPr>
            <p:nvPr userDrawn="1"/>
          </p:nvSpPr>
          <p:spPr bwMode="auto">
            <a:xfrm>
              <a:off x="623583" y="5483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1" name="Oval 13">
              <a:extLst>
                <a:ext uri="{FF2B5EF4-FFF2-40B4-BE49-F238E27FC236}">
                  <a16:creationId xmlns:a16="http://schemas.microsoft.com/office/drawing/2014/main" id="{6BE10012-9FC8-4BD3-B41E-C985555ADE4A}"/>
                </a:ext>
              </a:extLst>
            </p:cNvPr>
            <p:cNvSpPr>
              <a:spLocks noChangeArrowheads="1"/>
            </p:cNvSpPr>
            <p:nvPr userDrawn="1"/>
          </p:nvSpPr>
          <p:spPr bwMode="auto">
            <a:xfrm>
              <a:off x="814083" y="5483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2" name="Oval 14">
              <a:extLst>
                <a:ext uri="{FF2B5EF4-FFF2-40B4-BE49-F238E27FC236}">
                  <a16:creationId xmlns:a16="http://schemas.microsoft.com/office/drawing/2014/main" id="{F69BD851-930F-453F-A700-465C3CC30DD0}"/>
                </a:ext>
              </a:extLst>
            </p:cNvPr>
            <p:cNvSpPr>
              <a:spLocks noChangeArrowheads="1"/>
            </p:cNvSpPr>
            <p:nvPr userDrawn="1"/>
          </p:nvSpPr>
          <p:spPr bwMode="auto">
            <a:xfrm>
              <a:off x="1106183" y="5292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3" name="Oval 15">
              <a:extLst>
                <a:ext uri="{FF2B5EF4-FFF2-40B4-BE49-F238E27FC236}">
                  <a16:creationId xmlns:a16="http://schemas.microsoft.com/office/drawing/2014/main" id="{A4595EE2-F332-4A5C-8F84-9D60BC7F7EFB}"/>
                </a:ext>
              </a:extLst>
            </p:cNvPr>
            <p:cNvSpPr>
              <a:spLocks noChangeArrowheads="1"/>
            </p:cNvSpPr>
            <p:nvPr userDrawn="1"/>
          </p:nvSpPr>
          <p:spPr bwMode="auto">
            <a:xfrm>
              <a:off x="725183" y="5292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4" name="Oval 16">
              <a:extLst>
                <a:ext uri="{FF2B5EF4-FFF2-40B4-BE49-F238E27FC236}">
                  <a16:creationId xmlns:a16="http://schemas.microsoft.com/office/drawing/2014/main" id="{FD06D1A9-7965-4C4D-B997-E1A455691D54}"/>
                </a:ext>
              </a:extLst>
            </p:cNvPr>
            <p:cNvSpPr>
              <a:spLocks noChangeArrowheads="1"/>
            </p:cNvSpPr>
            <p:nvPr userDrawn="1"/>
          </p:nvSpPr>
          <p:spPr bwMode="auto">
            <a:xfrm>
              <a:off x="915683" y="5292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5" name="Oval 5">
              <a:extLst>
                <a:ext uri="{FF2B5EF4-FFF2-40B4-BE49-F238E27FC236}">
                  <a16:creationId xmlns:a16="http://schemas.microsoft.com/office/drawing/2014/main" id="{96EC920F-41B3-4AB6-AF68-4BFB49DC2719}"/>
                </a:ext>
              </a:extLst>
            </p:cNvPr>
            <p:cNvSpPr>
              <a:spLocks noChangeArrowheads="1"/>
            </p:cNvSpPr>
            <p:nvPr userDrawn="1"/>
          </p:nvSpPr>
          <p:spPr bwMode="auto">
            <a:xfrm>
              <a:off x="1574487" y="5102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6" name="Oval 6">
              <a:extLst>
                <a:ext uri="{FF2B5EF4-FFF2-40B4-BE49-F238E27FC236}">
                  <a16:creationId xmlns:a16="http://schemas.microsoft.com/office/drawing/2014/main" id="{63CBE37B-6D7C-43A1-B028-FC8B7C9AD3C0}"/>
                </a:ext>
              </a:extLst>
            </p:cNvPr>
            <p:cNvSpPr>
              <a:spLocks noChangeArrowheads="1"/>
            </p:cNvSpPr>
            <p:nvPr userDrawn="1"/>
          </p:nvSpPr>
          <p:spPr bwMode="auto">
            <a:xfrm>
              <a:off x="1195075" y="5102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7" name="Oval 7">
              <a:extLst>
                <a:ext uri="{FF2B5EF4-FFF2-40B4-BE49-F238E27FC236}">
                  <a16:creationId xmlns:a16="http://schemas.microsoft.com/office/drawing/2014/main" id="{54BA3367-ED72-4862-BFD1-974257126FCF}"/>
                </a:ext>
              </a:extLst>
            </p:cNvPr>
            <p:cNvSpPr>
              <a:spLocks noChangeArrowheads="1"/>
            </p:cNvSpPr>
            <p:nvPr userDrawn="1"/>
          </p:nvSpPr>
          <p:spPr bwMode="auto">
            <a:xfrm>
              <a:off x="1385575" y="5102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8" name="Oval 8">
              <a:extLst>
                <a:ext uri="{FF2B5EF4-FFF2-40B4-BE49-F238E27FC236}">
                  <a16:creationId xmlns:a16="http://schemas.microsoft.com/office/drawing/2014/main" id="{8FC3A03B-5F0C-4400-A641-E03FE2BA443E}"/>
                </a:ext>
              </a:extLst>
            </p:cNvPr>
            <p:cNvSpPr>
              <a:spLocks noChangeArrowheads="1"/>
            </p:cNvSpPr>
            <p:nvPr userDrawn="1"/>
          </p:nvSpPr>
          <p:spPr bwMode="auto">
            <a:xfrm>
              <a:off x="1677675" y="4909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49" name="Oval 9">
              <a:extLst>
                <a:ext uri="{FF2B5EF4-FFF2-40B4-BE49-F238E27FC236}">
                  <a16:creationId xmlns:a16="http://schemas.microsoft.com/office/drawing/2014/main" id="{BC6890F8-B2B0-4435-BB7D-2603A23B2662}"/>
                </a:ext>
              </a:extLst>
            </p:cNvPr>
            <p:cNvSpPr>
              <a:spLocks noChangeArrowheads="1"/>
            </p:cNvSpPr>
            <p:nvPr userDrawn="1"/>
          </p:nvSpPr>
          <p:spPr bwMode="auto">
            <a:xfrm>
              <a:off x="1296675" y="4909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0" name="Oval 10">
              <a:extLst>
                <a:ext uri="{FF2B5EF4-FFF2-40B4-BE49-F238E27FC236}">
                  <a16:creationId xmlns:a16="http://schemas.microsoft.com/office/drawing/2014/main" id="{4895BE20-33E9-411E-9A4C-FCFF3A7B2E20}"/>
                </a:ext>
              </a:extLst>
            </p:cNvPr>
            <p:cNvSpPr>
              <a:spLocks noChangeArrowheads="1"/>
            </p:cNvSpPr>
            <p:nvPr userDrawn="1"/>
          </p:nvSpPr>
          <p:spPr bwMode="auto">
            <a:xfrm>
              <a:off x="1487175" y="4909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1" name="Oval 11">
              <a:extLst>
                <a:ext uri="{FF2B5EF4-FFF2-40B4-BE49-F238E27FC236}">
                  <a16:creationId xmlns:a16="http://schemas.microsoft.com/office/drawing/2014/main" id="{3CBE9093-ECB4-407E-92B0-711A2DF554E4}"/>
                </a:ext>
              </a:extLst>
            </p:cNvPr>
            <p:cNvSpPr>
              <a:spLocks noChangeArrowheads="1"/>
            </p:cNvSpPr>
            <p:nvPr userDrawn="1"/>
          </p:nvSpPr>
          <p:spPr bwMode="auto">
            <a:xfrm>
              <a:off x="1574487" y="5483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2" name="Oval 12">
              <a:extLst>
                <a:ext uri="{FF2B5EF4-FFF2-40B4-BE49-F238E27FC236}">
                  <a16:creationId xmlns:a16="http://schemas.microsoft.com/office/drawing/2014/main" id="{98EC684B-9195-4667-988E-A5FE15AC7A87}"/>
                </a:ext>
              </a:extLst>
            </p:cNvPr>
            <p:cNvSpPr>
              <a:spLocks noChangeArrowheads="1"/>
            </p:cNvSpPr>
            <p:nvPr userDrawn="1"/>
          </p:nvSpPr>
          <p:spPr bwMode="auto">
            <a:xfrm>
              <a:off x="1195075" y="5483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3" name="Oval 13">
              <a:extLst>
                <a:ext uri="{FF2B5EF4-FFF2-40B4-BE49-F238E27FC236}">
                  <a16:creationId xmlns:a16="http://schemas.microsoft.com/office/drawing/2014/main" id="{77B80F73-6648-4E53-AE23-0BD19F4953E6}"/>
                </a:ext>
              </a:extLst>
            </p:cNvPr>
            <p:cNvSpPr>
              <a:spLocks noChangeArrowheads="1"/>
            </p:cNvSpPr>
            <p:nvPr userDrawn="1"/>
          </p:nvSpPr>
          <p:spPr bwMode="auto">
            <a:xfrm>
              <a:off x="1385575" y="5483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4" name="Oval 14">
              <a:extLst>
                <a:ext uri="{FF2B5EF4-FFF2-40B4-BE49-F238E27FC236}">
                  <a16:creationId xmlns:a16="http://schemas.microsoft.com/office/drawing/2014/main" id="{949BF994-2A42-4430-B7D4-9B5F99F8A665}"/>
                </a:ext>
              </a:extLst>
            </p:cNvPr>
            <p:cNvSpPr>
              <a:spLocks noChangeArrowheads="1"/>
            </p:cNvSpPr>
            <p:nvPr userDrawn="1"/>
          </p:nvSpPr>
          <p:spPr bwMode="auto">
            <a:xfrm>
              <a:off x="1677675" y="5292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5" name="Oval 15">
              <a:extLst>
                <a:ext uri="{FF2B5EF4-FFF2-40B4-BE49-F238E27FC236}">
                  <a16:creationId xmlns:a16="http://schemas.microsoft.com/office/drawing/2014/main" id="{DA3A9468-D079-4709-9A48-989FBA654BA4}"/>
                </a:ext>
              </a:extLst>
            </p:cNvPr>
            <p:cNvSpPr>
              <a:spLocks noChangeArrowheads="1"/>
            </p:cNvSpPr>
            <p:nvPr userDrawn="1"/>
          </p:nvSpPr>
          <p:spPr bwMode="auto">
            <a:xfrm>
              <a:off x="1296675" y="5292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6" name="Oval 16">
              <a:extLst>
                <a:ext uri="{FF2B5EF4-FFF2-40B4-BE49-F238E27FC236}">
                  <a16:creationId xmlns:a16="http://schemas.microsoft.com/office/drawing/2014/main" id="{297FEAFB-73B5-4749-BF07-30D739FC3E57}"/>
                </a:ext>
              </a:extLst>
            </p:cNvPr>
            <p:cNvSpPr>
              <a:spLocks noChangeArrowheads="1"/>
            </p:cNvSpPr>
            <p:nvPr userDrawn="1"/>
          </p:nvSpPr>
          <p:spPr bwMode="auto">
            <a:xfrm>
              <a:off x="1487175" y="5292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7" name="Oval 5">
              <a:extLst>
                <a:ext uri="{FF2B5EF4-FFF2-40B4-BE49-F238E27FC236}">
                  <a16:creationId xmlns:a16="http://schemas.microsoft.com/office/drawing/2014/main" id="{585F6DAF-91C9-4266-8788-7D8802385046}"/>
                </a:ext>
              </a:extLst>
            </p:cNvPr>
            <p:cNvSpPr>
              <a:spLocks noChangeArrowheads="1"/>
            </p:cNvSpPr>
            <p:nvPr userDrawn="1"/>
          </p:nvSpPr>
          <p:spPr bwMode="auto">
            <a:xfrm>
              <a:off x="2145979" y="5102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8" name="Oval 6">
              <a:extLst>
                <a:ext uri="{FF2B5EF4-FFF2-40B4-BE49-F238E27FC236}">
                  <a16:creationId xmlns:a16="http://schemas.microsoft.com/office/drawing/2014/main" id="{252DF146-A3B7-4D96-A85F-7CA4BA8B9009}"/>
                </a:ext>
              </a:extLst>
            </p:cNvPr>
            <p:cNvSpPr>
              <a:spLocks noChangeArrowheads="1"/>
            </p:cNvSpPr>
            <p:nvPr userDrawn="1"/>
          </p:nvSpPr>
          <p:spPr bwMode="auto">
            <a:xfrm>
              <a:off x="1766567" y="5102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9" name="Oval 7">
              <a:extLst>
                <a:ext uri="{FF2B5EF4-FFF2-40B4-BE49-F238E27FC236}">
                  <a16:creationId xmlns:a16="http://schemas.microsoft.com/office/drawing/2014/main" id="{9D5127B7-6D30-4D44-9004-6C8566F83D6B}"/>
                </a:ext>
              </a:extLst>
            </p:cNvPr>
            <p:cNvSpPr>
              <a:spLocks noChangeArrowheads="1"/>
            </p:cNvSpPr>
            <p:nvPr userDrawn="1"/>
          </p:nvSpPr>
          <p:spPr bwMode="auto">
            <a:xfrm>
              <a:off x="1957067" y="5102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0" name="Oval 8">
              <a:extLst>
                <a:ext uri="{FF2B5EF4-FFF2-40B4-BE49-F238E27FC236}">
                  <a16:creationId xmlns:a16="http://schemas.microsoft.com/office/drawing/2014/main" id="{30834B22-A67E-46B9-BAA5-A17B8C452685}"/>
                </a:ext>
              </a:extLst>
            </p:cNvPr>
            <p:cNvSpPr>
              <a:spLocks noChangeArrowheads="1"/>
            </p:cNvSpPr>
            <p:nvPr userDrawn="1"/>
          </p:nvSpPr>
          <p:spPr bwMode="auto">
            <a:xfrm>
              <a:off x="2249167" y="4909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1" name="Oval 9">
              <a:extLst>
                <a:ext uri="{FF2B5EF4-FFF2-40B4-BE49-F238E27FC236}">
                  <a16:creationId xmlns:a16="http://schemas.microsoft.com/office/drawing/2014/main" id="{55561F56-776C-42AC-B83F-FF619A371786}"/>
                </a:ext>
              </a:extLst>
            </p:cNvPr>
            <p:cNvSpPr>
              <a:spLocks noChangeArrowheads="1"/>
            </p:cNvSpPr>
            <p:nvPr userDrawn="1"/>
          </p:nvSpPr>
          <p:spPr bwMode="auto">
            <a:xfrm>
              <a:off x="1868167" y="4909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2" name="Oval 10">
              <a:extLst>
                <a:ext uri="{FF2B5EF4-FFF2-40B4-BE49-F238E27FC236}">
                  <a16:creationId xmlns:a16="http://schemas.microsoft.com/office/drawing/2014/main" id="{8124B764-7B2A-4383-BFBE-11B6F32C8197}"/>
                </a:ext>
              </a:extLst>
            </p:cNvPr>
            <p:cNvSpPr>
              <a:spLocks noChangeArrowheads="1"/>
            </p:cNvSpPr>
            <p:nvPr userDrawn="1"/>
          </p:nvSpPr>
          <p:spPr bwMode="auto">
            <a:xfrm>
              <a:off x="2058667" y="4909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3" name="Oval 11">
              <a:extLst>
                <a:ext uri="{FF2B5EF4-FFF2-40B4-BE49-F238E27FC236}">
                  <a16:creationId xmlns:a16="http://schemas.microsoft.com/office/drawing/2014/main" id="{21304898-706F-4281-A165-EA7C3F3FEC59}"/>
                </a:ext>
              </a:extLst>
            </p:cNvPr>
            <p:cNvSpPr>
              <a:spLocks noChangeArrowheads="1"/>
            </p:cNvSpPr>
            <p:nvPr userDrawn="1"/>
          </p:nvSpPr>
          <p:spPr bwMode="auto">
            <a:xfrm>
              <a:off x="2145979" y="5483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4" name="Oval 12">
              <a:extLst>
                <a:ext uri="{FF2B5EF4-FFF2-40B4-BE49-F238E27FC236}">
                  <a16:creationId xmlns:a16="http://schemas.microsoft.com/office/drawing/2014/main" id="{AA3E72ED-5AFB-4953-9E7F-C700EDCF4C37}"/>
                </a:ext>
              </a:extLst>
            </p:cNvPr>
            <p:cNvSpPr>
              <a:spLocks noChangeArrowheads="1"/>
            </p:cNvSpPr>
            <p:nvPr userDrawn="1"/>
          </p:nvSpPr>
          <p:spPr bwMode="auto">
            <a:xfrm>
              <a:off x="1766567" y="5483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5" name="Oval 13">
              <a:extLst>
                <a:ext uri="{FF2B5EF4-FFF2-40B4-BE49-F238E27FC236}">
                  <a16:creationId xmlns:a16="http://schemas.microsoft.com/office/drawing/2014/main" id="{721502CC-0020-4AD6-9723-E1ACE31BC948}"/>
                </a:ext>
              </a:extLst>
            </p:cNvPr>
            <p:cNvSpPr>
              <a:spLocks noChangeArrowheads="1"/>
            </p:cNvSpPr>
            <p:nvPr userDrawn="1"/>
          </p:nvSpPr>
          <p:spPr bwMode="auto">
            <a:xfrm>
              <a:off x="1957067" y="5483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6" name="Oval 14">
              <a:extLst>
                <a:ext uri="{FF2B5EF4-FFF2-40B4-BE49-F238E27FC236}">
                  <a16:creationId xmlns:a16="http://schemas.microsoft.com/office/drawing/2014/main" id="{16C8F961-58AF-4D25-83F5-3EB3EE66FF02}"/>
                </a:ext>
              </a:extLst>
            </p:cNvPr>
            <p:cNvSpPr>
              <a:spLocks noChangeArrowheads="1"/>
            </p:cNvSpPr>
            <p:nvPr userDrawn="1"/>
          </p:nvSpPr>
          <p:spPr bwMode="auto">
            <a:xfrm>
              <a:off x="2249167" y="5292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7" name="Oval 15">
              <a:extLst>
                <a:ext uri="{FF2B5EF4-FFF2-40B4-BE49-F238E27FC236}">
                  <a16:creationId xmlns:a16="http://schemas.microsoft.com/office/drawing/2014/main" id="{0018D360-A84F-479A-9E77-4E04BCDC0EB3}"/>
                </a:ext>
              </a:extLst>
            </p:cNvPr>
            <p:cNvSpPr>
              <a:spLocks noChangeArrowheads="1"/>
            </p:cNvSpPr>
            <p:nvPr userDrawn="1"/>
          </p:nvSpPr>
          <p:spPr bwMode="auto">
            <a:xfrm>
              <a:off x="1868167" y="5292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8" name="Oval 16">
              <a:extLst>
                <a:ext uri="{FF2B5EF4-FFF2-40B4-BE49-F238E27FC236}">
                  <a16:creationId xmlns:a16="http://schemas.microsoft.com/office/drawing/2014/main" id="{8475404D-5F6B-4238-834C-11A2F0C2787F}"/>
                </a:ext>
              </a:extLst>
            </p:cNvPr>
            <p:cNvSpPr>
              <a:spLocks noChangeArrowheads="1"/>
            </p:cNvSpPr>
            <p:nvPr userDrawn="1"/>
          </p:nvSpPr>
          <p:spPr bwMode="auto">
            <a:xfrm>
              <a:off x="2058667" y="5292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9" name="Oval 5">
              <a:extLst>
                <a:ext uri="{FF2B5EF4-FFF2-40B4-BE49-F238E27FC236}">
                  <a16:creationId xmlns:a16="http://schemas.microsoft.com/office/drawing/2014/main" id="{0FA872E6-BC5F-4174-860E-71D385BC0B6B}"/>
                </a:ext>
              </a:extLst>
            </p:cNvPr>
            <p:cNvSpPr>
              <a:spLocks noChangeArrowheads="1"/>
            </p:cNvSpPr>
            <p:nvPr userDrawn="1"/>
          </p:nvSpPr>
          <p:spPr bwMode="auto">
            <a:xfrm>
              <a:off x="2717471" y="5102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0" name="Oval 6">
              <a:extLst>
                <a:ext uri="{FF2B5EF4-FFF2-40B4-BE49-F238E27FC236}">
                  <a16:creationId xmlns:a16="http://schemas.microsoft.com/office/drawing/2014/main" id="{2328B54F-248E-4AC3-8E7E-AB0BCFC03A60}"/>
                </a:ext>
              </a:extLst>
            </p:cNvPr>
            <p:cNvSpPr>
              <a:spLocks noChangeArrowheads="1"/>
            </p:cNvSpPr>
            <p:nvPr userDrawn="1"/>
          </p:nvSpPr>
          <p:spPr bwMode="auto">
            <a:xfrm>
              <a:off x="2338059" y="5102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1" name="Oval 7">
              <a:extLst>
                <a:ext uri="{FF2B5EF4-FFF2-40B4-BE49-F238E27FC236}">
                  <a16:creationId xmlns:a16="http://schemas.microsoft.com/office/drawing/2014/main" id="{CDB8276B-46C9-42EE-B5EA-BAC39621696A}"/>
                </a:ext>
              </a:extLst>
            </p:cNvPr>
            <p:cNvSpPr>
              <a:spLocks noChangeArrowheads="1"/>
            </p:cNvSpPr>
            <p:nvPr userDrawn="1"/>
          </p:nvSpPr>
          <p:spPr bwMode="auto">
            <a:xfrm>
              <a:off x="2528559" y="5102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2" name="Oval 8">
              <a:extLst>
                <a:ext uri="{FF2B5EF4-FFF2-40B4-BE49-F238E27FC236}">
                  <a16:creationId xmlns:a16="http://schemas.microsoft.com/office/drawing/2014/main" id="{59BA182A-E8F6-4B05-9BCE-43EFD18B1C5F}"/>
                </a:ext>
              </a:extLst>
            </p:cNvPr>
            <p:cNvSpPr>
              <a:spLocks noChangeArrowheads="1"/>
            </p:cNvSpPr>
            <p:nvPr userDrawn="1"/>
          </p:nvSpPr>
          <p:spPr bwMode="auto">
            <a:xfrm>
              <a:off x="2820659" y="4909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3" name="Oval 9">
              <a:extLst>
                <a:ext uri="{FF2B5EF4-FFF2-40B4-BE49-F238E27FC236}">
                  <a16:creationId xmlns:a16="http://schemas.microsoft.com/office/drawing/2014/main" id="{E892C666-1FE3-4868-B55F-E2F0FAF53AB3}"/>
                </a:ext>
              </a:extLst>
            </p:cNvPr>
            <p:cNvSpPr>
              <a:spLocks noChangeArrowheads="1"/>
            </p:cNvSpPr>
            <p:nvPr userDrawn="1"/>
          </p:nvSpPr>
          <p:spPr bwMode="auto">
            <a:xfrm>
              <a:off x="2439659" y="4909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4" name="Oval 10">
              <a:extLst>
                <a:ext uri="{FF2B5EF4-FFF2-40B4-BE49-F238E27FC236}">
                  <a16:creationId xmlns:a16="http://schemas.microsoft.com/office/drawing/2014/main" id="{48B783B6-BA5B-4AE5-B4A8-32CAAEB5ABB2}"/>
                </a:ext>
              </a:extLst>
            </p:cNvPr>
            <p:cNvSpPr>
              <a:spLocks noChangeArrowheads="1"/>
            </p:cNvSpPr>
            <p:nvPr userDrawn="1"/>
          </p:nvSpPr>
          <p:spPr bwMode="auto">
            <a:xfrm>
              <a:off x="2630159" y="4909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5" name="Oval 11">
              <a:extLst>
                <a:ext uri="{FF2B5EF4-FFF2-40B4-BE49-F238E27FC236}">
                  <a16:creationId xmlns:a16="http://schemas.microsoft.com/office/drawing/2014/main" id="{4529C809-4ED1-4992-ACB5-9AADA3344F51}"/>
                </a:ext>
              </a:extLst>
            </p:cNvPr>
            <p:cNvSpPr>
              <a:spLocks noChangeArrowheads="1"/>
            </p:cNvSpPr>
            <p:nvPr userDrawn="1"/>
          </p:nvSpPr>
          <p:spPr bwMode="auto">
            <a:xfrm>
              <a:off x="2717471" y="5483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6" name="Oval 12">
              <a:extLst>
                <a:ext uri="{FF2B5EF4-FFF2-40B4-BE49-F238E27FC236}">
                  <a16:creationId xmlns:a16="http://schemas.microsoft.com/office/drawing/2014/main" id="{0ADE0D9D-0E92-4DCE-9A0E-B6BE0FAD49AA}"/>
                </a:ext>
              </a:extLst>
            </p:cNvPr>
            <p:cNvSpPr>
              <a:spLocks noChangeArrowheads="1"/>
            </p:cNvSpPr>
            <p:nvPr userDrawn="1"/>
          </p:nvSpPr>
          <p:spPr bwMode="auto">
            <a:xfrm>
              <a:off x="2338059" y="5483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7" name="Oval 13">
              <a:extLst>
                <a:ext uri="{FF2B5EF4-FFF2-40B4-BE49-F238E27FC236}">
                  <a16:creationId xmlns:a16="http://schemas.microsoft.com/office/drawing/2014/main" id="{7562E7DA-3B89-47CA-9E98-AA7A8C97EF31}"/>
                </a:ext>
              </a:extLst>
            </p:cNvPr>
            <p:cNvSpPr>
              <a:spLocks noChangeArrowheads="1"/>
            </p:cNvSpPr>
            <p:nvPr userDrawn="1"/>
          </p:nvSpPr>
          <p:spPr bwMode="auto">
            <a:xfrm>
              <a:off x="2528559" y="5483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8" name="Oval 14">
              <a:extLst>
                <a:ext uri="{FF2B5EF4-FFF2-40B4-BE49-F238E27FC236}">
                  <a16:creationId xmlns:a16="http://schemas.microsoft.com/office/drawing/2014/main" id="{79CE7C48-5B67-432E-B22D-74AB2771DE59}"/>
                </a:ext>
              </a:extLst>
            </p:cNvPr>
            <p:cNvSpPr>
              <a:spLocks noChangeArrowheads="1"/>
            </p:cNvSpPr>
            <p:nvPr userDrawn="1"/>
          </p:nvSpPr>
          <p:spPr bwMode="auto">
            <a:xfrm>
              <a:off x="2820659" y="5292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79" name="Oval 15">
              <a:extLst>
                <a:ext uri="{FF2B5EF4-FFF2-40B4-BE49-F238E27FC236}">
                  <a16:creationId xmlns:a16="http://schemas.microsoft.com/office/drawing/2014/main" id="{B9A44188-1ACD-4CAB-85D6-9484ABEA2074}"/>
                </a:ext>
              </a:extLst>
            </p:cNvPr>
            <p:cNvSpPr>
              <a:spLocks noChangeArrowheads="1"/>
            </p:cNvSpPr>
            <p:nvPr userDrawn="1"/>
          </p:nvSpPr>
          <p:spPr bwMode="auto">
            <a:xfrm>
              <a:off x="2439659" y="5292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0" name="Oval 16">
              <a:extLst>
                <a:ext uri="{FF2B5EF4-FFF2-40B4-BE49-F238E27FC236}">
                  <a16:creationId xmlns:a16="http://schemas.microsoft.com/office/drawing/2014/main" id="{0A5914ED-6532-426D-9E8D-C7B401631AF2}"/>
                </a:ext>
              </a:extLst>
            </p:cNvPr>
            <p:cNvSpPr>
              <a:spLocks noChangeArrowheads="1"/>
            </p:cNvSpPr>
            <p:nvPr userDrawn="1"/>
          </p:nvSpPr>
          <p:spPr bwMode="auto">
            <a:xfrm>
              <a:off x="2630159" y="5292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1" name="Oval 5">
              <a:extLst>
                <a:ext uri="{FF2B5EF4-FFF2-40B4-BE49-F238E27FC236}">
                  <a16:creationId xmlns:a16="http://schemas.microsoft.com/office/drawing/2014/main" id="{F3E86B2B-DCBF-4865-8F18-2A579BBE14B8}"/>
                </a:ext>
              </a:extLst>
            </p:cNvPr>
            <p:cNvSpPr>
              <a:spLocks noChangeArrowheads="1"/>
            </p:cNvSpPr>
            <p:nvPr userDrawn="1"/>
          </p:nvSpPr>
          <p:spPr bwMode="auto">
            <a:xfrm>
              <a:off x="3288963" y="5102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2" name="Oval 6">
              <a:extLst>
                <a:ext uri="{FF2B5EF4-FFF2-40B4-BE49-F238E27FC236}">
                  <a16:creationId xmlns:a16="http://schemas.microsoft.com/office/drawing/2014/main" id="{C4825F9F-8524-418B-820F-4D3B9F44901A}"/>
                </a:ext>
              </a:extLst>
            </p:cNvPr>
            <p:cNvSpPr>
              <a:spLocks noChangeArrowheads="1"/>
            </p:cNvSpPr>
            <p:nvPr userDrawn="1"/>
          </p:nvSpPr>
          <p:spPr bwMode="auto">
            <a:xfrm>
              <a:off x="2909551" y="5102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3" name="Oval 7">
              <a:extLst>
                <a:ext uri="{FF2B5EF4-FFF2-40B4-BE49-F238E27FC236}">
                  <a16:creationId xmlns:a16="http://schemas.microsoft.com/office/drawing/2014/main" id="{4D12B690-BF70-4A54-ADB9-FC103EB57F83}"/>
                </a:ext>
              </a:extLst>
            </p:cNvPr>
            <p:cNvSpPr>
              <a:spLocks noChangeArrowheads="1"/>
            </p:cNvSpPr>
            <p:nvPr userDrawn="1"/>
          </p:nvSpPr>
          <p:spPr bwMode="auto">
            <a:xfrm>
              <a:off x="3100051" y="5102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4" name="Oval 8">
              <a:extLst>
                <a:ext uri="{FF2B5EF4-FFF2-40B4-BE49-F238E27FC236}">
                  <a16:creationId xmlns:a16="http://schemas.microsoft.com/office/drawing/2014/main" id="{47D8D218-0C70-42FF-868A-E8F259704F1C}"/>
                </a:ext>
              </a:extLst>
            </p:cNvPr>
            <p:cNvSpPr>
              <a:spLocks noChangeArrowheads="1"/>
            </p:cNvSpPr>
            <p:nvPr userDrawn="1"/>
          </p:nvSpPr>
          <p:spPr bwMode="auto">
            <a:xfrm>
              <a:off x="3392151" y="4909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5" name="Oval 9">
              <a:extLst>
                <a:ext uri="{FF2B5EF4-FFF2-40B4-BE49-F238E27FC236}">
                  <a16:creationId xmlns:a16="http://schemas.microsoft.com/office/drawing/2014/main" id="{15EBD9B6-5438-4EED-9E68-183537625A4C}"/>
                </a:ext>
              </a:extLst>
            </p:cNvPr>
            <p:cNvSpPr>
              <a:spLocks noChangeArrowheads="1"/>
            </p:cNvSpPr>
            <p:nvPr userDrawn="1"/>
          </p:nvSpPr>
          <p:spPr bwMode="auto">
            <a:xfrm>
              <a:off x="3011151" y="4909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6" name="Oval 10">
              <a:extLst>
                <a:ext uri="{FF2B5EF4-FFF2-40B4-BE49-F238E27FC236}">
                  <a16:creationId xmlns:a16="http://schemas.microsoft.com/office/drawing/2014/main" id="{2F47C39F-A71E-431E-9121-F351C89B3F76}"/>
                </a:ext>
              </a:extLst>
            </p:cNvPr>
            <p:cNvSpPr>
              <a:spLocks noChangeArrowheads="1"/>
            </p:cNvSpPr>
            <p:nvPr userDrawn="1"/>
          </p:nvSpPr>
          <p:spPr bwMode="auto">
            <a:xfrm>
              <a:off x="3201651" y="4909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7" name="Oval 11">
              <a:extLst>
                <a:ext uri="{FF2B5EF4-FFF2-40B4-BE49-F238E27FC236}">
                  <a16:creationId xmlns:a16="http://schemas.microsoft.com/office/drawing/2014/main" id="{8E383596-8C2A-4E7F-B398-45FF5FA0B3D5}"/>
                </a:ext>
              </a:extLst>
            </p:cNvPr>
            <p:cNvSpPr>
              <a:spLocks noChangeArrowheads="1"/>
            </p:cNvSpPr>
            <p:nvPr userDrawn="1"/>
          </p:nvSpPr>
          <p:spPr bwMode="auto">
            <a:xfrm>
              <a:off x="3288963" y="5483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8" name="Oval 12">
              <a:extLst>
                <a:ext uri="{FF2B5EF4-FFF2-40B4-BE49-F238E27FC236}">
                  <a16:creationId xmlns:a16="http://schemas.microsoft.com/office/drawing/2014/main" id="{0EC3B7D5-452A-41D3-931F-F9BEB78F88D8}"/>
                </a:ext>
              </a:extLst>
            </p:cNvPr>
            <p:cNvSpPr>
              <a:spLocks noChangeArrowheads="1"/>
            </p:cNvSpPr>
            <p:nvPr userDrawn="1"/>
          </p:nvSpPr>
          <p:spPr bwMode="auto">
            <a:xfrm>
              <a:off x="2909551" y="5483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89" name="Oval 13">
              <a:extLst>
                <a:ext uri="{FF2B5EF4-FFF2-40B4-BE49-F238E27FC236}">
                  <a16:creationId xmlns:a16="http://schemas.microsoft.com/office/drawing/2014/main" id="{3EDC3292-EABB-4448-ADD3-502778F1AE92}"/>
                </a:ext>
              </a:extLst>
            </p:cNvPr>
            <p:cNvSpPr>
              <a:spLocks noChangeArrowheads="1"/>
            </p:cNvSpPr>
            <p:nvPr userDrawn="1"/>
          </p:nvSpPr>
          <p:spPr bwMode="auto">
            <a:xfrm>
              <a:off x="3100051" y="5483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0" name="Oval 14">
              <a:extLst>
                <a:ext uri="{FF2B5EF4-FFF2-40B4-BE49-F238E27FC236}">
                  <a16:creationId xmlns:a16="http://schemas.microsoft.com/office/drawing/2014/main" id="{75975368-1B88-4665-B8CE-4C5CB1602BAF}"/>
                </a:ext>
              </a:extLst>
            </p:cNvPr>
            <p:cNvSpPr>
              <a:spLocks noChangeArrowheads="1"/>
            </p:cNvSpPr>
            <p:nvPr userDrawn="1"/>
          </p:nvSpPr>
          <p:spPr bwMode="auto">
            <a:xfrm>
              <a:off x="3392151" y="5292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1" name="Oval 15">
              <a:extLst>
                <a:ext uri="{FF2B5EF4-FFF2-40B4-BE49-F238E27FC236}">
                  <a16:creationId xmlns:a16="http://schemas.microsoft.com/office/drawing/2014/main" id="{912AED3A-826D-45FA-8795-801611E11427}"/>
                </a:ext>
              </a:extLst>
            </p:cNvPr>
            <p:cNvSpPr>
              <a:spLocks noChangeArrowheads="1"/>
            </p:cNvSpPr>
            <p:nvPr userDrawn="1"/>
          </p:nvSpPr>
          <p:spPr bwMode="auto">
            <a:xfrm>
              <a:off x="3011151" y="5292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2" name="Oval 16">
              <a:extLst>
                <a:ext uri="{FF2B5EF4-FFF2-40B4-BE49-F238E27FC236}">
                  <a16:creationId xmlns:a16="http://schemas.microsoft.com/office/drawing/2014/main" id="{786040B2-3D08-4674-822C-6C883CBA3277}"/>
                </a:ext>
              </a:extLst>
            </p:cNvPr>
            <p:cNvSpPr>
              <a:spLocks noChangeArrowheads="1"/>
            </p:cNvSpPr>
            <p:nvPr userDrawn="1"/>
          </p:nvSpPr>
          <p:spPr bwMode="auto">
            <a:xfrm>
              <a:off x="3201651" y="5292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3" name="Oval 5">
              <a:extLst>
                <a:ext uri="{FF2B5EF4-FFF2-40B4-BE49-F238E27FC236}">
                  <a16:creationId xmlns:a16="http://schemas.microsoft.com/office/drawing/2014/main" id="{CFC3C7AF-F404-426B-858F-72E7BFF9B7DD}"/>
                </a:ext>
              </a:extLst>
            </p:cNvPr>
            <p:cNvSpPr>
              <a:spLocks noChangeArrowheads="1"/>
            </p:cNvSpPr>
            <p:nvPr userDrawn="1"/>
          </p:nvSpPr>
          <p:spPr bwMode="auto">
            <a:xfrm>
              <a:off x="3860455" y="5102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4" name="Oval 6">
              <a:extLst>
                <a:ext uri="{FF2B5EF4-FFF2-40B4-BE49-F238E27FC236}">
                  <a16:creationId xmlns:a16="http://schemas.microsoft.com/office/drawing/2014/main" id="{BD4BCD86-246B-4F68-8219-850801D39EEC}"/>
                </a:ext>
              </a:extLst>
            </p:cNvPr>
            <p:cNvSpPr>
              <a:spLocks noChangeArrowheads="1"/>
            </p:cNvSpPr>
            <p:nvPr userDrawn="1"/>
          </p:nvSpPr>
          <p:spPr bwMode="auto">
            <a:xfrm>
              <a:off x="3481043" y="5102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5" name="Oval 7">
              <a:extLst>
                <a:ext uri="{FF2B5EF4-FFF2-40B4-BE49-F238E27FC236}">
                  <a16:creationId xmlns:a16="http://schemas.microsoft.com/office/drawing/2014/main" id="{58F7D6BE-B941-4DE9-A532-9D888C3B312A}"/>
                </a:ext>
              </a:extLst>
            </p:cNvPr>
            <p:cNvSpPr>
              <a:spLocks noChangeArrowheads="1"/>
            </p:cNvSpPr>
            <p:nvPr userDrawn="1"/>
          </p:nvSpPr>
          <p:spPr bwMode="auto">
            <a:xfrm>
              <a:off x="3671543" y="5102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6" name="Oval 8">
              <a:extLst>
                <a:ext uri="{FF2B5EF4-FFF2-40B4-BE49-F238E27FC236}">
                  <a16:creationId xmlns:a16="http://schemas.microsoft.com/office/drawing/2014/main" id="{676A4F6B-C9A1-4BFE-B43A-83A94E0E0A70}"/>
                </a:ext>
              </a:extLst>
            </p:cNvPr>
            <p:cNvSpPr>
              <a:spLocks noChangeArrowheads="1"/>
            </p:cNvSpPr>
            <p:nvPr userDrawn="1"/>
          </p:nvSpPr>
          <p:spPr bwMode="auto">
            <a:xfrm>
              <a:off x="3963643" y="4909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7" name="Oval 9">
              <a:extLst>
                <a:ext uri="{FF2B5EF4-FFF2-40B4-BE49-F238E27FC236}">
                  <a16:creationId xmlns:a16="http://schemas.microsoft.com/office/drawing/2014/main" id="{03692858-A106-48AA-902A-51C115F7DE13}"/>
                </a:ext>
              </a:extLst>
            </p:cNvPr>
            <p:cNvSpPr>
              <a:spLocks noChangeArrowheads="1"/>
            </p:cNvSpPr>
            <p:nvPr userDrawn="1"/>
          </p:nvSpPr>
          <p:spPr bwMode="auto">
            <a:xfrm>
              <a:off x="3582643" y="4909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8" name="Oval 10">
              <a:extLst>
                <a:ext uri="{FF2B5EF4-FFF2-40B4-BE49-F238E27FC236}">
                  <a16:creationId xmlns:a16="http://schemas.microsoft.com/office/drawing/2014/main" id="{05AF477C-EEF0-4C57-B1B5-327BA5998427}"/>
                </a:ext>
              </a:extLst>
            </p:cNvPr>
            <p:cNvSpPr>
              <a:spLocks noChangeArrowheads="1"/>
            </p:cNvSpPr>
            <p:nvPr userDrawn="1"/>
          </p:nvSpPr>
          <p:spPr bwMode="auto">
            <a:xfrm>
              <a:off x="3773143" y="4909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99" name="Oval 11">
              <a:extLst>
                <a:ext uri="{FF2B5EF4-FFF2-40B4-BE49-F238E27FC236}">
                  <a16:creationId xmlns:a16="http://schemas.microsoft.com/office/drawing/2014/main" id="{4190F4FC-C886-465F-A8DD-B374EB404CE4}"/>
                </a:ext>
              </a:extLst>
            </p:cNvPr>
            <p:cNvSpPr>
              <a:spLocks noChangeArrowheads="1"/>
            </p:cNvSpPr>
            <p:nvPr userDrawn="1"/>
          </p:nvSpPr>
          <p:spPr bwMode="auto">
            <a:xfrm>
              <a:off x="3860455" y="5483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00" name="Oval 12">
              <a:extLst>
                <a:ext uri="{FF2B5EF4-FFF2-40B4-BE49-F238E27FC236}">
                  <a16:creationId xmlns:a16="http://schemas.microsoft.com/office/drawing/2014/main" id="{D1C83FEA-87D3-491F-913D-D75F2CD19268}"/>
                </a:ext>
              </a:extLst>
            </p:cNvPr>
            <p:cNvSpPr>
              <a:spLocks noChangeArrowheads="1"/>
            </p:cNvSpPr>
            <p:nvPr userDrawn="1"/>
          </p:nvSpPr>
          <p:spPr bwMode="auto">
            <a:xfrm>
              <a:off x="3481043" y="5483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01" name="Oval 13">
              <a:extLst>
                <a:ext uri="{FF2B5EF4-FFF2-40B4-BE49-F238E27FC236}">
                  <a16:creationId xmlns:a16="http://schemas.microsoft.com/office/drawing/2014/main" id="{02FC7335-67B9-41E5-88FE-2E01E4B1EDBF}"/>
                </a:ext>
              </a:extLst>
            </p:cNvPr>
            <p:cNvSpPr>
              <a:spLocks noChangeArrowheads="1"/>
            </p:cNvSpPr>
            <p:nvPr userDrawn="1"/>
          </p:nvSpPr>
          <p:spPr bwMode="auto">
            <a:xfrm>
              <a:off x="3671543" y="5483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02" name="Oval 14">
              <a:extLst>
                <a:ext uri="{FF2B5EF4-FFF2-40B4-BE49-F238E27FC236}">
                  <a16:creationId xmlns:a16="http://schemas.microsoft.com/office/drawing/2014/main" id="{14567BD7-DE7A-4996-948F-504B8FC2074B}"/>
                </a:ext>
              </a:extLst>
            </p:cNvPr>
            <p:cNvSpPr>
              <a:spLocks noChangeArrowheads="1"/>
            </p:cNvSpPr>
            <p:nvPr userDrawn="1"/>
          </p:nvSpPr>
          <p:spPr bwMode="auto">
            <a:xfrm>
              <a:off x="3963643" y="5292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03" name="Oval 15">
              <a:extLst>
                <a:ext uri="{FF2B5EF4-FFF2-40B4-BE49-F238E27FC236}">
                  <a16:creationId xmlns:a16="http://schemas.microsoft.com/office/drawing/2014/main" id="{D309266B-FB1F-42C3-ACE3-12C45DDD0071}"/>
                </a:ext>
              </a:extLst>
            </p:cNvPr>
            <p:cNvSpPr>
              <a:spLocks noChangeArrowheads="1"/>
            </p:cNvSpPr>
            <p:nvPr userDrawn="1"/>
          </p:nvSpPr>
          <p:spPr bwMode="auto">
            <a:xfrm>
              <a:off x="3582643" y="5292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04" name="Oval 16">
              <a:extLst>
                <a:ext uri="{FF2B5EF4-FFF2-40B4-BE49-F238E27FC236}">
                  <a16:creationId xmlns:a16="http://schemas.microsoft.com/office/drawing/2014/main" id="{38AAAE9A-042B-4F0C-A24D-6C33AC59DD16}"/>
                </a:ext>
              </a:extLst>
            </p:cNvPr>
            <p:cNvSpPr>
              <a:spLocks noChangeArrowheads="1"/>
            </p:cNvSpPr>
            <p:nvPr userDrawn="1"/>
          </p:nvSpPr>
          <p:spPr bwMode="auto">
            <a:xfrm>
              <a:off x="3773143" y="5292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06" name="Oval 6">
              <a:extLst>
                <a:ext uri="{FF2B5EF4-FFF2-40B4-BE49-F238E27FC236}">
                  <a16:creationId xmlns:a16="http://schemas.microsoft.com/office/drawing/2014/main" id="{A5A057F9-EE57-4734-B77D-B6580AA645FB}"/>
                </a:ext>
              </a:extLst>
            </p:cNvPr>
            <p:cNvSpPr>
              <a:spLocks noChangeArrowheads="1"/>
            </p:cNvSpPr>
            <p:nvPr userDrawn="1"/>
          </p:nvSpPr>
          <p:spPr bwMode="auto">
            <a:xfrm>
              <a:off x="4052535" y="5102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12" name="Oval 12">
              <a:extLst>
                <a:ext uri="{FF2B5EF4-FFF2-40B4-BE49-F238E27FC236}">
                  <a16:creationId xmlns:a16="http://schemas.microsoft.com/office/drawing/2014/main" id="{9724692F-79AD-420D-AD86-ED94E3130722}"/>
                </a:ext>
              </a:extLst>
            </p:cNvPr>
            <p:cNvSpPr>
              <a:spLocks noChangeArrowheads="1"/>
            </p:cNvSpPr>
            <p:nvPr userDrawn="1"/>
          </p:nvSpPr>
          <p:spPr bwMode="auto">
            <a:xfrm>
              <a:off x="4052535" y="5483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91" name="Oval 5">
              <a:extLst>
                <a:ext uri="{FF2B5EF4-FFF2-40B4-BE49-F238E27FC236}">
                  <a16:creationId xmlns:a16="http://schemas.microsoft.com/office/drawing/2014/main" id="{E2D0DD5D-DA0E-4F78-9A50-F91EC5C5BAC0}"/>
                </a:ext>
              </a:extLst>
            </p:cNvPr>
            <p:cNvSpPr>
              <a:spLocks noChangeArrowheads="1"/>
            </p:cNvSpPr>
            <p:nvPr userDrawn="1"/>
          </p:nvSpPr>
          <p:spPr bwMode="auto">
            <a:xfrm>
              <a:off x="431503" y="5102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92" name="Oval 6">
              <a:extLst>
                <a:ext uri="{FF2B5EF4-FFF2-40B4-BE49-F238E27FC236}">
                  <a16:creationId xmlns:a16="http://schemas.microsoft.com/office/drawing/2014/main" id="{2230B52A-F279-4653-9D88-60EE828A3E4C}"/>
                </a:ext>
              </a:extLst>
            </p:cNvPr>
            <p:cNvSpPr>
              <a:spLocks noChangeArrowheads="1"/>
            </p:cNvSpPr>
            <p:nvPr userDrawn="1"/>
          </p:nvSpPr>
          <p:spPr bwMode="auto">
            <a:xfrm>
              <a:off x="52091" y="5102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93" name="Oval 7">
              <a:extLst>
                <a:ext uri="{FF2B5EF4-FFF2-40B4-BE49-F238E27FC236}">
                  <a16:creationId xmlns:a16="http://schemas.microsoft.com/office/drawing/2014/main" id="{FCE87F5F-D747-4640-B66D-5FC536D00F65}"/>
                </a:ext>
              </a:extLst>
            </p:cNvPr>
            <p:cNvSpPr>
              <a:spLocks noChangeArrowheads="1"/>
            </p:cNvSpPr>
            <p:nvPr userDrawn="1"/>
          </p:nvSpPr>
          <p:spPr bwMode="auto">
            <a:xfrm>
              <a:off x="242591" y="5102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94" name="Oval 8">
              <a:extLst>
                <a:ext uri="{FF2B5EF4-FFF2-40B4-BE49-F238E27FC236}">
                  <a16:creationId xmlns:a16="http://schemas.microsoft.com/office/drawing/2014/main" id="{6DFDD6BA-3282-4F9D-8EA4-093D27C0324C}"/>
                </a:ext>
              </a:extLst>
            </p:cNvPr>
            <p:cNvSpPr>
              <a:spLocks noChangeArrowheads="1"/>
            </p:cNvSpPr>
            <p:nvPr userDrawn="1"/>
          </p:nvSpPr>
          <p:spPr bwMode="auto">
            <a:xfrm>
              <a:off x="534691" y="4909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95" name="Oval 9">
              <a:extLst>
                <a:ext uri="{FF2B5EF4-FFF2-40B4-BE49-F238E27FC236}">
                  <a16:creationId xmlns:a16="http://schemas.microsoft.com/office/drawing/2014/main" id="{1053A3B7-D926-4D16-8467-764BFA44DA14}"/>
                </a:ext>
              </a:extLst>
            </p:cNvPr>
            <p:cNvSpPr>
              <a:spLocks noChangeArrowheads="1"/>
            </p:cNvSpPr>
            <p:nvPr userDrawn="1"/>
          </p:nvSpPr>
          <p:spPr bwMode="auto">
            <a:xfrm>
              <a:off x="153691" y="4909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96" name="Oval 10">
              <a:extLst>
                <a:ext uri="{FF2B5EF4-FFF2-40B4-BE49-F238E27FC236}">
                  <a16:creationId xmlns:a16="http://schemas.microsoft.com/office/drawing/2014/main" id="{D4CD1B8E-DC85-4E5C-9894-02C2C4F65F4A}"/>
                </a:ext>
              </a:extLst>
            </p:cNvPr>
            <p:cNvSpPr>
              <a:spLocks noChangeArrowheads="1"/>
            </p:cNvSpPr>
            <p:nvPr userDrawn="1"/>
          </p:nvSpPr>
          <p:spPr bwMode="auto">
            <a:xfrm>
              <a:off x="344191" y="490999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97" name="Oval 11">
              <a:extLst>
                <a:ext uri="{FF2B5EF4-FFF2-40B4-BE49-F238E27FC236}">
                  <a16:creationId xmlns:a16="http://schemas.microsoft.com/office/drawing/2014/main" id="{074CB407-1AE1-4537-8B71-0A1E81DCC008}"/>
                </a:ext>
              </a:extLst>
            </p:cNvPr>
            <p:cNvSpPr>
              <a:spLocks noChangeArrowheads="1"/>
            </p:cNvSpPr>
            <p:nvPr userDrawn="1"/>
          </p:nvSpPr>
          <p:spPr bwMode="auto">
            <a:xfrm>
              <a:off x="431503" y="548308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98" name="Oval 12">
              <a:extLst>
                <a:ext uri="{FF2B5EF4-FFF2-40B4-BE49-F238E27FC236}">
                  <a16:creationId xmlns:a16="http://schemas.microsoft.com/office/drawing/2014/main" id="{535F5964-17F4-4C19-96B7-CCE0FE964B84}"/>
                </a:ext>
              </a:extLst>
            </p:cNvPr>
            <p:cNvSpPr>
              <a:spLocks noChangeArrowheads="1"/>
            </p:cNvSpPr>
            <p:nvPr userDrawn="1"/>
          </p:nvSpPr>
          <p:spPr bwMode="auto">
            <a:xfrm>
              <a:off x="52091" y="5483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99" name="Oval 13">
              <a:extLst>
                <a:ext uri="{FF2B5EF4-FFF2-40B4-BE49-F238E27FC236}">
                  <a16:creationId xmlns:a16="http://schemas.microsoft.com/office/drawing/2014/main" id="{E2078ABB-A328-4655-81D8-CB7244EF53B3}"/>
                </a:ext>
              </a:extLst>
            </p:cNvPr>
            <p:cNvSpPr>
              <a:spLocks noChangeArrowheads="1"/>
            </p:cNvSpPr>
            <p:nvPr userDrawn="1"/>
          </p:nvSpPr>
          <p:spPr bwMode="auto">
            <a:xfrm>
              <a:off x="242591" y="54830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200" name="Oval 14">
              <a:extLst>
                <a:ext uri="{FF2B5EF4-FFF2-40B4-BE49-F238E27FC236}">
                  <a16:creationId xmlns:a16="http://schemas.microsoft.com/office/drawing/2014/main" id="{05296332-0A14-4578-A63F-A1E7B6D15DC6}"/>
                </a:ext>
              </a:extLst>
            </p:cNvPr>
            <p:cNvSpPr>
              <a:spLocks noChangeArrowheads="1"/>
            </p:cNvSpPr>
            <p:nvPr userDrawn="1"/>
          </p:nvSpPr>
          <p:spPr bwMode="auto">
            <a:xfrm>
              <a:off x="534691" y="5292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201" name="Oval 15">
              <a:extLst>
                <a:ext uri="{FF2B5EF4-FFF2-40B4-BE49-F238E27FC236}">
                  <a16:creationId xmlns:a16="http://schemas.microsoft.com/office/drawing/2014/main" id="{5ACB8D3E-F158-4862-A52F-F8177370822B}"/>
                </a:ext>
              </a:extLst>
            </p:cNvPr>
            <p:cNvSpPr>
              <a:spLocks noChangeArrowheads="1"/>
            </p:cNvSpPr>
            <p:nvPr userDrawn="1"/>
          </p:nvSpPr>
          <p:spPr bwMode="auto">
            <a:xfrm>
              <a:off x="153691" y="5292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202" name="Oval 16">
              <a:extLst>
                <a:ext uri="{FF2B5EF4-FFF2-40B4-BE49-F238E27FC236}">
                  <a16:creationId xmlns:a16="http://schemas.microsoft.com/office/drawing/2014/main" id="{B5D4FFEC-C992-432D-9207-12BC1B275967}"/>
                </a:ext>
              </a:extLst>
            </p:cNvPr>
            <p:cNvSpPr>
              <a:spLocks noChangeArrowheads="1"/>
            </p:cNvSpPr>
            <p:nvPr userDrawn="1"/>
          </p:nvSpPr>
          <p:spPr bwMode="auto">
            <a:xfrm>
              <a:off x="344191" y="529258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203" name="Oval 5">
              <a:extLst>
                <a:ext uri="{FF2B5EF4-FFF2-40B4-BE49-F238E27FC236}">
                  <a16:creationId xmlns:a16="http://schemas.microsoft.com/office/drawing/2014/main" id="{184996CF-A942-4BE9-861D-62813EB38E14}"/>
                </a:ext>
              </a:extLst>
            </p:cNvPr>
            <p:cNvSpPr>
              <a:spLocks noChangeArrowheads="1"/>
            </p:cNvSpPr>
            <p:nvPr userDrawn="1"/>
          </p:nvSpPr>
          <p:spPr bwMode="auto">
            <a:xfrm>
              <a:off x="1003032" y="586343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04" name="Oval 6">
              <a:extLst>
                <a:ext uri="{FF2B5EF4-FFF2-40B4-BE49-F238E27FC236}">
                  <a16:creationId xmlns:a16="http://schemas.microsoft.com/office/drawing/2014/main" id="{632ACE4F-4FE0-42D5-89E4-F833028F3CE0}"/>
                </a:ext>
              </a:extLst>
            </p:cNvPr>
            <p:cNvSpPr>
              <a:spLocks noChangeArrowheads="1"/>
            </p:cNvSpPr>
            <p:nvPr userDrawn="1"/>
          </p:nvSpPr>
          <p:spPr bwMode="auto">
            <a:xfrm>
              <a:off x="623620" y="5863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05" name="Oval 7">
              <a:extLst>
                <a:ext uri="{FF2B5EF4-FFF2-40B4-BE49-F238E27FC236}">
                  <a16:creationId xmlns:a16="http://schemas.microsoft.com/office/drawing/2014/main" id="{DDFF09F8-768B-40B9-862E-7753331053A9}"/>
                </a:ext>
              </a:extLst>
            </p:cNvPr>
            <p:cNvSpPr>
              <a:spLocks noChangeArrowheads="1"/>
            </p:cNvSpPr>
            <p:nvPr userDrawn="1"/>
          </p:nvSpPr>
          <p:spPr bwMode="auto">
            <a:xfrm>
              <a:off x="814120" y="5863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06" name="Oval 8">
              <a:extLst>
                <a:ext uri="{FF2B5EF4-FFF2-40B4-BE49-F238E27FC236}">
                  <a16:creationId xmlns:a16="http://schemas.microsoft.com/office/drawing/2014/main" id="{D7B58A3D-6785-47AE-AAFD-863CE346A006}"/>
                </a:ext>
              </a:extLst>
            </p:cNvPr>
            <p:cNvSpPr>
              <a:spLocks noChangeArrowheads="1"/>
            </p:cNvSpPr>
            <p:nvPr userDrawn="1"/>
          </p:nvSpPr>
          <p:spPr bwMode="auto">
            <a:xfrm>
              <a:off x="1106220" y="567134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07" name="Oval 9">
              <a:extLst>
                <a:ext uri="{FF2B5EF4-FFF2-40B4-BE49-F238E27FC236}">
                  <a16:creationId xmlns:a16="http://schemas.microsoft.com/office/drawing/2014/main" id="{4DF73BBE-BFFE-4120-969E-C7D2240B7D1B}"/>
                </a:ext>
              </a:extLst>
            </p:cNvPr>
            <p:cNvSpPr>
              <a:spLocks noChangeArrowheads="1"/>
            </p:cNvSpPr>
            <p:nvPr userDrawn="1"/>
          </p:nvSpPr>
          <p:spPr bwMode="auto">
            <a:xfrm>
              <a:off x="725220" y="567134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08" name="Oval 10">
              <a:extLst>
                <a:ext uri="{FF2B5EF4-FFF2-40B4-BE49-F238E27FC236}">
                  <a16:creationId xmlns:a16="http://schemas.microsoft.com/office/drawing/2014/main" id="{9C59AA00-0D1C-4BE4-871E-145DC34F0D1E}"/>
                </a:ext>
              </a:extLst>
            </p:cNvPr>
            <p:cNvSpPr>
              <a:spLocks noChangeArrowheads="1"/>
            </p:cNvSpPr>
            <p:nvPr userDrawn="1"/>
          </p:nvSpPr>
          <p:spPr bwMode="auto">
            <a:xfrm>
              <a:off x="915720" y="567134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09" name="Oval 11">
              <a:extLst>
                <a:ext uri="{FF2B5EF4-FFF2-40B4-BE49-F238E27FC236}">
                  <a16:creationId xmlns:a16="http://schemas.microsoft.com/office/drawing/2014/main" id="{A8B1EC9A-6C9F-4625-86DC-7805E9CA8CC7}"/>
                </a:ext>
              </a:extLst>
            </p:cNvPr>
            <p:cNvSpPr>
              <a:spLocks noChangeArrowheads="1"/>
            </p:cNvSpPr>
            <p:nvPr userDrawn="1"/>
          </p:nvSpPr>
          <p:spPr bwMode="auto">
            <a:xfrm>
              <a:off x="1003032" y="624443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10" name="Oval 12">
              <a:extLst>
                <a:ext uri="{FF2B5EF4-FFF2-40B4-BE49-F238E27FC236}">
                  <a16:creationId xmlns:a16="http://schemas.microsoft.com/office/drawing/2014/main" id="{0D3EF9DA-7C50-423C-A3FE-682DCE67B7D4}"/>
                </a:ext>
              </a:extLst>
            </p:cNvPr>
            <p:cNvSpPr>
              <a:spLocks noChangeArrowheads="1"/>
            </p:cNvSpPr>
            <p:nvPr userDrawn="1"/>
          </p:nvSpPr>
          <p:spPr bwMode="auto">
            <a:xfrm>
              <a:off x="623620" y="6244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11" name="Oval 13">
              <a:extLst>
                <a:ext uri="{FF2B5EF4-FFF2-40B4-BE49-F238E27FC236}">
                  <a16:creationId xmlns:a16="http://schemas.microsoft.com/office/drawing/2014/main" id="{86D8E9AD-C362-4E80-B717-4DD51A05B97C}"/>
                </a:ext>
              </a:extLst>
            </p:cNvPr>
            <p:cNvSpPr>
              <a:spLocks noChangeArrowheads="1"/>
            </p:cNvSpPr>
            <p:nvPr userDrawn="1"/>
          </p:nvSpPr>
          <p:spPr bwMode="auto">
            <a:xfrm>
              <a:off x="814120" y="6244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12" name="Oval 14">
              <a:extLst>
                <a:ext uri="{FF2B5EF4-FFF2-40B4-BE49-F238E27FC236}">
                  <a16:creationId xmlns:a16="http://schemas.microsoft.com/office/drawing/2014/main" id="{2BF2E80E-9F1B-4275-8F7F-9CEF71D8955F}"/>
                </a:ext>
              </a:extLst>
            </p:cNvPr>
            <p:cNvSpPr>
              <a:spLocks noChangeArrowheads="1"/>
            </p:cNvSpPr>
            <p:nvPr userDrawn="1"/>
          </p:nvSpPr>
          <p:spPr bwMode="auto">
            <a:xfrm>
              <a:off x="1106220" y="60539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13" name="Oval 15">
              <a:extLst>
                <a:ext uri="{FF2B5EF4-FFF2-40B4-BE49-F238E27FC236}">
                  <a16:creationId xmlns:a16="http://schemas.microsoft.com/office/drawing/2014/main" id="{96404AC5-3728-41E7-85E7-4F5AD9A060DB}"/>
                </a:ext>
              </a:extLst>
            </p:cNvPr>
            <p:cNvSpPr>
              <a:spLocks noChangeArrowheads="1"/>
            </p:cNvSpPr>
            <p:nvPr userDrawn="1"/>
          </p:nvSpPr>
          <p:spPr bwMode="auto">
            <a:xfrm>
              <a:off x="725220" y="60539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14" name="Oval 16">
              <a:extLst>
                <a:ext uri="{FF2B5EF4-FFF2-40B4-BE49-F238E27FC236}">
                  <a16:creationId xmlns:a16="http://schemas.microsoft.com/office/drawing/2014/main" id="{F8118002-BCB8-4CE6-988C-5AD69072AECC}"/>
                </a:ext>
              </a:extLst>
            </p:cNvPr>
            <p:cNvSpPr>
              <a:spLocks noChangeArrowheads="1"/>
            </p:cNvSpPr>
            <p:nvPr userDrawn="1"/>
          </p:nvSpPr>
          <p:spPr bwMode="auto">
            <a:xfrm>
              <a:off x="915720" y="60539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15" name="Oval 5">
              <a:extLst>
                <a:ext uri="{FF2B5EF4-FFF2-40B4-BE49-F238E27FC236}">
                  <a16:creationId xmlns:a16="http://schemas.microsoft.com/office/drawing/2014/main" id="{7AEE7E59-5015-4F3C-8E10-EB43126981CD}"/>
                </a:ext>
              </a:extLst>
            </p:cNvPr>
            <p:cNvSpPr>
              <a:spLocks noChangeArrowheads="1"/>
            </p:cNvSpPr>
            <p:nvPr userDrawn="1"/>
          </p:nvSpPr>
          <p:spPr bwMode="auto">
            <a:xfrm>
              <a:off x="1574524" y="586343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16" name="Oval 6">
              <a:extLst>
                <a:ext uri="{FF2B5EF4-FFF2-40B4-BE49-F238E27FC236}">
                  <a16:creationId xmlns:a16="http://schemas.microsoft.com/office/drawing/2014/main" id="{E19C156C-8944-4DB1-8D28-6333A445561B}"/>
                </a:ext>
              </a:extLst>
            </p:cNvPr>
            <p:cNvSpPr>
              <a:spLocks noChangeArrowheads="1"/>
            </p:cNvSpPr>
            <p:nvPr userDrawn="1"/>
          </p:nvSpPr>
          <p:spPr bwMode="auto">
            <a:xfrm>
              <a:off x="1195112" y="5863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17" name="Oval 7">
              <a:extLst>
                <a:ext uri="{FF2B5EF4-FFF2-40B4-BE49-F238E27FC236}">
                  <a16:creationId xmlns:a16="http://schemas.microsoft.com/office/drawing/2014/main" id="{CD365034-F47B-40DF-A332-9AE5CF5CB83E}"/>
                </a:ext>
              </a:extLst>
            </p:cNvPr>
            <p:cNvSpPr>
              <a:spLocks noChangeArrowheads="1"/>
            </p:cNvSpPr>
            <p:nvPr userDrawn="1"/>
          </p:nvSpPr>
          <p:spPr bwMode="auto">
            <a:xfrm>
              <a:off x="1385612" y="5863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18" name="Oval 8">
              <a:extLst>
                <a:ext uri="{FF2B5EF4-FFF2-40B4-BE49-F238E27FC236}">
                  <a16:creationId xmlns:a16="http://schemas.microsoft.com/office/drawing/2014/main" id="{B0FDC86B-78E5-413C-9FEA-9B85FF966EAD}"/>
                </a:ext>
              </a:extLst>
            </p:cNvPr>
            <p:cNvSpPr>
              <a:spLocks noChangeArrowheads="1"/>
            </p:cNvSpPr>
            <p:nvPr userDrawn="1"/>
          </p:nvSpPr>
          <p:spPr bwMode="auto">
            <a:xfrm>
              <a:off x="1677712" y="567134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19" name="Oval 9">
              <a:extLst>
                <a:ext uri="{FF2B5EF4-FFF2-40B4-BE49-F238E27FC236}">
                  <a16:creationId xmlns:a16="http://schemas.microsoft.com/office/drawing/2014/main" id="{BB924441-7594-411E-9543-900D09563025}"/>
                </a:ext>
              </a:extLst>
            </p:cNvPr>
            <p:cNvSpPr>
              <a:spLocks noChangeArrowheads="1"/>
            </p:cNvSpPr>
            <p:nvPr userDrawn="1"/>
          </p:nvSpPr>
          <p:spPr bwMode="auto">
            <a:xfrm>
              <a:off x="1296712" y="567134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0" name="Oval 10">
              <a:extLst>
                <a:ext uri="{FF2B5EF4-FFF2-40B4-BE49-F238E27FC236}">
                  <a16:creationId xmlns:a16="http://schemas.microsoft.com/office/drawing/2014/main" id="{D6CBC73F-8C78-491D-9CF9-5BECC3135672}"/>
                </a:ext>
              </a:extLst>
            </p:cNvPr>
            <p:cNvSpPr>
              <a:spLocks noChangeArrowheads="1"/>
            </p:cNvSpPr>
            <p:nvPr userDrawn="1"/>
          </p:nvSpPr>
          <p:spPr bwMode="auto">
            <a:xfrm>
              <a:off x="1487212" y="567134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1" name="Oval 11">
              <a:extLst>
                <a:ext uri="{FF2B5EF4-FFF2-40B4-BE49-F238E27FC236}">
                  <a16:creationId xmlns:a16="http://schemas.microsoft.com/office/drawing/2014/main" id="{75354896-6D3B-455C-8740-E8F3285BE52A}"/>
                </a:ext>
              </a:extLst>
            </p:cNvPr>
            <p:cNvSpPr>
              <a:spLocks noChangeArrowheads="1"/>
            </p:cNvSpPr>
            <p:nvPr userDrawn="1"/>
          </p:nvSpPr>
          <p:spPr bwMode="auto">
            <a:xfrm>
              <a:off x="1574524" y="624443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2" name="Oval 12">
              <a:extLst>
                <a:ext uri="{FF2B5EF4-FFF2-40B4-BE49-F238E27FC236}">
                  <a16:creationId xmlns:a16="http://schemas.microsoft.com/office/drawing/2014/main" id="{00240183-059D-4C9F-AB19-397B5BA420D1}"/>
                </a:ext>
              </a:extLst>
            </p:cNvPr>
            <p:cNvSpPr>
              <a:spLocks noChangeArrowheads="1"/>
            </p:cNvSpPr>
            <p:nvPr userDrawn="1"/>
          </p:nvSpPr>
          <p:spPr bwMode="auto">
            <a:xfrm>
              <a:off x="1195112" y="6244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3" name="Oval 13">
              <a:extLst>
                <a:ext uri="{FF2B5EF4-FFF2-40B4-BE49-F238E27FC236}">
                  <a16:creationId xmlns:a16="http://schemas.microsoft.com/office/drawing/2014/main" id="{CD7A4BE4-DC0A-4ED5-A555-1B81D58F8ACC}"/>
                </a:ext>
              </a:extLst>
            </p:cNvPr>
            <p:cNvSpPr>
              <a:spLocks noChangeArrowheads="1"/>
            </p:cNvSpPr>
            <p:nvPr userDrawn="1"/>
          </p:nvSpPr>
          <p:spPr bwMode="auto">
            <a:xfrm>
              <a:off x="1385612" y="6244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4" name="Oval 14">
              <a:extLst>
                <a:ext uri="{FF2B5EF4-FFF2-40B4-BE49-F238E27FC236}">
                  <a16:creationId xmlns:a16="http://schemas.microsoft.com/office/drawing/2014/main" id="{285EED55-448C-4FE9-BDFE-E2094C25AA14}"/>
                </a:ext>
              </a:extLst>
            </p:cNvPr>
            <p:cNvSpPr>
              <a:spLocks noChangeArrowheads="1"/>
            </p:cNvSpPr>
            <p:nvPr userDrawn="1"/>
          </p:nvSpPr>
          <p:spPr bwMode="auto">
            <a:xfrm>
              <a:off x="1677712" y="60539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5" name="Oval 15">
              <a:extLst>
                <a:ext uri="{FF2B5EF4-FFF2-40B4-BE49-F238E27FC236}">
                  <a16:creationId xmlns:a16="http://schemas.microsoft.com/office/drawing/2014/main" id="{F95C3106-EE3E-4FE2-A914-4CD4E3B31E5F}"/>
                </a:ext>
              </a:extLst>
            </p:cNvPr>
            <p:cNvSpPr>
              <a:spLocks noChangeArrowheads="1"/>
            </p:cNvSpPr>
            <p:nvPr userDrawn="1"/>
          </p:nvSpPr>
          <p:spPr bwMode="auto">
            <a:xfrm>
              <a:off x="1296712" y="60539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6" name="Oval 16">
              <a:extLst>
                <a:ext uri="{FF2B5EF4-FFF2-40B4-BE49-F238E27FC236}">
                  <a16:creationId xmlns:a16="http://schemas.microsoft.com/office/drawing/2014/main" id="{CCBF0F6B-2927-4927-AA29-77AF4C6CF6AA}"/>
                </a:ext>
              </a:extLst>
            </p:cNvPr>
            <p:cNvSpPr>
              <a:spLocks noChangeArrowheads="1"/>
            </p:cNvSpPr>
            <p:nvPr userDrawn="1"/>
          </p:nvSpPr>
          <p:spPr bwMode="auto">
            <a:xfrm>
              <a:off x="1487212" y="60539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7" name="Oval 5">
              <a:extLst>
                <a:ext uri="{FF2B5EF4-FFF2-40B4-BE49-F238E27FC236}">
                  <a16:creationId xmlns:a16="http://schemas.microsoft.com/office/drawing/2014/main" id="{8CE7E616-0AA5-4DDA-B398-9FED63EE12F2}"/>
                </a:ext>
              </a:extLst>
            </p:cNvPr>
            <p:cNvSpPr>
              <a:spLocks noChangeArrowheads="1"/>
            </p:cNvSpPr>
            <p:nvPr userDrawn="1"/>
          </p:nvSpPr>
          <p:spPr bwMode="auto">
            <a:xfrm>
              <a:off x="2146016" y="586343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8" name="Oval 6">
              <a:extLst>
                <a:ext uri="{FF2B5EF4-FFF2-40B4-BE49-F238E27FC236}">
                  <a16:creationId xmlns:a16="http://schemas.microsoft.com/office/drawing/2014/main" id="{3A15DB5F-0C5D-40D1-9B0B-90F9E2F2EDFB}"/>
                </a:ext>
              </a:extLst>
            </p:cNvPr>
            <p:cNvSpPr>
              <a:spLocks noChangeArrowheads="1"/>
            </p:cNvSpPr>
            <p:nvPr userDrawn="1"/>
          </p:nvSpPr>
          <p:spPr bwMode="auto">
            <a:xfrm>
              <a:off x="1766604" y="5863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29" name="Oval 7">
              <a:extLst>
                <a:ext uri="{FF2B5EF4-FFF2-40B4-BE49-F238E27FC236}">
                  <a16:creationId xmlns:a16="http://schemas.microsoft.com/office/drawing/2014/main" id="{5842E1CF-9232-4A48-896C-2633F792DE2D}"/>
                </a:ext>
              </a:extLst>
            </p:cNvPr>
            <p:cNvSpPr>
              <a:spLocks noChangeArrowheads="1"/>
            </p:cNvSpPr>
            <p:nvPr userDrawn="1"/>
          </p:nvSpPr>
          <p:spPr bwMode="auto">
            <a:xfrm>
              <a:off x="1957104" y="5863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0" name="Oval 8">
              <a:extLst>
                <a:ext uri="{FF2B5EF4-FFF2-40B4-BE49-F238E27FC236}">
                  <a16:creationId xmlns:a16="http://schemas.microsoft.com/office/drawing/2014/main" id="{24E33AC2-44B7-4230-BD14-8AAEA42FE901}"/>
                </a:ext>
              </a:extLst>
            </p:cNvPr>
            <p:cNvSpPr>
              <a:spLocks noChangeArrowheads="1"/>
            </p:cNvSpPr>
            <p:nvPr userDrawn="1"/>
          </p:nvSpPr>
          <p:spPr bwMode="auto">
            <a:xfrm>
              <a:off x="2249204" y="567134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1" name="Oval 9">
              <a:extLst>
                <a:ext uri="{FF2B5EF4-FFF2-40B4-BE49-F238E27FC236}">
                  <a16:creationId xmlns:a16="http://schemas.microsoft.com/office/drawing/2014/main" id="{74760532-E84A-42A3-B939-B44D22F62A14}"/>
                </a:ext>
              </a:extLst>
            </p:cNvPr>
            <p:cNvSpPr>
              <a:spLocks noChangeArrowheads="1"/>
            </p:cNvSpPr>
            <p:nvPr userDrawn="1"/>
          </p:nvSpPr>
          <p:spPr bwMode="auto">
            <a:xfrm>
              <a:off x="1868204" y="567134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2" name="Oval 10">
              <a:extLst>
                <a:ext uri="{FF2B5EF4-FFF2-40B4-BE49-F238E27FC236}">
                  <a16:creationId xmlns:a16="http://schemas.microsoft.com/office/drawing/2014/main" id="{79E272BC-857E-4521-B654-76F2EDAACD0C}"/>
                </a:ext>
              </a:extLst>
            </p:cNvPr>
            <p:cNvSpPr>
              <a:spLocks noChangeArrowheads="1"/>
            </p:cNvSpPr>
            <p:nvPr userDrawn="1"/>
          </p:nvSpPr>
          <p:spPr bwMode="auto">
            <a:xfrm>
              <a:off x="2058704" y="567134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3" name="Oval 11">
              <a:extLst>
                <a:ext uri="{FF2B5EF4-FFF2-40B4-BE49-F238E27FC236}">
                  <a16:creationId xmlns:a16="http://schemas.microsoft.com/office/drawing/2014/main" id="{C9B42AD7-C800-458C-A29A-DF99C2FB5FD6}"/>
                </a:ext>
              </a:extLst>
            </p:cNvPr>
            <p:cNvSpPr>
              <a:spLocks noChangeArrowheads="1"/>
            </p:cNvSpPr>
            <p:nvPr userDrawn="1"/>
          </p:nvSpPr>
          <p:spPr bwMode="auto">
            <a:xfrm>
              <a:off x="2146016" y="624443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4" name="Oval 12">
              <a:extLst>
                <a:ext uri="{FF2B5EF4-FFF2-40B4-BE49-F238E27FC236}">
                  <a16:creationId xmlns:a16="http://schemas.microsoft.com/office/drawing/2014/main" id="{878B9DB0-FF67-4006-B47B-75BF6C83B75E}"/>
                </a:ext>
              </a:extLst>
            </p:cNvPr>
            <p:cNvSpPr>
              <a:spLocks noChangeArrowheads="1"/>
            </p:cNvSpPr>
            <p:nvPr userDrawn="1"/>
          </p:nvSpPr>
          <p:spPr bwMode="auto">
            <a:xfrm>
              <a:off x="1766604" y="6244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5" name="Oval 13">
              <a:extLst>
                <a:ext uri="{FF2B5EF4-FFF2-40B4-BE49-F238E27FC236}">
                  <a16:creationId xmlns:a16="http://schemas.microsoft.com/office/drawing/2014/main" id="{124E0C92-FF13-42A4-983B-E1B2C99EC755}"/>
                </a:ext>
              </a:extLst>
            </p:cNvPr>
            <p:cNvSpPr>
              <a:spLocks noChangeArrowheads="1"/>
            </p:cNvSpPr>
            <p:nvPr userDrawn="1"/>
          </p:nvSpPr>
          <p:spPr bwMode="auto">
            <a:xfrm>
              <a:off x="1957104" y="6244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6" name="Oval 14">
              <a:extLst>
                <a:ext uri="{FF2B5EF4-FFF2-40B4-BE49-F238E27FC236}">
                  <a16:creationId xmlns:a16="http://schemas.microsoft.com/office/drawing/2014/main" id="{D7FA0C1E-1B16-47D5-B642-F03D75D9BC4F}"/>
                </a:ext>
              </a:extLst>
            </p:cNvPr>
            <p:cNvSpPr>
              <a:spLocks noChangeArrowheads="1"/>
            </p:cNvSpPr>
            <p:nvPr userDrawn="1"/>
          </p:nvSpPr>
          <p:spPr bwMode="auto">
            <a:xfrm>
              <a:off x="2249204" y="60539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7" name="Oval 15">
              <a:extLst>
                <a:ext uri="{FF2B5EF4-FFF2-40B4-BE49-F238E27FC236}">
                  <a16:creationId xmlns:a16="http://schemas.microsoft.com/office/drawing/2014/main" id="{534B2630-9210-4F33-82D1-31BD602B2CF2}"/>
                </a:ext>
              </a:extLst>
            </p:cNvPr>
            <p:cNvSpPr>
              <a:spLocks noChangeArrowheads="1"/>
            </p:cNvSpPr>
            <p:nvPr userDrawn="1"/>
          </p:nvSpPr>
          <p:spPr bwMode="auto">
            <a:xfrm>
              <a:off x="1868204" y="60539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8" name="Oval 16">
              <a:extLst>
                <a:ext uri="{FF2B5EF4-FFF2-40B4-BE49-F238E27FC236}">
                  <a16:creationId xmlns:a16="http://schemas.microsoft.com/office/drawing/2014/main" id="{E3A033E6-72DD-44ED-835B-F497FA7F5F96}"/>
                </a:ext>
              </a:extLst>
            </p:cNvPr>
            <p:cNvSpPr>
              <a:spLocks noChangeArrowheads="1"/>
            </p:cNvSpPr>
            <p:nvPr userDrawn="1"/>
          </p:nvSpPr>
          <p:spPr bwMode="auto">
            <a:xfrm>
              <a:off x="2058704" y="60539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39" name="Oval 5">
              <a:extLst>
                <a:ext uri="{FF2B5EF4-FFF2-40B4-BE49-F238E27FC236}">
                  <a16:creationId xmlns:a16="http://schemas.microsoft.com/office/drawing/2014/main" id="{EAB37828-89FC-4575-AAF7-A5B2D3A70BB4}"/>
                </a:ext>
              </a:extLst>
            </p:cNvPr>
            <p:cNvSpPr>
              <a:spLocks noChangeArrowheads="1"/>
            </p:cNvSpPr>
            <p:nvPr userDrawn="1"/>
          </p:nvSpPr>
          <p:spPr bwMode="auto">
            <a:xfrm>
              <a:off x="2717508" y="586343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0" name="Oval 6">
              <a:extLst>
                <a:ext uri="{FF2B5EF4-FFF2-40B4-BE49-F238E27FC236}">
                  <a16:creationId xmlns:a16="http://schemas.microsoft.com/office/drawing/2014/main" id="{6AEE1672-0CD9-4B21-B200-7387E8DBB1CE}"/>
                </a:ext>
              </a:extLst>
            </p:cNvPr>
            <p:cNvSpPr>
              <a:spLocks noChangeArrowheads="1"/>
            </p:cNvSpPr>
            <p:nvPr userDrawn="1"/>
          </p:nvSpPr>
          <p:spPr bwMode="auto">
            <a:xfrm>
              <a:off x="2338096" y="5863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1" name="Oval 7">
              <a:extLst>
                <a:ext uri="{FF2B5EF4-FFF2-40B4-BE49-F238E27FC236}">
                  <a16:creationId xmlns:a16="http://schemas.microsoft.com/office/drawing/2014/main" id="{207AFF6F-D15D-41BC-8147-EAE5F186C070}"/>
                </a:ext>
              </a:extLst>
            </p:cNvPr>
            <p:cNvSpPr>
              <a:spLocks noChangeArrowheads="1"/>
            </p:cNvSpPr>
            <p:nvPr userDrawn="1"/>
          </p:nvSpPr>
          <p:spPr bwMode="auto">
            <a:xfrm>
              <a:off x="2528596" y="5863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2" name="Oval 8">
              <a:extLst>
                <a:ext uri="{FF2B5EF4-FFF2-40B4-BE49-F238E27FC236}">
                  <a16:creationId xmlns:a16="http://schemas.microsoft.com/office/drawing/2014/main" id="{231234D1-7E43-4BC4-96FA-89666B10DCB6}"/>
                </a:ext>
              </a:extLst>
            </p:cNvPr>
            <p:cNvSpPr>
              <a:spLocks noChangeArrowheads="1"/>
            </p:cNvSpPr>
            <p:nvPr userDrawn="1"/>
          </p:nvSpPr>
          <p:spPr bwMode="auto">
            <a:xfrm>
              <a:off x="2820696" y="567134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3" name="Oval 9">
              <a:extLst>
                <a:ext uri="{FF2B5EF4-FFF2-40B4-BE49-F238E27FC236}">
                  <a16:creationId xmlns:a16="http://schemas.microsoft.com/office/drawing/2014/main" id="{140987CC-30AC-47D5-95CD-AFCBD3F1B5E5}"/>
                </a:ext>
              </a:extLst>
            </p:cNvPr>
            <p:cNvSpPr>
              <a:spLocks noChangeArrowheads="1"/>
            </p:cNvSpPr>
            <p:nvPr userDrawn="1"/>
          </p:nvSpPr>
          <p:spPr bwMode="auto">
            <a:xfrm>
              <a:off x="2439696" y="567134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4" name="Oval 10">
              <a:extLst>
                <a:ext uri="{FF2B5EF4-FFF2-40B4-BE49-F238E27FC236}">
                  <a16:creationId xmlns:a16="http://schemas.microsoft.com/office/drawing/2014/main" id="{AC419366-7D08-4E99-8AB8-79791AD55BBF}"/>
                </a:ext>
              </a:extLst>
            </p:cNvPr>
            <p:cNvSpPr>
              <a:spLocks noChangeArrowheads="1"/>
            </p:cNvSpPr>
            <p:nvPr userDrawn="1"/>
          </p:nvSpPr>
          <p:spPr bwMode="auto">
            <a:xfrm>
              <a:off x="2630196" y="567134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5" name="Oval 11">
              <a:extLst>
                <a:ext uri="{FF2B5EF4-FFF2-40B4-BE49-F238E27FC236}">
                  <a16:creationId xmlns:a16="http://schemas.microsoft.com/office/drawing/2014/main" id="{7281CF23-51D2-44BD-B01D-440BBEC54EC1}"/>
                </a:ext>
              </a:extLst>
            </p:cNvPr>
            <p:cNvSpPr>
              <a:spLocks noChangeArrowheads="1"/>
            </p:cNvSpPr>
            <p:nvPr userDrawn="1"/>
          </p:nvSpPr>
          <p:spPr bwMode="auto">
            <a:xfrm>
              <a:off x="2717508" y="624443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6" name="Oval 12">
              <a:extLst>
                <a:ext uri="{FF2B5EF4-FFF2-40B4-BE49-F238E27FC236}">
                  <a16:creationId xmlns:a16="http://schemas.microsoft.com/office/drawing/2014/main" id="{DA3E92C2-DC92-4DAB-9367-158861147C4D}"/>
                </a:ext>
              </a:extLst>
            </p:cNvPr>
            <p:cNvSpPr>
              <a:spLocks noChangeArrowheads="1"/>
            </p:cNvSpPr>
            <p:nvPr userDrawn="1"/>
          </p:nvSpPr>
          <p:spPr bwMode="auto">
            <a:xfrm>
              <a:off x="2338096" y="6244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7" name="Oval 13">
              <a:extLst>
                <a:ext uri="{FF2B5EF4-FFF2-40B4-BE49-F238E27FC236}">
                  <a16:creationId xmlns:a16="http://schemas.microsoft.com/office/drawing/2014/main" id="{7019E484-651F-4FDC-B167-C96EF5008954}"/>
                </a:ext>
              </a:extLst>
            </p:cNvPr>
            <p:cNvSpPr>
              <a:spLocks noChangeArrowheads="1"/>
            </p:cNvSpPr>
            <p:nvPr userDrawn="1"/>
          </p:nvSpPr>
          <p:spPr bwMode="auto">
            <a:xfrm>
              <a:off x="2528596" y="6244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8" name="Oval 14">
              <a:extLst>
                <a:ext uri="{FF2B5EF4-FFF2-40B4-BE49-F238E27FC236}">
                  <a16:creationId xmlns:a16="http://schemas.microsoft.com/office/drawing/2014/main" id="{79872D97-68B6-40D1-BC76-67DCC7F69B2A}"/>
                </a:ext>
              </a:extLst>
            </p:cNvPr>
            <p:cNvSpPr>
              <a:spLocks noChangeArrowheads="1"/>
            </p:cNvSpPr>
            <p:nvPr userDrawn="1"/>
          </p:nvSpPr>
          <p:spPr bwMode="auto">
            <a:xfrm>
              <a:off x="2820696" y="60539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49" name="Oval 15">
              <a:extLst>
                <a:ext uri="{FF2B5EF4-FFF2-40B4-BE49-F238E27FC236}">
                  <a16:creationId xmlns:a16="http://schemas.microsoft.com/office/drawing/2014/main" id="{167FD73C-AA86-4688-88CF-CBD4D94B08AF}"/>
                </a:ext>
              </a:extLst>
            </p:cNvPr>
            <p:cNvSpPr>
              <a:spLocks noChangeArrowheads="1"/>
            </p:cNvSpPr>
            <p:nvPr userDrawn="1"/>
          </p:nvSpPr>
          <p:spPr bwMode="auto">
            <a:xfrm>
              <a:off x="2439696" y="60539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0" name="Oval 16">
              <a:extLst>
                <a:ext uri="{FF2B5EF4-FFF2-40B4-BE49-F238E27FC236}">
                  <a16:creationId xmlns:a16="http://schemas.microsoft.com/office/drawing/2014/main" id="{60AC319A-C490-424B-9CA6-E6CC934464C8}"/>
                </a:ext>
              </a:extLst>
            </p:cNvPr>
            <p:cNvSpPr>
              <a:spLocks noChangeArrowheads="1"/>
            </p:cNvSpPr>
            <p:nvPr userDrawn="1"/>
          </p:nvSpPr>
          <p:spPr bwMode="auto">
            <a:xfrm>
              <a:off x="2630196" y="60539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1" name="Oval 5">
              <a:extLst>
                <a:ext uri="{FF2B5EF4-FFF2-40B4-BE49-F238E27FC236}">
                  <a16:creationId xmlns:a16="http://schemas.microsoft.com/office/drawing/2014/main" id="{B4F2D252-F3A6-432E-B354-94D82F24FB9B}"/>
                </a:ext>
              </a:extLst>
            </p:cNvPr>
            <p:cNvSpPr>
              <a:spLocks noChangeArrowheads="1"/>
            </p:cNvSpPr>
            <p:nvPr userDrawn="1"/>
          </p:nvSpPr>
          <p:spPr bwMode="auto">
            <a:xfrm>
              <a:off x="3289000" y="586343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2" name="Oval 6">
              <a:extLst>
                <a:ext uri="{FF2B5EF4-FFF2-40B4-BE49-F238E27FC236}">
                  <a16:creationId xmlns:a16="http://schemas.microsoft.com/office/drawing/2014/main" id="{89160228-3695-4F82-990D-4AF96EDBF73A}"/>
                </a:ext>
              </a:extLst>
            </p:cNvPr>
            <p:cNvSpPr>
              <a:spLocks noChangeArrowheads="1"/>
            </p:cNvSpPr>
            <p:nvPr userDrawn="1"/>
          </p:nvSpPr>
          <p:spPr bwMode="auto">
            <a:xfrm>
              <a:off x="2909588" y="5863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3" name="Oval 7">
              <a:extLst>
                <a:ext uri="{FF2B5EF4-FFF2-40B4-BE49-F238E27FC236}">
                  <a16:creationId xmlns:a16="http://schemas.microsoft.com/office/drawing/2014/main" id="{3BF00C8B-02D9-4005-95C2-C6FC6FFE5D3D}"/>
                </a:ext>
              </a:extLst>
            </p:cNvPr>
            <p:cNvSpPr>
              <a:spLocks noChangeArrowheads="1"/>
            </p:cNvSpPr>
            <p:nvPr userDrawn="1"/>
          </p:nvSpPr>
          <p:spPr bwMode="auto">
            <a:xfrm>
              <a:off x="3100088" y="5863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4" name="Oval 8">
              <a:extLst>
                <a:ext uri="{FF2B5EF4-FFF2-40B4-BE49-F238E27FC236}">
                  <a16:creationId xmlns:a16="http://schemas.microsoft.com/office/drawing/2014/main" id="{168A1DB3-B76C-44C4-8EAE-643E756EA18D}"/>
                </a:ext>
              </a:extLst>
            </p:cNvPr>
            <p:cNvSpPr>
              <a:spLocks noChangeArrowheads="1"/>
            </p:cNvSpPr>
            <p:nvPr userDrawn="1"/>
          </p:nvSpPr>
          <p:spPr bwMode="auto">
            <a:xfrm>
              <a:off x="3392188" y="567134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5" name="Oval 9">
              <a:extLst>
                <a:ext uri="{FF2B5EF4-FFF2-40B4-BE49-F238E27FC236}">
                  <a16:creationId xmlns:a16="http://schemas.microsoft.com/office/drawing/2014/main" id="{48F0DAE7-ED07-4B8D-B571-0DF74C43851E}"/>
                </a:ext>
              </a:extLst>
            </p:cNvPr>
            <p:cNvSpPr>
              <a:spLocks noChangeArrowheads="1"/>
            </p:cNvSpPr>
            <p:nvPr userDrawn="1"/>
          </p:nvSpPr>
          <p:spPr bwMode="auto">
            <a:xfrm>
              <a:off x="3011188" y="567134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6" name="Oval 10">
              <a:extLst>
                <a:ext uri="{FF2B5EF4-FFF2-40B4-BE49-F238E27FC236}">
                  <a16:creationId xmlns:a16="http://schemas.microsoft.com/office/drawing/2014/main" id="{7514A6CA-B10E-41DF-8D2E-1C2162F51FA4}"/>
                </a:ext>
              </a:extLst>
            </p:cNvPr>
            <p:cNvSpPr>
              <a:spLocks noChangeArrowheads="1"/>
            </p:cNvSpPr>
            <p:nvPr userDrawn="1"/>
          </p:nvSpPr>
          <p:spPr bwMode="auto">
            <a:xfrm>
              <a:off x="3201688" y="567134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7" name="Oval 11">
              <a:extLst>
                <a:ext uri="{FF2B5EF4-FFF2-40B4-BE49-F238E27FC236}">
                  <a16:creationId xmlns:a16="http://schemas.microsoft.com/office/drawing/2014/main" id="{E533CAB7-1CC2-4295-88A7-AB313DA78472}"/>
                </a:ext>
              </a:extLst>
            </p:cNvPr>
            <p:cNvSpPr>
              <a:spLocks noChangeArrowheads="1"/>
            </p:cNvSpPr>
            <p:nvPr userDrawn="1"/>
          </p:nvSpPr>
          <p:spPr bwMode="auto">
            <a:xfrm>
              <a:off x="3289000" y="624443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8" name="Oval 12">
              <a:extLst>
                <a:ext uri="{FF2B5EF4-FFF2-40B4-BE49-F238E27FC236}">
                  <a16:creationId xmlns:a16="http://schemas.microsoft.com/office/drawing/2014/main" id="{08DF49F3-D4F9-4B48-B1CC-E2357739027F}"/>
                </a:ext>
              </a:extLst>
            </p:cNvPr>
            <p:cNvSpPr>
              <a:spLocks noChangeArrowheads="1"/>
            </p:cNvSpPr>
            <p:nvPr userDrawn="1"/>
          </p:nvSpPr>
          <p:spPr bwMode="auto">
            <a:xfrm>
              <a:off x="2909588" y="6244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59" name="Oval 13">
              <a:extLst>
                <a:ext uri="{FF2B5EF4-FFF2-40B4-BE49-F238E27FC236}">
                  <a16:creationId xmlns:a16="http://schemas.microsoft.com/office/drawing/2014/main" id="{2A99B984-8065-4177-BAA1-4E0C661AF43C}"/>
                </a:ext>
              </a:extLst>
            </p:cNvPr>
            <p:cNvSpPr>
              <a:spLocks noChangeArrowheads="1"/>
            </p:cNvSpPr>
            <p:nvPr userDrawn="1"/>
          </p:nvSpPr>
          <p:spPr bwMode="auto">
            <a:xfrm>
              <a:off x="3100088" y="6244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0" name="Oval 14">
              <a:extLst>
                <a:ext uri="{FF2B5EF4-FFF2-40B4-BE49-F238E27FC236}">
                  <a16:creationId xmlns:a16="http://schemas.microsoft.com/office/drawing/2014/main" id="{59D22D32-F0C6-42A2-A4E7-9DE55B64A0D9}"/>
                </a:ext>
              </a:extLst>
            </p:cNvPr>
            <p:cNvSpPr>
              <a:spLocks noChangeArrowheads="1"/>
            </p:cNvSpPr>
            <p:nvPr userDrawn="1"/>
          </p:nvSpPr>
          <p:spPr bwMode="auto">
            <a:xfrm>
              <a:off x="3392188" y="60539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1" name="Oval 15">
              <a:extLst>
                <a:ext uri="{FF2B5EF4-FFF2-40B4-BE49-F238E27FC236}">
                  <a16:creationId xmlns:a16="http://schemas.microsoft.com/office/drawing/2014/main" id="{22FE0BDA-BF20-436C-8A83-E786F3E38823}"/>
                </a:ext>
              </a:extLst>
            </p:cNvPr>
            <p:cNvSpPr>
              <a:spLocks noChangeArrowheads="1"/>
            </p:cNvSpPr>
            <p:nvPr userDrawn="1"/>
          </p:nvSpPr>
          <p:spPr bwMode="auto">
            <a:xfrm>
              <a:off x="3011188" y="60539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2" name="Oval 16">
              <a:extLst>
                <a:ext uri="{FF2B5EF4-FFF2-40B4-BE49-F238E27FC236}">
                  <a16:creationId xmlns:a16="http://schemas.microsoft.com/office/drawing/2014/main" id="{DDC883F3-98F2-469B-BB9C-0F3CE36B3C75}"/>
                </a:ext>
              </a:extLst>
            </p:cNvPr>
            <p:cNvSpPr>
              <a:spLocks noChangeArrowheads="1"/>
            </p:cNvSpPr>
            <p:nvPr userDrawn="1"/>
          </p:nvSpPr>
          <p:spPr bwMode="auto">
            <a:xfrm>
              <a:off x="3201688" y="60539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3" name="Oval 5">
              <a:extLst>
                <a:ext uri="{FF2B5EF4-FFF2-40B4-BE49-F238E27FC236}">
                  <a16:creationId xmlns:a16="http://schemas.microsoft.com/office/drawing/2014/main" id="{566B1617-0D82-4B92-8E1E-5007CF28C0CF}"/>
                </a:ext>
              </a:extLst>
            </p:cNvPr>
            <p:cNvSpPr>
              <a:spLocks noChangeArrowheads="1"/>
            </p:cNvSpPr>
            <p:nvPr userDrawn="1"/>
          </p:nvSpPr>
          <p:spPr bwMode="auto">
            <a:xfrm>
              <a:off x="3860492" y="586343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4" name="Oval 6">
              <a:extLst>
                <a:ext uri="{FF2B5EF4-FFF2-40B4-BE49-F238E27FC236}">
                  <a16:creationId xmlns:a16="http://schemas.microsoft.com/office/drawing/2014/main" id="{9ACED6AC-6351-4BFA-ADC4-14BE9AF1B029}"/>
                </a:ext>
              </a:extLst>
            </p:cNvPr>
            <p:cNvSpPr>
              <a:spLocks noChangeArrowheads="1"/>
            </p:cNvSpPr>
            <p:nvPr userDrawn="1"/>
          </p:nvSpPr>
          <p:spPr bwMode="auto">
            <a:xfrm>
              <a:off x="3481080" y="5863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5" name="Oval 7">
              <a:extLst>
                <a:ext uri="{FF2B5EF4-FFF2-40B4-BE49-F238E27FC236}">
                  <a16:creationId xmlns:a16="http://schemas.microsoft.com/office/drawing/2014/main" id="{10A96BC6-EEB9-485D-8F86-9EB0C386115D}"/>
                </a:ext>
              </a:extLst>
            </p:cNvPr>
            <p:cNvSpPr>
              <a:spLocks noChangeArrowheads="1"/>
            </p:cNvSpPr>
            <p:nvPr userDrawn="1"/>
          </p:nvSpPr>
          <p:spPr bwMode="auto">
            <a:xfrm>
              <a:off x="3671580" y="5863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6" name="Oval 8">
              <a:extLst>
                <a:ext uri="{FF2B5EF4-FFF2-40B4-BE49-F238E27FC236}">
                  <a16:creationId xmlns:a16="http://schemas.microsoft.com/office/drawing/2014/main" id="{910DD281-5B30-4D61-B3C4-998C75C528DD}"/>
                </a:ext>
              </a:extLst>
            </p:cNvPr>
            <p:cNvSpPr>
              <a:spLocks noChangeArrowheads="1"/>
            </p:cNvSpPr>
            <p:nvPr userDrawn="1"/>
          </p:nvSpPr>
          <p:spPr bwMode="auto">
            <a:xfrm>
              <a:off x="3963680" y="567134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7" name="Oval 9">
              <a:extLst>
                <a:ext uri="{FF2B5EF4-FFF2-40B4-BE49-F238E27FC236}">
                  <a16:creationId xmlns:a16="http://schemas.microsoft.com/office/drawing/2014/main" id="{D4D244CB-1B7C-46DE-9B48-D4325100AE93}"/>
                </a:ext>
              </a:extLst>
            </p:cNvPr>
            <p:cNvSpPr>
              <a:spLocks noChangeArrowheads="1"/>
            </p:cNvSpPr>
            <p:nvPr userDrawn="1"/>
          </p:nvSpPr>
          <p:spPr bwMode="auto">
            <a:xfrm>
              <a:off x="3582680" y="567134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8" name="Oval 10">
              <a:extLst>
                <a:ext uri="{FF2B5EF4-FFF2-40B4-BE49-F238E27FC236}">
                  <a16:creationId xmlns:a16="http://schemas.microsoft.com/office/drawing/2014/main" id="{C6C8D83B-5CA1-45AB-A3AA-E952EDA809F1}"/>
                </a:ext>
              </a:extLst>
            </p:cNvPr>
            <p:cNvSpPr>
              <a:spLocks noChangeArrowheads="1"/>
            </p:cNvSpPr>
            <p:nvPr userDrawn="1"/>
          </p:nvSpPr>
          <p:spPr bwMode="auto">
            <a:xfrm>
              <a:off x="3773180" y="567134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69" name="Oval 11">
              <a:extLst>
                <a:ext uri="{FF2B5EF4-FFF2-40B4-BE49-F238E27FC236}">
                  <a16:creationId xmlns:a16="http://schemas.microsoft.com/office/drawing/2014/main" id="{B6030B7C-7BCE-492F-AFC3-CBEE5BBA7582}"/>
                </a:ext>
              </a:extLst>
            </p:cNvPr>
            <p:cNvSpPr>
              <a:spLocks noChangeArrowheads="1"/>
            </p:cNvSpPr>
            <p:nvPr userDrawn="1"/>
          </p:nvSpPr>
          <p:spPr bwMode="auto">
            <a:xfrm>
              <a:off x="3860492" y="624443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0" name="Oval 12">
              <a:extLst>
                <a:ext uri="{FF2B5EF4-FFF2-40B4-BE49-F238E27FC236}">
                  <a16:creationId xmlns:a16="http://schemas.microsoft.com/office/drawing/2014/main" id="{E9FB3CBE-251D-4CA9-A071-ED20E7071966}"/>
                </a:ext>
              </a:extLst>
            </p:cNvPr>
            <p:cNvSpPr>
              <a:spLocks noChangeArrowheads="1"/>
            </p:cNvSpPr>
            <p:nvPr userDrawn="1"/>
          </p:nvSpPr>
          <p:spPr bwMode="auto">
            <a:xfrm>
              <a:off x="3481080" y="6244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1" name="Oval 13">
              <a:extLst>
                <a:ext uri="{FF2B5EF4-FFF2-40B4-BE49-F238E27FC236}">
                  <a16:creationId xmlns:a16="http://schemas.microsoft.com/office/drawing/2014/main" id="{21652756-E37C-44B4-8572-10A4C4A47D79}"/>
                </a:ext>
              </a:extLst>
            </p:cNvPr>
            <p:cNvSpPr>
              <a:spLocks noChangeArrowheads="1"/>
            </p:cNvSpPr>
            <p:nvPr userDrawn="1"/>
          </p:nvSpPr>
          <p:spPr bwMode="auto">
            <a:xfrm>
              <a:off x="3671580" y="6244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2" name="Oval 14">
              <a:extLst>
                <a:ext uri="{FF2B5EF4-FFF2-40B4-BE49-F238E27FC236}">
                  <a16:creationId xmlns:a16="http://schemas.microsoft.com/office/drawing/2014/main" id="{E79498CB-13A4-4390-837E-3AC8E12AF8E3}"/>
                </a:ext>
              </a:extLst>
            </p:cNvPr>
            <p:cNvSpPr>
              <a:spLocks noChangeArrowheads="1"/>
            </p:cNvSpPr>
            <p:nvPr userDrawn="1"/>
          </p:nvSpPr>
          <p:spPr bwMode="auto">
            <a:xfrm>
              <a:off x="3963680" y="60539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3" name="Oval 15">
              <a:extLst>
                <a:ext uri="{FF2B5EF4-FFF2-40B4-BE49-F238E27FC236}">
                  <a16:creationId xmlns:a16="http://schemas.microsoft.com/office/drawing/2014/main" id="{5F943265-0379-497E-960E-7BB238B76A49}"/>
                </a:ext>
              </a:extLst>
            </p:cNvPr>
            <p:cNvSpPr>
              <a:spLocks noChangeArrowheads="1"/>
            </p:cNvSpPr>
            <p:nvPr userDrawn="1"/>
          </p:nvSpPr>
          <p:spPr bwMode="auto">
            <a:xfrm>
              <a:off x="3582680" y="60539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4" name="Oval 16">
              <a:extLst>
                <a:ext uri="{FF2B5EF4-FFF2-40B4-BE49-F238E27FC236}">
                  <a16:creationId xmlns:a16="http://schemas.microsoft.com/office/drawing/2014/main" id="{5C5BF817-15AA-4672-9C69-EB4795ADF3B4}"/>
                </a:ext>
              </a:extLst>
            </p:cNvPr>
            <p:cNvSpPr>
              <a:spLocks noChangeArrowheads="1"/>
            </p:cNvSpPr>
            <p:nvPr userDrawn="1"/>
          </p:nvSpPr>
          <p:spPr bwMode="auto">
            <a:xfrm>
              <a:off x="3773180" y="60539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76" name="Oval 6">
              <a:extLst>
                <a:ext uri="{FF2B5EF4-FFF2-40B4-BE49-F238E27FC236}">
                  <a16:creationId xmlns:a16="http://schemas.microsoft.com/office/drawing/2014/main" id="{375737FF-E7B2-499A-8E29-45F67982AF72}"/>
                </a:ext>
              </a:extLst>
            </p:cNvPr>
            <p:cNvSpPr>
              <a:spLocks noChangeArrowheads="1"/>
            </p:cNvSpPr>
            <p:nvPr userDrawn="1"/>
          </p:nvSpPr>
          <p:spPr bwMode="auto">
            <a:xfrm>
              <a:off x="4052572" y="5863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82" name="Oval 12">
              <a:extLst>
                <a:ext uri="{FF2B5EF4-FFF2-40B4-BE49-F238E27FC236}">
                  <a16:creationId xmlns:a16="http://schemas.microsoft.com/office/drawing/2014/main" id="{39AE965E-278D-4245-92EF-E6BF26564FC7}"/>
                </a:ext>
              </a:extLst>
            </p:cNvPr>
            <p:cNvSpPr>
              <a:spLocks noChangeArrowheads="1"/>
            </p:cNvSpPr>
            <p:nvPr userDrawn="1"/>
          </p:nvSpPr>
          <p:spPr bwMode="auto">
            <a:xfrm>
              <a:off x="4052572" y="6244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62" name="Oval 5">
              <a:extLst>
                <a:ext uri="{FF2B5EF4-FFF2-40B4-BE49-F238E27FC236}">
                  <a16:creationId xmlns:a16="http://schemas.microsoft.com/office/drawing/2014/main" id="{B372EC96-6BC5-448B-8653-AD57AE088207}"/>
                </a:ext>
              </a:extLst>
            </p:cNvPr>
            <p:cNvSpPr>
              <a:spLocks noChangeArrowheads="1"/>
            </p:cNvSpPr>
            <p:nvPr userDrawn="1"/>
          </p:nvSpPr>
          <p:spPr bwMode="auto">
            <a:xfrm>
              <a:off x="431540" y="586343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363" name="Oval 6">
              <a:extLst>
                <a:ext uri="{FF2B5EF4-FFF2-40B4-BE49-F238E27FC236}">
                  <a16:creationId xmlns:a16="http://schemas.microsoft.com/office/drawing/2014/main" id="{F4652B3B-40F8-44AD-BB48-58D7B2ADC843}"/>
                </a:ext>
              </a:extLst>
            </p:cNvPr>
            <p:cNvSpPr>
              <a:spLocks noChangeArrowheads="1"/>
            </p:cNvSpPr>
            <p:nvPr userDrawn="1"/>
          </p:nvSpPr>
          <p:spPr bwMode="auto">
            <a:xfrm>
              <a:off x="52128" y="5863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364" name="Oval 7">
              <a:extLst>
                <a:ext uri="{FF2B5EF4-FFF2-40B4-BE49-F238E27FC236}">
                  <a16:creationId xmlns:a16="http://schemas.microsoft.com/office/drawing/2014/main" id="{D0256B73-D8FB-47B6-AB16-52736ED62028}"/>
                </a:ext>
              </a:extLst>
            </p:cNvPr>
            <p:cNvSpPr>
              <a:spLocks noChangeArrowheads="1"/>
            </p:cNvSpPr>
            <p:nvPr userDrawn="1"/>
          </p:nvSpPr>
          <p:spPr bwMode="auto">
            <a:xfrm>
              <a:off x="242628" y="5863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365" name="Oval 8">
              <a:extLst>
                <a:ext uri="{FF2B5EF4-FFF2-40B4-BE49-F238E27FC236}">
                  <a16:creationId xmlns:a16="http://schemas.microsoft.com/office/drawing/2014/main" id="{CB84AA5C-6504-4DF3-9998-5D25518BB852}"/>
                </a:ext>
              </a:extLst>
            </p:cNvPr>
            <p:cNvSpPr>
              <a:spLocks noChangeArrowheads="1"/>
            </p:cNvSpPr>
            <p:nvPr userDrawn="1"/>
          </p:nvSpPr>
          <p:spPr bwMode="auto">
            <a:xfrm>
              <a:off x="534728" y="567134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366" name="Oval 9">
              <a:extLst>
                <a:ext uri="{FF2B5EF4-FFF2-40B4-BE49-F238E27FC236}">
                  <a16:creationId xmlns:a16="http://schemas.microsoft.com/office/drawing/2014/main" id="{4D47E184-5E6A-422E-9C4F-B23AFC1F00DE}"/>
                </a:ext>
              </a:extLst>
            </p:cNvPr>
            <p:cNvSpPr>
              <a:spLocks noChangeArrowheads="1"/>
            </p:cNvSpPr>
            <p:nvPr userDrawn="1"/>
          </p:nvSpPr>
          <p:spPr bwMode="auto">
            <a:xfrm>
              <a:off x="153728" y="567134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367" name="Oval 10">
              <a:extLst>
                <a:ext uri="{FF2B5EF4-FFF2-40B4-BE49-F238E27FC236}">
                  <a16:creationId xmlns:a16="http://schemas.microsoft.com/office/drawing/2014/main" id="{2BA45832-0E19-4743-919C-DD6991F108F5}"/>
                </a:ext>
              </a:extLst>
            </p:cNvPr>
            <p:cNvSpPr>
              <a:spLocks noChangeArrowheads="1"/>
            </p:cNvSpPr>
            <p:nvPr userDrawn="1"/>
          </p:nvSpPr>
          <p:spPr bwMode="auto">
            <a:xfrm>
              <a:off x="344228" y="5671342"/>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368" name="Oval 11">
              <a:extLst>
                <a:ext uri="{FF2B5EF4-FFF2-40B4-BE49-F238E27FC236}">
                  <a16:creationId xmlns:a16="http://schemas.microsoft.com/office/drawing/2014/main" id="{256D62A2-16A6-4AFC-ADFF-3A9C15662378}"/>
                </a:ext>
              </a:extLst>
            </p:cNvPr>
            <p:cNvSpPr>
              <a:spLocks noChangeArrowheads="1"/>
            </p:cNvSpPr>
            <p:nvPr userDrawn="1"/>
          </p:nvSpPr>
          <p:spPr bwMode="auto">
            <a:xfrm>
              <a:off x="431540" y="624443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369" name="Oval 12">
              <a:extLst>
                <a:ext uri="{FF2B5EF4-FFF2-40B4-BE49-F238E27FC236}">
                  <a16:creationId xmlns:a16="http://schemas.microsoft.com/office/drawing/2014/main" id="{FF0499D3-5971-46C9-B21E-A9C76FD6BD5F}"/>
                </a:ext>
              </a:extLst>
            </p:cNvPr>
            <p:cNvSpPr>
              <a:spLocks noChangeArrowheads="1"/>
            </p:cNvSpPr>
            <p:nvPr userDrawn="1"/>
          </p:nvSpPr>
          <p:spPr bwMode="auto">
            <a:xfrm>
              <a:off x="52128" y="6244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370" name="Oval 13">
              <a:extLst>
                <a:ext uri="{FF2B5EF4-FFF2-40B4-BE49-F238E27FC236}">
                  <a16:creationId xmlns:a16="http://schemas.microsoft.com/office/drawing/2014/main" id="{75D06344-674D-4235-B211-ECA35588A238}"/>
                </a:ext>
              </a:extLst>
            </p:cNvPr>
            <p:cNvSpPr>
              <a:spLocks noChangeArrowheads="1"/>
            </p:cNvSpPr>
            <p:nvPr userDrawn="1"/>
          </p:nvSpPr>
          <p:spPr bwMode="auto">
            <a:xfrm>
              <a:off x="242628" y="62444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371" name="Oval 14">
              <a:extLst>
                <a:ext uri="{FF2B5EF4-FFF2-40B4-BE49-F238E27FC236}">
                  <a16:creationId xmlns:a16="http://schemas.microsoft.com/office/drawing/2014/main" id="{1D0BEC71-9CF0-46EB-BA60-2D8AE27C707B}"/>
                </a:ext>
              </a:extLst>
            </p:cNvPr>
            <p:cNvSpPr>
              <a:spLocks noChangeArrowheads="1"/>
            </p:cNvSpPr>
            <p:nvPr userDrawn="1"/>
          </p:nvSpPr>
          <p:spPr bwMode="auto">
            <a:xfrm>
              <a:off x="534728" y="60539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372" name="Oval 15">
              <a:extLst>
                <a:ext uri="{FF2B5EF4-FFF2-40B4-BE49-F238E27FC236}">
                  <a16:creationId xmlns:a16="http://schemas.microsoft.com/office/drawing/2014/main" id="{13DBB2CE-342D-40C6-8AC0-B0D61E994B06}"/>
                </a:ext>
              </a:extLst>
            </p:cNvPr>
            <p:cNvSpPr>
              <a:spLocks noChangeArrowheads="1"/>
            </p:cNvSpPr>
            <p:nvPr userDrawn="1"/>
          </p:nvSpPr>
          <p:spPr bwMode="auto">
            <a:xfrm>
              <a:off x="153728" y="60539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373" name="Oval 16">
              <a:extLst>
                <a:ext uri="{FF2B5EF4-FFF2-40B4-BE49-F238E27FC236}">
                  <a16:creationId xmlns:a16="http://schemas.microsoft.com/office/drawing/2014/main" id="{9EC9BCBD-6395-459B-8E60-50BA178C666F}"/>
                </a:ext>
              </a:extLst>
            </p:cNvPr>
            <p:cNvSpPr>
              <a:spLocks noChangeArrowheads="1"/>
            </p:cNvSpPr>
            <p:nvPr userDrawn="1"/>
          </p:nvSpPr>
          <p:spPr bwMode="auto">
            <a:xfrm>
              <a:off x="344228" y="605393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374" name="Oval 5">
              <a:extLst>
                <a:ext uri="{FF2B5EF4-FFF2-40B4-BE49-F238E27FC236}">
                  <a16:creationId xmlns:a16="http://schemas.microsoft.com/office/drawing/2014/main" id="{DEF8829D-81A1-4994-A244-68407AC6A44B}"/>
                </a:ext>
              </a:extLst>
            </p:cNvPr>
            <p:cNvSpPr>
              <a:spLocks noChangeArrowheads="1"/>
            </p:cNvSpPr>
            <p:nvPr userDrawn="1"/>
          </p:nvSpPr>
          <p:spPr bwMode="auto">
            <a:xfrm>
              <a:off x="1003032" y="662479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5" name="Oval 6">
              <a:extLst>
                <a:ext uri="{FF2B5EF4-FFF2-40B4-BE49-F238E27FC236}">
                  <a16:creationId xmlns:a16="http://schemas.microsoft.com/office/drawing/2014/main" id="{5AA3C444-2CD0-40FA-82B0-DE86EB7C629F}"/>
                </a:ext>
              </a:extLst>
            </p:cNvPr>
            <p:cNvSpPr>
              <a:spLocks noChangeArrowheads="1"/>
            </p:cNvSpPr>
            <p:nvPr userDrawn="1"/>
          </p:nvSpPr>
          <p:spPr bwMode="auto">
            <a:xfrm>
              <a:off x="623620" y="662479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6" name="Oval 7">
              <a:extLst>
                <a:ext uri="{FF2B5EF4-FFF2-40B4-BE49-F238E27FC236}">
                  <a16:creationId xmlns:a16="http://schemas.microsoft.com/office/drawing/2014/main" id="{97B5D9A8-0E47-4A2D-BD29-621078E7B7BB}"/>
                </a:ext>
              </a:extLst>
            </p:cNvPr>
            <p:cNvSpPr>
              <a:spLocks noChangeArrowheads="1"/>
            </p:cNvSpPr>
            <p:nvPr userDrawn="1"/>
          </p:nvSpPr>
          <p:spPr bwMode="auto">
            <a:xfrm>
              <a:off x="814120" y="662479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7" name="Oval 8">
              <a:extLst>
                <a:ext uri="{FF2B5EF4-FFF2-40B4-BE49-F238E27FC236}">
                  <a16:creationId xmlns:a16="http://schemas.microsoft.com/office/drawing/2014/main" id="{CE59A28F-6986-4DFB-94B5-EC04EF25211B}"/>
                </a:ext>
              </a:extLst>
            </p:cNvPr>
            <p:cNvSpPr>
              <a:spLocks noChangeArrowheads="1"/>
            </p:cNvSpPr>
            <p:nvPr userDrawn="1"/>
          </p:nvSpPr>
          <p:spPr bwMode="auto">
            <a:xfrm>
              <a:off x="1106220" y="643270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8" name="Oval 9">
              <a:extLst>
                <a:ext uri="{FF2B5EF4-FFF2-40B4-BE49-F238E27FC236}">
                  <a16:creationId xmlns:a16="http://schemas.microsoft.com/office/drawing/2014/main" id="{105C4827-04FA-48D9-83B3-C01913D08BC0}"/>
                </a:ext>
              </a:extLst>
            </p:cNvPr>
            <p:cNvSpPr>
              <a:spLocks noChangeArrowheads="1"/>
            </p:cNvSpPr>
            <p:nvPr userDrawn="1"/>
          </p:nvSpPr>
          <p:spPr bwMode="auto">
            <a:xfrm>
              <a:off x="725220" y="643270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9" name="Oval 10">
              <a:extLst>
                <a:ext uri="{FF2B5EF4-FFF2-40B4-BE49-F238E27FC236}">
                  <a16:creationId xmlns:a16="http://schemas.microsoft.com/office/drawing/2014/main" id="{ABD806D7-5B1F-45B8-AF68-79BD3A5AF825}"/>
                </a:ext>
              </a:extLst>
            </p:cNvPr>
            <p:cNvSpPr>
              <a:spLocks noChangeArrowheads="1"/>
            </p:cNvSpPr>
            <p:nvPr userDrawn="1"/>
          </p:nvSpPr>
          <p:spPr bwMode="auto">
            <a:xfrm>
              <a:off x="915720" y="643270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80" name="Oval 5">
              <a:extLst>
                <a:ext uri="{FF2B5EF4-FFF2-40B4-BE49-F238E27FC236}">
                  <a16:creationId xmlns:a16="http://schemas.microsoft.com/office/drawing/2014/main" id="{C4AD03F9-FEF8-4AF6-897F-61443BE34F51}"/>
                </a:ext>
              </a:extLst>
            </p:cNvPr>
            <p:cNvSpPr>
              <a:spLocks noChangeArrowheads="1"/>
            </p:cNvSpPr>
            <p:nvPr userDrawn="1"/>
          </p:nvSpPr>
          <p:spPr bwMode="auto">
            <a:xfrm>
              <a:off x="1574524" y="662479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81" name="Oval 6">
              <a:extLst>
                <a:ext uri="{FF2B5EF4-FFF2-40B4-BE49-F238E27FC236}">
                  <a16:creationId xmlns:a16="http://schemas.microsoft.com/office/drawing/2014/main" id="{069478AD-A2F9-43B5-883E-A503DFDEC519}"/>
                </a:ext>
              </a:extLst>
            </p:cNvPr>
            <p:cNvSpPr>
              <a:spLocks noChangeArrowheads="1"/>
            </p:cNvSpPr>
            <p:nvPr userDrawn="1"/>
          </p:nvSpPr>
          <p:spPr bwMode="auto">
            <a:xfrm>
              <a:off x="1195112" y="662479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82" name="Oval 7">
              <a:extLst>
                <a:ext uri="{FF2B5EF4-FFF2-40B4-BE49-F238E27FC236}">
                  <a16:creationId xmlns:a16="http://schemas.microsoft.com/office/drawing/2014/main" id="{E751E695-5271-4C4B-A8EA-A626AC5D0479}"/>
                </a:ext>
              </a:extLst>
            </p:cNvPr>
            <p:cNvSpPr>
              <a:spLocks noChangeArrowheads="1"/>
            </p:cNvSpPr>
            <p:nvPr userDrawn="1"/>
          </p:nvSpPr>
          <p:spPr bwMode="auto">
            <a:xfrm>
              <a:off x="1385612" y="662479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83" name="Oval 8">
              <a:extLst>
                <a:ext uri="{FF2B5EF4-FFF2-40B4-BE49-F238E27FC236}">
                  <a16:creationId xmlns:a16="http://schemas.microsoft.com/office/drawing/2014/main" id="{CDB3B6FD-D917-4561-B8D7-D69A76C0B268}"/>
                </a:ext>
              </a:extLst>
            </p:cNvPr>
            <p:cNvSpPr>
              <a:spLocks noChangeArrowheads="1"/>
            </p:cNvSpPr>
            <p:nvPr userDrawn="1"/>
          </p:nvSpPr>
          <p:spPr bwMode="auto">
            <a:xfrm>
              <a:off x="1677712" y="643270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84" name="Oval 9">
              <a:extLst>
                <a:ext uri="{FF2B5EF4-FFF2-40B4-BE49-F238E27FC236}">
                  <a16:creationId xmlns:a16="http://schemas.microsoft.com/office/drawing/2014/main" id="{97762AB8-68E6-40A1-A6CE-038BCFBFA834}"/>
                </a:ext>
              </a:extLst>
            </p:cNvPr>
            <p:cNvSpPr>
              <a:spLocks noChangeArrowheads="1"/>
            </p:cNvSpPr>
            <p:nvPr userDrawn="1"/>
          </p:nvSpPr>
          <p:spPr bwMode="auto">
            <a:xfrm>
              <a:off x="1296712" y="643270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85" name="Oval 10">
              <a:extLst>
                <a:ext uri="{FF2B5EF4-FFF2-40B4-BE49-F238E27FC236}">
                  <a16:creationId xmlns:a16="http://schemas.microsoft.com/office/drawing/2014/main" id="{4D5EA9F1-7975-44EC-B7EA-37F3C8034628}"/>
                </a:ext>
              </a:extLst>
            </p:cNvPr>
            <p:cNvSpPr>
              <a:spLocks noChangeArrowheads="1"/>
            </p:cNvSpPr>
            <p:nvPr userDrawn="1"/>
          </p:nvSpPr>
          <p:spPr bwMode="auto">
            <a:xfrm>
              <a:off x="1487212" y="643270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86" name="Oval 5">
              <a:extLst>
                <a:ext uri="{FF2B5EF4-FFF2-40B4-BE49-F238E27FC236}">
                  <a16:creationId xmlns:a16="http://schemas.microsoft.com/office/drawing/2014/main" id="{6FA427CD-47B4-4906-853F-ED501D21A4EE}"/>
                </a:ext>
              </a:extLst>
            </p:cNvPr>
            <p:cNvSpPr>
              <a:spLocks noChangeArrowheads="1"/>
            </p:cNvSpPr>
            <p:nvPr userDrawn="1"/>
          </p:nvSpPr>
          <p:spPr bwMode="auto">
            <a:xfrm>
              <a:off x="2146016" y="662479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87" name="Oval 6">
              <a:extLst>
                <a:ext uri="{FF2B5EF4-FFF2-40B4-BE49-F238E27FC236}">
                  <a16:creationId xmlns:a16="http://schemas.microsoft.com/office/drawing/2014/main" id="{993823A2-73C4-4891-AE2A-2C95102B7204}"/>
                </a:ext>
              </a:extLst>
            </p:cNvPr>
            <p:cNvSpPr>
              <a:spLocks noChangeArrowheads="1"/>
            </p:cNvSpPr>
            <p:nvPr userDrawn="1"/>
          </p:nvSpPr>
          <p:spPr bwMode="auto">
            <a:xfrm>
              <a:off x="1766604" y="662479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88" name="Oval 7">
              <a:extLst>
                <a:ext uri="{FF2B5EF4-FFF2-40B4-BE49-F238E27FC236}">
                  <a16:creationId xmlns:a16="http://schemas.microsoft.com/office/drawing/2014/main" id="{EC0A54BB-D465-442D-A909-505C7C1F04CE}"/>
                </a:ext>
              </a:extLst>
            </p:cNvPr>
            <p:cNvSpPr>
              <a:spLocks noChangeArrowheads="1"/>
            </p:cNvSpPr>
            <p:nvPr userDrawn="1"/>
          </p:nvSpPr>
          <p:spPr bwMode="auto">
            <a:xfrm>
              <a:off x="1957104" y="662479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89" name="Oval 8">
              <a:extLst>
                <a:ext uri="{FF2B5EF4-FFF2-40B4-BE49-F238E27FC236}">
                  <a16:creationId xmlns:a16="http://schemas.microsoft.com/office/drawing/2014/main" id="{DD5E8A6A-E17D-468E-B132-2BB9E38ABD1A}"/>
                </a:ext>
              </a:extLst>
            </p:cNvPr>
            <p:cNvSpPr>
              <a:spLocks noChangeArrowheads="1"/>
            </p:cNvSpPr>
            <p:nvPr userDrawn="1"/>
          </p:nvSpPr>
          <p:spPr bwMode="auto">
            <a:xfrm>
              <a:off x="2249204" y="643270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90" name="Oval 9">
              <a:extLst>
                <a:ext uri="{FF2B5EF4-FFF2-40B4-BE49-F238E27FC236}">
                  <a16:creationId xmlns:a16="http://schemas.microsoft.com/office/drawing/2014/main" id="{909950A5-FA92-438F-B9C7-A64498FC621F}"/>
                </a:ext>
              </a:extLst>
            </p:cNvPr>
            <p:cNvSpPr>
              <a:spLocks noChangeArrowheads="1"/>
            </p:cNvSpPr>
            <p:nvPr userDrawn="1"/>
          </p:nvSpPr>
          <p:spPr bwMode="auto">
            <a:xfrm>
              <a:off x="1868204" y="643270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91" name="Oval 10">
              <a:extLst>
                <a:ext uri="{FF2B5EF4-FFF2-40B4-BE49-F238E27FC236}">
                  <a16:creationId xmlns:a16="http://schemas.microsoft.com/office/drawing/2014/main" id="{D4ECFD0F-D519-4513-BFA0-699A06923D2C}"/>
                </a:ext>
              </a:extLst>
            </p:cNvPr>
            <p:cNvSpPr>
              <a:spLocks noChangeArrowheads="1"/>
            </p:cNvSpPr>
            <p:nvPr userDrawn="1"/>
          </p:nvSpPr>
          <p:spPr bwMode="auto">
            <a:xfrm>
              <a:off x="2058704" y="643270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92" name="Oval 5">
              <a:extLst>
                <a:ext uri="{FF2B5EF4-FFF2-40B4-BE49-F238E27FC236}">
                  <a16:creationId xmlns:a16="http://schemas.microsoft.com/office/drawing/2014/main" id="{12CDC4E8-B6EB-42CB-BB65-0987605689BB}"/>
                </a:ext>
              </a:extLst>
            </p:cNvPr>
            <p:cNvSpPr>
              <a:spLocks noChangeArrowheads="1"/>
            </p:cNvSpPr>
            <p:nvPr userDrawn="1"/>
          </p:nvSpPr>
          <p:spPr bwMode="auto">
            <a:xfrm>
              <a:off x="2717508" y="662479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93" name="Oval 6">
              <a:extLst>
                <a:ext uri="{FF2B5EF4-FFF2-40B4-BE49-F238E27FC236}">
                  <a16:creationId xmlns:a16="http://schemas.microsoft.com/office/drawing/2014/main" id="{A46BCAC8-DEEA-4226-810C-1D826ECA723E}"/>
                </a:ext>
              </a:extLst>
            </p:cNvPr>
            <p:cNvSpPr>
              <a:spLocks noChangeArrowheads="1"/>
            </p:cNvSpPr>
            <p:nvPr userDrawn="1"/>
          </p:nvSpPr>
          <p:spPr bwMode="auto">
            <a:xfrm>
              <a:off x="2338096" y="662479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94" name="Oval 7">
              <a:extLst>
                <a:ext uri="{FF2B5EF4-FFF2-40B4-BE49-F238E27FC236}">
                  <a16:creationId xmlns:a16="http://schemas.microsoft.com/office/drawing/2014/main" id="{1E1A5C0E-3F9A-4A70-97AA-C236E1CD0611}"/>
                </a:ext>
              </a:extLst>
            </p:cNvPr>
            <p:cNvSpPr>
              <a:spLocks noChangeArrowheads="1"/>
            </p:cNvSpPr>
            <p:nvPr userDrawn="1"/>
          </p:nvSpPr>
          <p:spPr bwMode="auto">
            <a:xfrm>
              <a:off x="2528596" y="662479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95" name="Oval 8">
              <a:extLst>
                <a:ext uri="{FF2B5EF4-FFF2-40B4-BE49-F238E27FC236}">
                  <a16:creationId xmlns:a16="http://schemas.microsoft.com/office/drawing/2014/main" id="{4EAF16BD-51DA-4464-BE48-2F7AB3437496}"/>
                </a:ext>
              </a:extLst>
            </p:cNvPr>
            <p:cNvSpPr>
              <a:spLocks noChangeArrowheads="1"/>
            </p:cNvSpPr>
            <p:nvPr userDrawn="1"/>
          </p:nvSpPr>
          <p:spPr bwMode="auto">
            <a:xfrm>
              <a:off x="2820696" y="643270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96" name="Oval 9">
              <a:extLst>
                <a:ext uri="{FF2B5EF4-FFF2-40B4-BE49-F238E27FC236}">
                  <a16:creationId xmlns:a16="http://schemas.microsoft.com/office/drawing/2014/main" id="{8D31F221-B6D1-46E2-9C1C-5592D79EF8E3}"/>
                </a:ext>
              </a:extLst>
            </p:cNvPr>
            <p:cNvSpPr>
              <a:spLocks noChangeArrowheads="1"/>
            </p:cNvSpPr>
            <p:nvPr userDrawn="1"/>
          </p:nvSpPr>
          <p:spPr bwMode="auto">
            <a:xfrm>
              <a:off x="2439696" y="643270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97" name="Oval 10">
              <a:extLst>
                <a:ext uri="{FF2B5EF4-FFF2-40B4-BE49-F238E27FC236}">
                  <a16:creationId xmlns:a16="http://schemas.microsoft.com/office/drawing/2014/main" id="{A4EA70A2-5B3A-4D31-BEB8-4C3F0E1BD05C}"/>
                </a:ext>
              </a:extLst>
            </p:cNvPr>
            <p:cNvSpPr>
              <a:spLocks noChangeArrowheads="1"/>
            </p:cNvSpPr>
            <p:nvPr userDrawn="1"/>
          </p:nvSpPr>
          <p:spPr bwMode="auto">
            <a:xfrm>
              <a:off x="2630196" y="643270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98" name="Oval 5">
              <a:extLst>
                <a:ext uri="{FF2B5EF4-FFF2-40B4-BE49-F238E27FC236}">
                  <a16:creationId xmlns:a16="http://schemas.microsoft.com/office/drawing/2014/main" id="{277C1561-5708-4BFD-B4F8-BB14AC8382F1}"/>
                </a:ext>
              </a:extLst>
            </p:cNvPr>
            <p:cNvSpPr>
              <a:spLocks noChangeArrowheads="1"/>
            </p:cNvSpPr>
            <p:nvPr userDrawn="1"/>
          </p:nvSpPr>
          <p:spPr bwMode="auto">
            <a:xfrm>
              <a:off x="3289000" y="662479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99" name="Oval 6">
              <a:extLst>
                <a:ext uri="{FF2B5EF4-FFF2-40B4-BE49-F238E27FC236}">
                  <a16:creationId xmlns:a16="http://schemas.microsoft.com/office/drawing/2014/main" id="{970506CF-255D-4A23-8A13-9CFB8B835E62}"/>
                </a:ext>
              </a:extLst>
            </p:cNvPr>
            <p:cNvSpPr>
              <a:spLocks noChangeArrowheads="1"/>
            </p:cNvSpPr>
            <p:nvPr userDrawn="1"/>
          </p:nvSpPr>
          <p:spPr bwMode="auto">
            <a:xfrm>
              <a:off x="2909588" y="662479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00" name="Oval 7">
              <a:extLst>
                <a:ext uri="{FF2B5EF4-FFF2-40B4-BE49-F238E27FC236}">
                  <a16:creationId xmlns:a16="http://schemas.microsoft.com/office/drawing/2014/main" id="{7F1E410B-A10D-434E-ADEB-1607966D6FC4}"/>
                </a:ext>
              </a:extLst>
            </p:cNvPr>
            <p:cNvSpPr>
              <a:spLocks noChangeArrowheads="1"/>
            </p:cNvSpPr>
            <p:nvPr userDrawn="1"/>
          </p:nvSpPr>
          <p:spPr bwMode="auto">
            <a:xfrm>
              <a:off x="3100088" y="662479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01" name="Oval 8">
              <a:extLst>
                <a:ext uri="{FF2B5EF4-FFF2-40B4-BE49-F238E27FC236}">
                  <a16:creationId xmlns:a16="http://schemas.microsoft.com/office/drawing/2014/main" id="{FA2BFA94-F1AB-44AB-B2A6-7BEA033574D2}"/>
                </a:ext>
              </a:extLst>
            </p:cNvPr>
            <p:cNvSpPr>
              <a:spLocks noChangeArrowheads="1"/>
            </p:cNvSpPr>
            <p:nvPr userDrawn="1"/>
          </p:nvSpPr>
          <p:spPr bwMode="auto">
            <a:xfrm>
              <a:off x="3392188" y="643270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02" name="Oval 9">
              <a:extLst>
                <a:ext uri="{FF2B5EF4-FFF2-40B4-BE49-F238E27FC236}">
                  <a16:creationId xmlns:a16="http://schemas.microsoft.com/office/drawing/2014/main" id="{E561454A-95F2-4F2C-BC07-B23B550E4BB5}"/>
                </a:ext>
              </a:extLst>
            </p:cNvPr>
            <p:cNvSpPr>
              <a:spLocks noChangeArrowheads="1"/>
            </p:cNvSpPr>
            <p:nvPr userDrawn="1"/>
          </p:nvSpPr>
          <p:spPr bwMode="auto">
            <a:xfrm>
              <a:off x="3011188" y="643270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03" name="Oval 10">
              <a:extLst>
                <a:ext uri="{FF2B5EF4-FFF2-40B4-BE49-F238E27FC236}">
                  <a16:creationId xmlns:a16="http://schemas.microsoft.com/office/drawing/2014/main" id="{77D1E005-2E6C-4302-AFC2-FE4E8F31B0D3}"/>
                </a:ext>
              </a:extLst>
            </p:cNvPr>
            <p:cNvSpPr>
              <a:spLocks noChangeArrowheads="1"/>
            </p:cNvSpPr>
            <p:nvPr userDrawn="1"/>
          </p:nvSpPr>
          <p:spPr bwMode="auto">
            <a:xfrm>
              <a:off x="3201688" y="643270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04" name="Oval 5">
              <a:extLst>
                <a:ext uri="{FF2B5EF4-FFF2-40B4-BE49-F238E27FC236}">
                  <a16:creationId xmlns:a16="http://schemas.microsoft.com/office/drawing/2014/main" id="{EB8986A6-7BA7-44A1-B594-063CBAD5B33D}"/>
                </a:ext>
              </a:extLst>
            </p:cNvPr>
            <p:cNvSpPr>
              <a:spLocks noChangeArrowheads="1"/>
            </p:cNvSpPr>
            <p:nvPr userDrawn="1"/>
          </p:nvSpPr>
          <p:spPr bwMode="auto">
            <a:xfrm>
              <a:off x="3860492" y="662479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05" name="Oval 6">
              <a:extLst>
                <a:ext uri="{FF2B5EF4-FFF2-40B4-BE49-F238E27FC236}">
                  <a16:creationId xmlns:a16="http://schemas.microsoft.com/office/drawing/2014/main" id="{06FA6FE0-3745-46E6-A164-DD00E35AA91D}"/>
                </a:ext>
              </a:extLst>
            </p:cNvPr>
            <p:cNvSpPr>
              <a:spLocks noChangeArrowheads="1"/>
            </p:cNvSpPr>
            <p:nvPr userDrawn="1"/>
          </p:nvSpPr>
          <p:spPr bwMode="auto">
            <a:xfrm>
              <a:off x="3481080" y="662479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06" name="Oval 7">
              <a:extLst>
                <a:ext uri="{FF2B5EF4-FFF2-40B4-BE49-F238E27FC236}">
                  <a16:creationId xmlns:a16="http://schemas.microsoft.com/office/drawing/2014/main" id="{FC0CA327-B3D4-4C0C-B17C-F0C2950C7F37}"/>
                </a:ext>
              </a:extLst>
            </p:cNvPr>
            <p:cNvSpPr>
              <a:spLocks noChangeArrowheads="1"/>
            </p:cNvSpPr>
            <p:nvPr userDrawn="1"/>
          </p:nvSpPr>
          <p:spPr bwMode="auto">
            <a:xfrm>
              <a:off x="3671580" y="662479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07" name="Oval 8">
              <a:extLst>
                <a:ext uri="{FF2B5EF4-FFF2-40B4-BE49-F238E27FC236}">
                  <a16:creationId xmlns:a16="http://schemas.microsoft.com/office/drawing/2014/main" id="{69536704-0B4A-492C-9A0D-F6B0CA56E7DC}"/>
                </a:ext>
              </a:extLst>
            </p:cNvPr>
            <p:cNvSpPr>
              <a:spLocks noChangeArrowheads="1"/>
            </p:cNvSpPr>
            <p:nvPr userDrawn="1"/>
          </p:nvSpPr>
          <p:spPr bwMode="auto">
            <a:xfrm>
              <a:off x="3963680" y="643270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08" name="Oval 9">
              <a:extLst>
                <a:ext uri="{FF2B5EF4-FFF2-40B4-BE49-F238E27FC236}">
                  <a16:creationId xmlns:a16="http://schemas.microsoft.com/office/drawing/2014/main" id="{E0F8E8D3-0F03-4BFF-9AD6-81B89D03684D}"/>
                </a:ext>
              </a:extLst>
            </p:cNvPr>
            <p:cNvSpPr>
              <a:spLocks noChangeArrowheads="1"/>
            </p:cNvSpPr>
            <p:nvPr userDrawn="1"/>
          </p:nvSpPr>
          <p:spPr bwMode="auto">
            <a:xfrm>
              <a:off x="3582680" y="643270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09" name="Oval 10">
              <a:extLst>
                <a:ext uri="{FF2B5EF4-FFF2-40B4-BE49-F238E27FC236}">
                  <a16:creationId xmlns:a16="http://schemas.microsoft.com/office/drawing/2014/main" id="{70BD3822-ECD6-40AC-855A-1EC2D244A21B}"/>
                </a:ext>
              </a:extLst>
            </p:cNvPr>
            <p:cNvSpPr>
              <a:spLocks noChangeArrowheads="1"/>
            </p:cNvSpPr>
            <p:nvPr userDrawn="1"/>
          </p:nvSpPr>
          <p:spPr bwMode="auto">
            <a:xfrm>
              <a:off x="3773180" y="643270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11" name="Oval 6">
              <a:extLst>
                <a:ext uri="{FF2B5EF4-FFF2-40B4-BE49-F238E27FC236}">
                  <a16:creationId xmlns:a16="http://schemas.microsoft.com/office/drawing/2014/main" id="{EA25A785-3F3E-4B60-B292-8ADF8A859F48}"/>
                </a:ext>
              </a:extLst>
            </p:cNvPr>
            <p:cNvSpPr>
              <a:spLocks noChangeArrowheads="1"/>
            </p:cNvSpPr>
            <p:nvPr userDrawn="1"/>
          </p:nvSpPr>
          <p:spPr bwMode="auto">
            <a:xfrm>
              <a:off x="4052572" y="662479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52" name="Oval 5">
              <a:extLst>
                <a:ext uri="{FF2B5EF4-FFF2-40B4-BE49-F238E27FC236}">
                  <a16:creationId xmlns:a16="http://schemas.microsoft.com/office/drawing/2014/main" id="{9F0B72C8-3728-4C76-B259-CF9C21199AF6}"/>
                </a:ext>
              </a:extLst>
            </p:cNvPr>
            <p:cNvSpPr>
              <a:spLocks noChangeArrowheads="1"/>
            </p:cNvSpPr>
            <p:nvPr userDrawn="1"/>
          </p:nvSpPr>
          <p:spPr bwMode="auto">
            <a:xfrm>
              <a:off x="431540" y="6624797"/>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53" name="Oval 6">
              <a:extLst>
                <a:ext uri="{FF2B5EF4-FFF2-40B4-BE49-F238E27FC236}">
                  <a16:creationId xmlns:a16="http://schemas.microsoft.com/office/drawing/2014/main" id="{9BF9EB4D-DF86-4650-BC87-A12AC96A446A}"/>
                </a:ext>
              </a:extLst>
            </p:cNvPr>
            <p:cNvSpPr>
              <a:spLocks noChangeArrowheads="1"/>
            </p:cNvSpPr>
            <p:nvPr userDrawn="1"/>
          </p:nvSpPr>
          <p:spPr bwMode="auto">
            <a:xfrm>
              <a:off x="52128" y="662479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54" name="Oval 7">
              <a:extLst>
                <a:ext uri="{FF2B5EF4-FFF2-40B4-BE49-F238E27FC236}">
                  <a16:creationId xmlns:a16="http://schemas.microsoft.com/office/drawing/2014/main" id="{4C637473-779E-4AA8-8FD4-7706F93E18D2}"/>
                </a:ext>
              </a:extLst>
            </p:cNvPr>
            <p:cNvSpPr>
              <a:spLocks noChangeArrowheads="1"/>
            </p:cNvSpPr>
            <p:nvPr userDrawn="1"/>
          </p:nvSpPr>
          <p:spPr bwMode="auto">
            <a:xfrm>
              <a:off x="242628" y="6624797"/>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55" name="Oval 8">
              <a:extLst>
                <a:ext uri="{FF2B5EF4-FFF2-40B4-BE49-F238E27FC236}">
                  <a16:creationId xmlns:a16="http://schemas.microsoft.com/office/drawing/2014/main" id="{2BE13E02-590E-4671-8109-DA8E20BF2CA7}"/>
                </a:ext>
              </a:extLst>
            </p:cNvPr>
            <p:cNvSpPr>
              <a:spLocks noChangeArrowheads="1"/>
            </p:cNvSpPr>
            <p:nvPr userDrawn="1"/>
          </p:nvSpPr>
          <p:spPr bwMode="auto">
            <a:xfrm>
              <a:off x="534728" y="643270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56" name="Oval 9">
              <a:extLst>
                <a:ext uri="{FF2B5EF4-FFF2-40B4-BE49-F238E27FC236}">
                  <a16:creationId xmlns:a16="http://schemas.microsoft.com/office/drawing/2014/main" id="{F42AFEA7-F53B-4790-8614-1F024C44E37D}"/>
                </a:ext>
              </a:extLst>
            </p:cNvPr>
            <p:cNvSpPr>
              <a:spLocks noChangeArrowheads="1"/>
            </p:cNvSpPr>
            <p:nvPr userDrawn="1"/>
          </p:nvSpPr>
          <p:spPr bwMode="auto">
            <a:xfrm>
              <a:off x="153728" y="643270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57" name="Oval 10">
              <a:extLst>
                <a:ext uri="{FF2B5EF4-FFF2-40B4-BE49-F238E27FC236}">
                  <a16:creationId xmlns:a16="http://schemas.microsoft.com/office/drawing/2014/main" id="{DAAD6447-8618-4128-8E52-1F3D2FF4D8FA}"/>
                </a:ext>
              </a:extLst>
            </p:cNvPr>
            <p:cNvSpPr>
              <a:spLocks noChangeArrowheads="1"/>
            </p:cNvSpPr>
            <p:nvPr userDrawn="1"/>
          </p:nvSpPr>
          <p:spPr bwMode="auto">
            <a:xfrm>
              <a:off x="344228" y="6432709"/>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458" name="Oval 11">
              <a:extLst>
                <a:ext uri="{FF2B5EF4-FFF2-40B4-BE49-F238E27FC236}">
                  <a16:creationId xmlns:a16="http://schemas.microsoft.com/office/drawing/2014/main" id="{1222BE11-0814-4A1B-82F5-1A1256923B0F}"/>
                </a:ext>
              </a:extLst>
            </p:cNvPr>
            <p:cNvSpPr>
              <a:spLocks noChangeArrowheads="1"/>
            </p:cNvSpPr>
            <p:nvPr userDrawn="1"/>
          </p:nvSpPr>
          <p:spPr bwMode="auto">
            <a:xfrm>
              <a:off x="439281" y="15478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59" name="Oval 12">
              <a:extLst>
                <a:ext uri="{FF2B5EF4-FFF2-40B4-BE49-F238E27FC236}">
                  <a16:creationId xmlns:a16="http://schemas.microsoft.com/office/drawing/2014/main" id="{235A3C20-D17D-4AE6-8528-924A20322371}"/>
                </a:ext>
              </a:extLst>
            </p:cNvPr>
            <p:cNvSpPr>
              <a:spLocks noChangeArrowheads="1"/>
            </p:cNvSpPr>
            <p:nvPr userDrawn="1"/>
          </p:nvSpPr>
          <p:spPr bwMode="auto">
            <a:xfrm>
              <a:off x="59869" y="15478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60" name="Oval 13">
              <a:extLst>
                <a:ext uri="{FF2B5EF4-FFF2-40B4-BE49-F238E27FC236}">
                  <a16:creationId xmlns:a16="http://schemas.microsoft.com/office/drawing/2014/main" id="{6D714D46-A57F-43E1-8649-CBF886FBC86D}"/>
                </a:ext>
              </a:extLst>
            </p:cNvPr>
            <p:cNvSpPr>
              <a:spLocks noChangeArrowheads="1"/>
            </p:cNvSpPr>
            <p:nvPr userDrawn="1"/>
          </p:nvSpPr>
          <p:spPr bwMode="auto">
            <a:xfrm>
              <a:off x="250369" y="15478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80" name="Oval 12">
              <a:extLst>
                <a:ext uri="{FF2B5EF4-FFF2-40B4-BE49-F238E27FC236}">
                  <a16:creationId xmlns:a16="http://schemas.microsoft.com/office/drawing/2014/main" id="{9FBE5455-9A33-40BF-859E-201F36A884ED}"/>
                </a:ext>
              </a:extLst>
            </p:cNvPr>
            <p:cNvSpPr>
              <a:spLocks noChangeArrowheads="1"/>
            </p:cNvSpPr>
            <p:nvPr userDrawn="1"/>
          </p:nvSpPr>
          <p:spPr bwMode="auto">
            <a:xfrm>
              <a:off x="4060950" y="15478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82" name="Oval 11">
              <a:extLst>
                <a:ext uri="{FF2B5EF4-FFF2-40B4-BE49-F238E27FC236}">
                  <a16:creationId xmlns:a16="http://schemas.microsoft.com/office/drawing/2014/main" id="{61FC6CF2-0F4A-49A2-A981-CEBEDC846E4E}"/>
                </a:ext>
              </a:extLst>
            </p:cNvPr>
            <p:cNvSpPr>
              <a:spLocks noChangeArrowheads="1"/>
            </p:cNvSpPr>
            <p:nvPr userDrawn="1"/>
          </p:nvSpPr>
          <p:spPr bwMode="auto">
            <a:xfrm>
              <a:off x="3868779" y="15478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83" name="Oval 12">
              <a:extLst>
                <a:ext uri="{FF2B5EF4-FFF2-40B4-BE49-F238E27FC236}">
                  <a16:creationId xmlns:a16="http://schemas.microsoft.com/office/drawing/2014/main" id="{25911348-9311-4935-8BD3-35FD6541918B}"/>
                </a:ext>
              </a:extLst>
            </p:cNvPr>
            <p:cNvSpPr>
              <a:spLocks noChangeArrowheads="1"/>
            </p:cNvSpPr>
            <p:nvPr userDrawn="1"/>
          </p:nvSpPr>
          <p:spPr bwMode="auto">
            <a:xfrm>
              <a:off x="3489367" y="15478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84" name="Oval 13">
              <a:extLst>
                <a:ext uri="{FF2B5EF4-FFF2-40B4-BE49-F238E27FC236}">
                  <a16:creationId xmlns:a16="http://schemas.microsoft.com/office/drawing/2014/main" id="{169F4BA6-3FE9-4F27-A269-32B5AAB5BB1A}"/>
                </a:ext>
              </a:extLst>
            </p:cNvPr>
            <p:cNvSpPr>
              <a:spLocks noChangeArrowheads="1"/>
            </p:cNvSpPr>
            <p:nvPr userDrawn="1"/>
          </p:nvSpPr>
          <p:spPr bwMode="auto">
            <a:xfrm>
              <a:off x="3679867" y="15478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85" name="Oval 11">
              <a:extLst>
                <a:ext uri="{FF2B5EF4-FFF2-40B4-BE49-F238E27FC236}">
                  <a16:creationId xmlns:a16="http://schemas.microsoft.com/office/drawing/2014/main" id="{96965ED3-0163-4E1E-AF97-D316B2F51560}"/>
                </a:ext>
              </a:extLst>
            </p:cNvPr>
            <p:cNvSpPr>
              <a:spLocks noChangeArrowheads="1"/>
            </p:cNvSpPr>
            <p:nvPr userDrawn="1"/>
          </p:nvSpPr>
          <p:spPr bwMode="auto">
            <a:xfrm>
              <a:off x="3297196" y="15478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86" name="Oval 12">
              <a:extLst>
                <a:ext uri="{FF2B5EF4-FFF2-40B4-BE49-F238E27FC236}">
                  <a16:creationId xmlns:a16="http://schemas.microsoft.com/office/drawing/2014/main" id="{9CDD6BCB-D51B-4799-BA26-73A092C321F3}"/>
                </a:ext>
              </a:extLst>
            </p:cNvPr>
            <p:cNvSpPr>
              <a:spLocks noChangeArrowheads="1"/>
            </p:cNvSpPr>
            <p:nvPr userDrawn="1"/>
          </p:nvSpPr>
          <p:spPr bwMode="auto">
            <a:xfrm>
              <a:off x="2917784" y="15478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87" name="Oval 13">
              <a:extLst>
                <a:ext uri="{FF2B5EF4-FFF2-40B4-BE49-F238E27FC236}">
                  <a16:creationId xmlns:a16="http://schemas.microsoft.com/office/drawing/2014/main" id="{6684A494-380B-43B0-BC5F-A70CDFACA459}"/>
                </a:ext>
              </a:extLst>
            </p:cNvPr>
            <p:cNvSpPr>
              <a:spLocks noChangeArrowheads="1"/>
            </p:cNvSpPr>
            <p:nvPr userDrawn="1"/>
          </p:nvSpPr>
          <p:spPr bwMode="auto">
            <a:xfrm>
              <a:off x="3108284" y="15478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88" name="Oval 11">
              <a:extLst>
                <a:ext uri="{FF2B5EF4-FFF2-40B4-BE49-F238E27FC236}">
                  <a16:creationId xmlns:a16="http://schemas.microsoft.com/office/drawing/2014/main" id="{0A1DC1E5-6954-433C-9415-13C8407887F2}"/>
                </a:ext>
              </a:extLst>
            </p:cNvPr>
            <p:cNvSpPr>
              <a:spLocks noChangeArrowheads="1"/>
            </p:cNvSpPr>
            <p:nvPr userDrawn="1"/>
          </p:nvSpPr>
          <p:spPr bwMode="auto">
            <a:xfrm>
              <a:off x="2725613" y="15478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89" name="Oval 12">
              <a:extLst>
                <a:ext uri="{FF2B5EF4-FFF2-40B4-BE49-F238E27FC236}">
                  <a16:creationId xmlns:a16="http://schemas.microsoft.com/office/drawing/2014/main" id="{A086217F-ED7B-4594-B06D-4B32CE0D8679}"/>
                </a:ext>
              </a:extLst>
            </p:cNvPr>
            <p:cNvSpPr>
              <a:spLocks noChangeArrowheads="1"/>
            </p:cNvSpPr>
            <p:nvPr userDrawn="1"/>
          </p:nvSpPr>
          <p:spPr bwMode="auto">
            <a:xfrm>
              <a:off x="2346201" y="15478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0" name="Oval 13">
              <a:extLst>
                <a:ext uri="{FF2B5EF4-FFF2-40B4-BE49-F238E27FC236}">
                  <a16:creationId xmlns:a16="http://schemas.microsoft.com/office/drawing/2014/main" id="{EA8A86AA-83EC-49DA-86EB-69F4F8C295CD}"/>
                </a:ext>
              </a:extLst>
            </p:cNvPr>
            <p:cNvSpPr>
              <a:spLocks noChangeArrowheads="1"/>
            </p:cNvSpPr>
            <p:nvPr userDrawn="1"/>
          </p:nvSpPr>
          <p:spPr bwMode="auto">
            <a:xfrm>
              <a:off x="2536701" y="15478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1" name="Oval 11">
              <a:extLst>
                <a:ext uri="{FF2B5EF4-FFF2-40B4-BE49-F238E27FC236}">
                  <a16:creationId xmlns:a16="http://schemas.microsoft.com/office/drawing/2014/main" id="{D5EDB4BF-1B43-4FFB-BCD2-2880F9138989}"/>
                </a:ext>
              </a:extLst>
            </p:cNvPr>
            <p:cNvSpPr>
              <a:spLocks noChangeArrowheads="1"/>
            </p:cNvSpPr>
            <p:nvPr userDrawn="1"/>
          </p:nvSpPr>
          <p:spPr bwMode="auto">
            <a:xfrm>
              <a:off x="2154030" y="15478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2" name="Oval 12">
              <a:extLst>
                <a:ext uri="{FF2B5EF4-FFF2-40B4-BE49-F238E27FC236}">
                  <a16:creationId xmlns:a16="http://schemas.microsoft.com/office/drawing/2014/main" id="{58773C9F-7E40-4D65-B684-133874E5C1C8}"/>
                </a:ext>
              </a:extLst>
            </p:cNvPr>
            <p:cNvSpPr>
              <a:spLocks noChangeArrowheads="1"/>
            </p:cNvSpPr>
            <p:nvPr userDrawn="1"/>
          </p:nvSpPr>
          <p:spPr bwMode="auto">
            <a:xfrm>
              <a:off x="1774618" y="15478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3" name="Oval 13">
              <a:extLst>
                <a:ext uri="{FF2B5EF4-FFF2-40B4-BE49-F238E27FC236}">
                  <a16:creationId xmlns:a16="http://schemas.microsoft.com/office/drawing/2014/main" id="{13B0942D-58FB-42A6-998C-7E926E5B26FE}"/>
                </a:ext>
              </a:extLst>
            </p:cNvPr>
            <p:cNvSpPr>
              <a:spLocks noChangeArrowheads="1"/>
            </p:cNvSpPr>
            <p:nvPr userDrawn="1"/>
          </p:nvSpPr>
          <p:spPr bwMode="auto">
            <a:xfrm>
              <a:off x="1965118" y="15478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4" name="Oval 11">
              <a:extLst>
                <a:ext uri="{FF2B5EF4-FFF2-40B4-BE49-F238E27FC236}">
                  <a16:creationId xmlns:a16="http://schemas.microsoft.com/office/drawing/2014/main" id="{41B435CA-203B-4A54-AFED-8AA3363000BD}"/>
                </a:ext>
              </a:extLst>
            </p:cNvPr>
            <p:cNvSpPr>
              <a:spLocks noChangeArrowheads="1"/>
            </p:cNvSpPr>
            <p:nvPr userDrawn="1"/>
          </p:nvSpPr>
          <p:spPr bwMode="auto">
            <a:xfrm>
              <a:off x="1582447" y="15478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5" name="Oval 12">
              <a:extLst>
                <a:ext uri="{FF2B5EF4-FFF2-40B4-BE49-F238E27FC236}">
                  <a16:creationId xmlns:a16="http://schemas.microsoft.com/office/drawing/2014/main" id="{EDC3CC20-13BC-4D15-835E-89A8C71C5D36}"/>
                </a:ext>
              </a:extLst>
            </p:cNvPr>
            <p:cNvSpPr>
              <a:spLocks noChangeArrowheads="1"/>
            </p:cNvSpPr>
            <p:nvPr userDrawn="1"/>
          </p:nvSpPr>
          <p:spPr bwMode="auto">
            <a:xfrm>
              <a:off x="1203035" y="15478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6" name="Oval 13">
              <a:extLst>
                <a:ext uri="{FF2B5EF4-FFF2-40B4-BE49-F238E27FC236}">
                  <a16:creationId xmlns:a16="http://schemas.microsoft.com/office/drawing/2014/main" id="{FDEA682F-FC45-4AD9-8900-0EB2B7034107}"/>
                </a:ext>
              </a:extLst>
            </p:cNvPr>
            <p:cNvSpPr>
              <a:spLocks noChangeArrowheads="1"/>
            </p:cNvSpPr>
            <p:nvPr userDrawn="1"/>
          </p:nvSpPr>
          <p:spPr bwMode="auto">
            <a:xfrm>
              <a:off x="1393535" y="15478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7" name="Oval 11">
              <a:extLst>
                <a:ext uri="{FF2B5EF4-FFF2-40B4-BE49-F238E27FC236}">
                  <a16:creationId xmlns:a16="http://schemas.microsoft.com/office/drawing/2014/main" id="{D43C3522-E7E6-4CE5-BB0A-0AEFEF66BF48}"/>
                </a:ext>
              </a:extLst>
            </p:cNvPr>
            <p:cNvSpPr>
              <a:spLocks noChangeArrowheads="1"/>
            </p:cNvSpPr>
            <p:nvPr userDrawn="1"/>
          </p:nvSpPr>
          <p:spPr bwMode="auto">
            <a:xfrm>
              <a:off x="1010864" y="154781"/>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8" name="Oval 12">
              <a:extLst>
                <a:ext uri="{FF2B5EF4-FFF2-40B4-BE49-F238E27FC236}">
                  <a16:creationId xmlns:a16="http://schemas.microsoft.com/office/drawing/2014/main" id="{6FB4AEE6-8894-48C8-B48E-7743B20AC30B}"/>
                </a:ext>
              </a:extLst>
            </p:cNvPr>
            <p:cNvSpPr>
              <a:spLocks noChangeArrowheads="1"/>
            </p:cNvSpPr>
            <p:nvPr userDrawn="1"/>
          </p:nvSpPr>
          <p:spPr bwMode="auto">
            <a:xfrm>
              <a:off x="631452" y="15478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9" name="Oval 13">
              <a:extLst>
                <a:ext uri="{FF2B5EF4-FFF2-40B4-BE49-F238E27FC236}">
                  <a16:creationId xmlns:a16="http://schemas.microsoft.com/office/drawing/2014/main" id="{C3AED767-AAA5-4AD6-93A7-18759191B2A1}"/>
                </a:ext>
              </a:extLst>
            </p:cNvPr>
            <p:cNvSpPr>
              <a:spLocks noChangeArrowheads="1"/>
            </p:cNvSpPr>
            <p:nvPr userDrawn="1"/>
          </p:nvSpPr>
          <p:spPr bwMode="auto">
            <a:xfrm>
              <a:off x="821952" y="154781"/>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grpSp>
      <p:sp>
        <p:nvSpPr>
          <p:cNvPr id="1501" name="Rectangle 11">
            <a:extLst>
              <a:ext uri="{FF2B5EF4-FFF2-40B4-BE49-F238E27FC236}">
                <a16:creationId xmlns:a16="http://schemas.microsoft.com/office/drawing/2014/main" id="{773BEAF3-507A-4797-9642-D173AF7B0769}"/>
              </a:ext>
            </a:extLst>
          </p:cNvPr>
          <p:cNvSpPr/>
          <p:nvPr userDrawn="1"/>
        </p:nvSpPr>
        <p:spPr>
          <a:xfrm>
            <a:off x="4070595" y="147638"/>
            <a:ext cx="352588" cy="6590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7B3B1D85-EF44-4FC6-95C3-E0874245D362}"/>
              </a:ext>
            </a:extLst>
          </p:cNvPr>
          <p:cNvSpPr>
            <a:spLocks noGrp="1"/>
          </p:cNvSpPr>
          <p:nvPr>
            <p:ph type="title" sz="quarter"/>
          </p:nvPr>
        </p:nvSpPr>
        <p:spPr>
          <a:xfrm>
            <a:off x="888115" y="647701"/>
            <a:ext cx="4449803" cy="5565774"/>
          </a:xfrm>
        </p:spPr>
        <p:txBody>
          <a:bodyPr/>
          <a:lstStyle>
            <a:lvl1pPr>
              <a:lnSpc>
                <a:spcPct val="89000"/>
              </a:lnSpc>
              <a:defRPr sz="7500">
                <a:solidFill>
                  <a:schemeClr val="tx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32678A1-F3EF-4AC4-9018-DCC1EDFA294F}"/>
              </a:ext>
            </a:extLst>
          </p:cNvPr>
          <p:cNvSpPr>
            <a:spLocks noGrp="1"/>
          </p:cNvSpPr>
          <p:nvPr>
            <p:ph sz="quarter" idx="1"/>
          </p:nvPr>
        </p:nvSpPr>
        <p:spPr>
          <a:xfrm>
            <a:off x="5678694" y="593721"/>
            <a:ext cx="5641848" cy="637386"/>
          </a:xfrm>
        </p:spPr>
        <p:txBody>
          <a:bodyPr anchor="b" anchorCtr="0"/>
          <a:lstStyle>
            <a:lvl1pPr>
              <a:defRPr>
                <a:solidFill>
                  <a:schemeClr val="tx1"/>
                </a:solidFill>
                <a:latin typeface="+mj-lt"/>
              </a:defRPr>
            </a:lvl1pPr>
          </a:lstStyle>
          <a:p>
            <a:pPr lvl="0"/>
            <a:r>
              <a:rPr lang="en-US"/>
              <a:t>Click to edit Master text styles</a:t>
            </a:r>
          </a:p>
        </p:txBody>
      </p:sp>
      <p:sp>
        <p:nvSpPr>
          <p:cNvPr id="4" name="Content Placeholder 3">
            <a:extLst>
              <a:ext uri="{FF2B5EF4-FFF2-40B4-BE49-F238E27FC236}">
                <a16:creationId xmlns:a16="http://schemas.microsoft.com/office/drawing/2014/main" id="{E3111573-D551-4A88-865D-2D2103A50B6F}"/>
              </a:ext>
            </a:extLst>
          </p:cNvPr>
          <p:cNvSpPr>
            <a:spLocks noGrp="1"/>
          </p:cNvSpPr>
          <p:nvPr>
            <p:ph sz="quarter" idx="2"/>
          </p:nvPr>
        </p:nvSpPr>
        <p:spPr>
          <a:xfrm>
            <a:off x="5678694" y="1254723"/>
            <a:ext cx="5641848" cy="188333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Content Placeholder 4">
            <a:extLst>
              <a:ext uri="{FF2B5EF4-FFF2-40B4-BE49-F238E27FC236}">
                <a16:creationId xmlns:a16="http://schemas.microsoft.com/office/drawing/2014/main" id="{AB56411B-B436-4239-AFA2-53214E552427}"/>
              </a:ext>
            </a:extLst>
          </p:cNvPr>
          <p:cNvSpPr>
            <a:spLocks noGrp="1"/>
          </p:cNvSpPr>
          <p:nvPr>
            <p:ph sz="quarter" idx="3"/>
          </p:nvPr>
        </p:nvSpPr>
        <p:spPr>
          <a:xfrm>
            <a:off x="5678694" y="3138054"/>
            <a:ext cx="5641848" cy="638901"/>
          </a:xfrm>
        </p:spPr>
        <p:txBody>
          <a:bodyPr anchor="b" anchorCtr="0"/>
          <a:lstStyle>
            <a:lvl1pPr>
              <a:defRPr>
                <a:solidFill>
                  <a:schemeClr val="tx1"/>
                </a:solidFill>
                <a:latin typeface="+mj-lt"/>
              </a:defRPr>
            </a:lvl1pPr>
          </a:lstStyle>
          <a:p>
            <a:pPr lvl="0"/>
            <a:r>
              <a:rPr lang="en-US"/>
              <a:t>Click to edit Master text styles</a:t>
            </a:r>
          </a:p>
        </p:txBody>
      </p:sp>
      <p:sp>
        <p:nvSpPr>
          <p:cNvPr id="6" name="Content Placeholder 5">
            <a:extLst>
              <a:ext uri="{FF2B5EF4-FFF2-40B4-BE49-F238E27FC236}">
                <a16:creationId xmlns:a16="http://schemas.microsoft.com/office/drawing/2014/main" id="{4B57A331-9524-4786-AD94-6671CDE7442F}"/>
              </a:ext>
            </a:extLst>
          </p:cNvPr>
          <p:cNvSpPr>
            <a:spLocks noGrp="1"/>
          </p:cNvSpPr>
          <p:nvPr>
            <p:ph sz="quarter" idx="4"/>
          </p:nvPr>
        </p:nvSpPr>
        <p:spPr>
          <a:xfrm>
            <a:off x="5678694" y="3803048"/>
            <a:ext cx="5641848" cy="24104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C6AD760-7FC1-4750-93F1-7FCAE41111A9}"/>
              </a:ext>
            </a:extLst>
          </p:cNvPr>
          <p:cNvSpPr>
            <a:spLocks noGrp="1"/>
          </p:cNvSpPr>
          <p:nvPr>
            <p:ph type="dt" sz="half" idx="10"/>
          </p:nvPr>
        </p:nvSpPr>
        <p:spPr/>
        <p:txBody>
          <a:bodyPr/>
          <a:lstStyle/>
          <a:p>
            <a:fld id="{03FF1BF4-E2D1-4C9A-ACD3-2B2EC458B728}" type="datetime4">
              <a:rPr lang="en-CA" smtClean="0"/>
              <a:t>June 22, 2022</a:t>
            </a:fld>
            <a:endParaRPr lang="en-CA"/>
          </a:p>
        </p:txBody>
      </p:sp>
      <p:sp>
        <p:nvSpPr>
          <p:cNvPr id="8" name="Footer Placeholder 7">
            <a:extLst>
              <a:ext uri="{FF2B5EF4-FFF2-40B4-BE49-F238E27FC236}">
                <a16:creationId xmlns:a16="http://schemas.microsoft.com/office/drawing/2014/main" id="{18E9C3E1-5AF8-463E-B90B-30621160E1B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F7AEE74-DF06-4308-B9B4-270144CF1B1F}"/>
              </a:ext>
            </a:extLst>
          </p:cNvPr>
          <p:cNvSpPr>
            <a:spLocks noGrp="1"/>
          </p:cNvSpPr>
          <p:nvPr>
            <p:ph type="sldNum" sz="quarter" idx="12"/>
          </p:nvPr>
        </p:nvSpPr>
        <p:spPr/>
        <p:txBody>
          <a:bodyPr/>
          <a:lstStyle/>
          <a:p>
            <a:fld id="{0B1B59A6-B74A-41AA-9EF6-238F4BE8BA53}" type="slidenum">
              <a:rPr lang="en-CA" smtClean="0"/>
              <a:t>‹#›</a:t>
            </a:fld>
            <a:endParaRPr lang="en-CA"/>
          </a:p>
        </p:txBody>
      </p:sp>
      <p:sp>
        <p:nvSpPr>
          <p:cNvPr id="1502" name="Freeform: Shape 9">
            <a:extLst>
              <a:ext uri="{FF2B5EF4-FFF2-40B4-BE49-F238E27FC236}">
                <a16:creationId xmlns:a16="http://schemas.microsoft.com/office/drawing/2014/main" id="{00C5FADE-D876-48BE-96CB-478E7E815E99}"/>
              </a:ext>
              <a:ext uri="{C183D7F6-B498-43B3-948B-1728B52AA6E4}">
                <adec:decorative xmlns:adec="http://schemas.microsoft.com/office/drawing/2017/decorative" val="1"/>
              </a:ext>
            </a:extLst>
          </p:cNvPr>
          <p:cNvSpPr/>
          <p:nvPr userDrawn="1"/>
        </p:nvSpPr>
        <p:spPr>
          <a:xfrm>
            <a:off x="-9145" y="-9145"/>
            <a:ext cx="12207240" cy="6876288"/>
          </a:xfrm>
          <a:custGeom>
            <a:avLst/>
            <a:gdLst>
              <a:gd name="connsiteX0" fmla="*/ 187633 w 12207240"/>
              <a:gd name="connsiteY0" fmla="*/ 185621 h 6876288"/>
              <a:gd name="connsiteX1" fmla="*/ 187633 w 12207240"/>
              <a:gd name="connsiteY1" fmla="*/ 6693314 h 6876288"/>
              <a:gd name="connsiteX2" fmla="*/ 12027314 w 12207240"/>
              <a:gd name="connsiteY2" fmla="*/ 6693314 h 6876288"/>
              <a:gd name="connsiteX3" fmla="*/ 12027314 w 12207240"/>
              <a:gd name="connsiteY3" fmla="*/ 185621 h 6876288"/>
              <a:gd name="connsiteX4" fmla="*/ 0 w 12207240"/>
              <a:gd name="connsiteY4" fmla="*/ 0 h 6876288"/>
              <a:gd name="connsiteX5" fmla="*/ 12207240 w 12207240"/>
              <a:gd name="connsiteY5" fmla="*/ 0 h 6876288"/>
              <a:gd name="connsiteX6" fmla="*/ 12207240 w 12207240"/>
              <a:gd name="connsiteY6" fmla="*/ 6876288 h 6876288"/>
              <a:gd name="connsiteX7" fmla="*/ 0 w 12207240"/>
              <a:gd name="connsiteY7" fmla="*/ 6876288 h 68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6876288">
                <a:moveTo>
                  <a:pt x="187633" y="185621"/>
                </a:moveTo>
                <a:lnTo>
                  <a:pt x="187633" y="6693314"/>
                </a:lnTo>
                <a:lnTo>
                  <a:pt x="12027314" y="6693314"/>
                </a:lnTo>
                <a:lnTo>
                  <a:pt x="12027314" y="185621"/>
                </a:lnTo>
                <a:close/>
                <a:moveTo>
                  <a:pt x="0" y="0"/>
                </a:moveTo>
                <a:lnTo>
                  <a:pt x="12207240" y="0"/>
                </a:lnTo>
                <a:lnTo>
                  <a:pt x="12207240" y="6876288"/>
                </a:lnTo>
                <a:lnTo>
                  <a:pt x="0" y="68762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Tree>
    <p:extLst>
      <p:ext uri="{BB962C8B-B14F-4D97-AF65-F5344CB8AC3E}">
        <p14:creationId xmlns:p14="http://schemas.microsoft.com/office/powerpoint/2010/main" val="101976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7">
            <a:extLst>
              <a:ext uri="{FF2B5EF4-FFF2-40B4-BE49-F238E27FC236}">
                <a16:creationId xmlns:a16="http://schemas.microsoft.com/office/drawing/2014/main" id="{373486CE-9738-4B85-86BC-6BBDA61FE0BF}"/>
              </a:ext>
            </a:extLst>
          </p:cNvPr>
          <p:cNvGrpSpPr/>
          <p:nvPr userDrawn="1"/>
        </p:nvGrpSpPr>
        <p:grpSpPr>
          <a:xfrm>
            <a:off x="53229" y="152400"/>
            <a:ext cx="1987295" cy="6543041"/>
            <a:chOff x="53229" y="152400"/>
            <a:chExt cx="1987295" cy="6543041"/>
          </a:xfrm>
        </p:grpSpPr>
        <p:sp>
          <p:nvSpPr>
            <p:cNvPr id="11" name="Oval 5">
              <a:extLst>
                <a:ext uri="{FF2B5EF4-FFF2-40B4-BE49-F238E27FC236}">
                  <a16:creationId xmlns:a16="http://schemas.microsoft.com/office/drawing/2014/main" id="{F6CA0B71-0A00-4E9E-9B47-A0FDF1CCD64B}"/>
                </a:ext>
              </a:extLst>
            </p:cNvPr>
            <p:cNvSpPr>
              <a:spLocks noChangeArrowheads="1"/>
            </p:cNvSpPr>
            <p:nvPr userDrawn="1"/>
          </p:nvSpPr>
          <p:spPr bwMode="auto">
            <a:xfrm>
              <a:off x="1006798" y="5254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 name="Oval 6">
              <a:extLst>
                <a:ext uri="{FF2B5EF4-FFF2-40B4-BE49-F238E27FC236}">
                  <a16:creationId xmlns:a16="http://schemas.microsoft.com/office/drawing/2014/main" id="{EE19EE1D-2B18-41FE-A0C7-840BC6D7D30A}"/>
                </a:ext>
              </a:extLst>
            </p:cNvPr>
            <p:cNvSpPr>
              <a:spLocks noChangeArrowheads="1"/>
            </p:cNvSpPr>
            <p:nvPr userDrawn="1"/>
          </p:nvSpPr>
          <p:spPr bwMode="auto">
            <a:xfrm>
              <a:off x="627386" y="5254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 name="Oval 7">
              <a:extLst>
                <a:ext uri="{FF2B5EF4-FFF2-40B4-BE49-F238E27FC236}">
                  <a16:creationId xmlns:a16="http://schemas.microsoft.com/office/drawing/2014/main" id="{94FDAA5E-D941-4CD9-96D9-AFC606757528}"/>
                </a:ext>
              </a:extLst>
            </p:cNvPr>
            <p:cNvSpPr>
              <a:spLocks noChangeArrowheads="1"/>
            </p:cNvSpPr>
            <p:nvPr userDrawn="1"/>
          </p:nvSpPr>
          <p:spPr bwMode="auto">
            <a:xfrm>
              <a:off x="817886" y="5254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 name="Oval 8">
              <a:extLst>
                <a:ext uri="{FF2B5EF4-FFF2-40B4-BE49-F238E27FC236}">
                  <a16:creationId xmlns:a16="http://schemas.microsoft.com/office/drawing/2014/main" id="{74D65C67-D48F-4134-AF05-1845A5C168E5}"/>
                </a:ext>
              </a:extLst>
            </p:cNvPr>
            <p:cNvSpPr>
              <a:spLocks noChangeArrowheads="1"/>
            </p:cNvSpPr>
            <p:nvPr userDrawn="1"/>
          </p:nvSpPr>
          <p:spPr bwMode="auto">
            <a:xfrm>
              <a:off x="1109986" y="3333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 name="Oval 9">
              <a:extLst>
                <a:ext uri="{FF2B5EF4-FFF2-40B4-BE49-F238E27FC236}">
                  <a16:creationId xmlns:a16="http://schemas.microsoft.com/office/drawing/2014/main" id="{26FC0633-EABE-4FEC-8B79-AEA3A41BE3DD}"/>
                </a:ext>
              </a:extLst>
            </p:cNvPr>
            <p:cNvSpPr>
              <a:spLocks noChangeArrowheads="1"/>
            </p:cNvSpPr>
            <p:nvPr userDrawn="1"/>
          </p:nvSpPr>
          <p:spPr bwMode="auto">
            <a:xfrm>
              <a:off x="728986" y="3333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 name="Oval 10">
              <a:extLst>
                <a:ext uri="{FF2B5EF4-FFF2-40B4-BE49-F238E27FC236}">
                  <a16:creationId xmlns:a16="http://schemas.microsoft.com/office/drawing/2014/main" id="{E6238811-A0CE-4032-A691-9F5FECD406F0}"/>
                </a:ext>
              </a:extLst>
            </p:cNvPr>
            <p:cNvSpPr>
              <a:spLocks noChangeArrowheads="1"/>
            </p:cNvSpPr>
            <p:nvPr userDrawn="1"/>
          </p:nvSpPr>
          <p:spPr bwMode="auto">
            <a:xfrm>
              <a:off x="919486" y="3333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7" name="Oval 11">
              <a:extLst>
                <a:ext uri="{FF2B5EF4-FFF2-40B4-BE49-F238E27FC236}">
                  <a16:creationId xmlns:a16="http://schemas.microsoft.com/office/drawing/2014/main" id="{EE6F632A-1F01-4A07-B335-B399D9B7B622}"/>
                </a:ext>
              </a:extLst>
            </p:cNvPr>
            <p:cNvSpPr>
              <a:spLocks noChangeArrowheads="1"/>
            </p:cNvSpPr>
            <p:nvPr userDrawn="1"/>
          </p:nvSpPr>
          <p:spPr bwMode="auto">
            <a:xfrm>
              <a:off x="1006798" y="9064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8" name="Oval 12">
              <a:extLst>
                <a:ext uri="{FF2B5EF4-FFF2-40B4-BE49-F238E27FC236}">
                  <a16:creationId xmlns:a16="http://schemas.microsoft.com/office/drawing/2014/main" id="{42D8B703-121A-49FC-A614-6D1DD4FE33CD}"/>
                </a:ext>
              </a:extLst>
            </p:cNvPr>
            <p:cNvSpPr>
              <a:spLocks noChangeArrowheads="1"/>
            </p:cNvSpPr>
            <p:nvPr userDrawn="1"/>
          </p:nvSpPr>
          <p:spPr bwMode="auto">
            <a:xfrm>
              <a:off x="627386" y="9064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9" name="Oval 13">
              <a:extLst>
                <a:ext uri="{FF2B5EF4-FFF2-40B4-BE49-F238E27FC236}">
                  <a16:creationId xmlns:a16="http://schemas.microsoft.com/office/drawing/2014/main" id="{DE289B99-3DFB-4ABF-8960-3140D36DA498}"/>
                </a:ext>
              </a:extLst>
            </p:cNvPr>
            <p:cNvSpPr>
              <a:spLocks noChangeArrowheads="1"/>
            </p:cNvSpPr>
            <p:nvPr userDrawn="1"/>
          </p:nvSpPr>
          <p:spPr bwMode="auto">
            <a:xfrm>
              <a:off x="817886" y="9064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0" name="Oval 14">
              <a:extLst>
                <a:ext uri="{FF2B5EF4-FFF2-40B4-BE49-F238E27FC236}">
                  <a16:creationId xmlns:a16="http://schemas.microsoft.com/office/drawing/2014/main" id="{074A3506-55E1-4BB5-8EA1-5501150FBF8A}"/>
                </a:ext>
              </a:extLst>
            </p:cNvPr>
            <p:cNvSpPr>
              <a:spLocks noChangeArrowheads="1"/>
            </p:cNvSpPr>
            <p:nvPr userDrawn="1"/>
          </p:nvSpPr>
          <p:spPr bwMode="auto">
            <a:xfrm>
              <a:off x="1109986" y="7159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1" name="Oval 15">
              <a:extLst>
                <a:ext uri="{FF2B5EF4-FFF2-40B4-BE49-F238E27FC236}">
                  <a16:creationId xmlns:a16="http://schemas.microsoft.com/office/drawing/2014/main" id="{1A8C705E-02B4-4431-A3B8-D63BE698E118}"/>
                </a:ext>
              </a:extLst>
            </p:cNvPr>
            <p:cNvSpPr>
              <a:spLocks noChangeArrowheads="1"/>
            </p:cNvSpPr>
            <p:nvPr userDrawn="1"/>
          </p:nvSpPr>
          <p:spPr bwMode="auto">
            <a:xfrm>
              <a:off x="728986" y="7159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2" name="Oval 16">
              <a:extLst>
                <a:ext uri="{FF2B5EF4-FFF2-40B4-BE49-F238E27FC236}">
                  <a16:creationId xmlns:a16="http://schemas.microsoft.com/office/drawing/2014/main" id="{F8A1C271-F7FE-467D-95AB-BD9AE479B882}"/>
                </a:ext>
              </a:extLst>
            </p:cNvPr>
            <p:cNvSpPr>
              <a:spLocks noChangeArrowheads="1"/>
            </p:cNvSpPr>
            <p:nvPr userDrawn="1"/>
          </p:nvSpPr>
          <p:spPr bwMode="auto">
            <a:xfrm>
              <a:off x="919486" y="7159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 name="Oval 5">
              <a:extLst>
                <a:ext uri="{FF2B5EF4-FFF2-40B4-BE49-F238E27FC236}">
                  <a16:creationId xmlns:a16="http://schemas.microsoft.com/office/drawing/2014/main" id="{9C2C1291-6529-42C6-96D7-15FF12E5C8A6}"/>
                </a:ext>
              </a:extLst>
            </p:cNvPr>
            <p:cNvSpPr>
              <a:spLocks noChangeArrowheads="1"/>
            </p:cNvSpPr>
            <p:nvPr userDrawn="1"/>
          </p:nvSpPr>
          <p:spPr bwMode="auto">
            <a:xfrm>
              <a:off x="1578290" y="5254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 name="Oval 6">
              <a:extLst>
                <a:ext uri="{FF2B5EF4-FFF2-40B4-BE49-F238E27FC236}">
                  <a16:creationId xmlns:a16="http://schemas.microsoft.com/office/drawing/2014/main" id="{FF83AF6B-F687-45CA-BC5F-76C5AF50ECF5}"/>
                </a:ext>
              </a:extLst>
            </p:cNvPr>
            <p:cNvSpPr>
              <a:spLocks noChangeArrowheads="1"/>
            </p:cNvSpPr>
            <p:nvPr userDrawn="1"/>
          </p:nvSpPr>
          <p:spPr bwMode="auto">
            <a:xfrm>
              <a:off x="1198878" y="5254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 name="Oval 7">
              <a:extLst>
                <a:ext uri="{FF2B5EF4-FFF2-40B4-BE49-F238E27FC236}">
                  <a16:creationId xmlns:a16="http://schemas.microsoft.com/office/drawing/2014/main" id="{DD75A4EF-99E9-4FDA-92E9-1B149580181D}"/>
                </a:ext>
              </a:extLst>
            </p:cNvPr>
            <p:cNvSpPr>
              <a:spLocks noChangeArrowheads="1"/>
            </p:cNvSpPr>
            <p:nvPr userDrawn="1"/>
          </p:nvSpPr>
          <p:spPr bwMode="auto">
            <a:xfrm>
              <a:off x="1389378" y="5254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7" name="Oval 8">
              <a:extLst>
                <a:ext uri="{FF2B5EF4-FFF2-40B4-BE49-F238E27FC236}">
                  <a16:creationId xmlns:a16="http://schemas.microsoft.com/office/drawing/2014/main" id="{3E55CCCB-3B43-42DE-8200-5C51236206BB}"/>
                </a:ext>
              </a:extLst>
            </p:cNvPr>
            <p:cNvSpPr>
              <a:spLocks noChangeArrowheads="1"/>
            </p:cNvSpPr>
            <p:nvPr userDrawn="1"/>
          </p:nvSpPr>
          <p:spPr bwMode="auto">
            <a:xfrm>
              <a:off x="1681478" y="3333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8" name="Oval 9">
              <a:extLst>
                <a:ext uri="{FF2B5EF4-FFF2-40B4-BE49-F238E27FC236}">
                  <a16:creationId xmlns:a16="http://schemas.microsoft.com/office/drawing/2014/main" id="{7972FFA2-6E5B-47FC-8F1E-50A91DA7CA12}"/>
                </a:ext>
              </a:extLst>
            </p:cNvPr>
            <p:cNvSpPr>
              <a:spLocks noChangeArrowheads="1"/>
            </p:cNvSpPr>
            <p:nvPr userDrawn="1"/>
          </p:nvSpPr>
          <p:spPr bwMode="auto">
            <a:xfrm>
              <a:off x="1300478" y="3333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9" name="Oval 10">
              <a:extLst>
                <a:ext uri="{FF2B5EF4-FFF2-40B4-BE49-F238E27FC236}">
                  <a16:creationId xmlns:a16="http://schemas.microsoft.com/office/drawing/2014/main" id="{F5F62F57-097D-4291-AA3B-E72D0A091E15}"/>
                </a:ext>
              </a:extLst>
            </p:cNvPr>
            <p:cNvSpPr>
              <a:spLocks noChangeArrowheads="1"/>
            </p:cNvSpPr>
            <p:nvPr userDrawn="1"/>
          </p:nvSpPr>
          <p:spPr bwMode="auto">
            <a:xfrm>
              <a:off x="1490978" y="3333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0" name="Oval 11">
              <a:extLst>
                <a:ext uri="{FF2B5EF4-FFF2-40B4-BE49-F238E27FC236}">
                  <a16:creationId xmlns:a16="http://schemas.microsoft.com/office/drawing/2014/main" id="{0F27CB9B-1877-487E-B8CF-8AAF50343574}"/>
                </a:ext>
              </a:extLst>
            </p:cNvPr>
            <p:cNvSpPr>
              <a:spLocks noChangeArrowheads="1"/>
            </p:cNvSpPr>
            <p:nvPr userDrawn="1"/>
          </p:nvSpPr>
          <p:spPr bwMode="auto">
            <a:xfrm>
              <a:off x="1578290" y="9064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1" name="Oval 12">
              <a:extLst>
                <a:ext uri="{FF2B5EF4-FFF2-40B4-BE49-F238E27FC236}">
                  <a16:creationId xmlns:a16="http://schemas.microsoft.com/office/drawing/2014/main" id="{17DF2836-90D4-4E6F-82E4-FA6662977EBA}"/>
                </a:ext>
              </a:extLst>
            </p:cNvPr>
            <p:cNvSpPr>
              <a:spLocks noChangeArrowheads="1"/>
            </p:cNvSpPr>
            <p:nvPr userDrawn="1"/>
          </p:nvSpPr>
          <p:spPr bwMode="auto">
            <a:xfrm>
              <a:off x="1198878" y="9064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2" name="Oval 13">
              <a:extLst>
                <a:ext uri="{FF2B5EF4-FFF2-40B4-BE49-F238E27FC236}">
                  <a16:creationId xmlns:a16="http://schemas.microsoft.com/office/drawing/2014/main" id="{61C96014-F39F-4468-BF17-8387E308B48C}"/>
                </a:ext>
              </a:extLst>
            </p:cNvPr>
            <p:cNvSpPr>
              <a:spLocks noChangeArrowheads="1"/>
            </p:cNvSpPr>
            <p:nvPr userDrawn="1"/>
          </p:nvSpPr>
          <p:spPr bwMode="auto">
            <a:xfrm>
              <a:off x="1389378" y="9064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3" name="Oval 14">
              <a:extLst>
                <a:ext uri="{FF2B5EF4-FFF2-40B4-BE49-F238E27FC236}">
                  <a16:creationId xmlns:a16="http://schemas.microsoft.com/office/drawing/2014/main" id="{5D204D39-8B94-46B0-9505-EBC053002533}"/>
                </a:ext>
              </a:extLst>
            </p:cNvPr>
            <p:cNvSpPr>
              <a:spLocks noChangeArrowheads="1"/>
            </p:cNvSpPr>
            <p:nvPr userDrawn="1"/>
          </p:nvSpPr>
          <p:spPr bwMode="auto">
            <a:xfrm>
              <a:off x="1681478" y="7159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4" name="Oval 15">
              <a:extLst>
                <a:ext uri="{FF2B5EF4-FFF2-40B4-BE49-F238E27FC236}">
                  <a16:creationId xmlns:a16="http://schemas.microsoft.com/office/drawing/2014/main" id="{CDD81850-BA7E-474C-8C21-FCF9C6D38839}"/>
                </a:ext>
              </a:extLst>
            </p:cNvPr>
            <p:cNvSpPr>
              <a:spLocks noChangeArrowheads="1"/>
            </p:cNvSpPr>
            <p:nvPr userDrawn="1"/>
          </p:nvSpPr>
          <p:spPr bwMode="auto">
            <a:xfrm>
              <a:off x="1300478" y="7159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5" name="Oval 16">
              <a:extLst>
                <a:ext uri="{FF2B5EF4-FFF2-40B4-BE49-F238E27FC236}">
                  <a16:creationId xmlns:a16="http://schemas.microsoft.com/office/drawing/2014/main" id="{0EAD5B80-5279-4EAA-8DB3-DD85D1DBACEC}"/>
                </a:ext>
              </a:extLst>
            </p:cNvPr>
            <p:cNvSpPr>
              <a:spLocks noChangeArrowheads="1"/>
            </p:cNvSpPr>
            <p:nvPr userDrawn="1"/>
          </p:nvSpPr>
          <p:spPr bwMode="auto">
            <a:xfrm>
              <a:off x="1490978" y="7159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 name="Oval 6">
              <a:extLst>
                <a:ext uri="{FF2B5EF4-FFF2-40B4-BE49-F238E27FC236}">
                  <a16:creationId xmlns:a16="http://schemas.microsoft.com/office/drawing/2014/main" id="{DF6C5FB9-F86E-4BB7-8F75-60584BC50889}"/>
                </a:ext>
              </a:extLst>
            </p:cNvPr>
            <p:cNvSpPr>
              <a:spLocks noChangeArrowheads="1"/>
            </p:cNvSpPr>
            <p:nvPr userDrawn="1"/>
          </p:nvSpPr>
          <p:spPr bwMode="auto">
            <a:xfrm>
              <a:off x="1770370" y="5254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 name="Oval 7">
              <a:extLst>
                <a:ext uri="{FF2B5EF4-FFF2-40B4-BE49-F238E27FC236}">
                  <a16:creationId xmlns:a16="http://schemas.microsoft.com/office/drawing/2014/main" id="{2991D705-A913-4438-8428-829502A8C9CC}"/>
                </a:ext>
              </a:extLst>
            </p:cNvPr>
            <p:cNvSpPr>
              <a:spLocks noChangeArrowheads="1"/>
            </p:cNvSpPr>
            <p:nvPr userDrawn="1"/>
          </p:nvSpPr>
          <p:spPr bwMode="auto">
            <a:xfrm>
              <a:off x="1960870" y="5254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1" name="Oval 9">
              <a:extLst>
                <a:ext uri="{FF2B5EF4-FFF2-40B4-BE49-F238E27FC236}">
                  <a16:creationId xmlns:a16="http://schemas.microsoft.com/office/drawing/2014/main" id="{1B1586AE-341D-46E3-8E7E-03902BECD6E1}"/>
                </a:ext>
              </a:extLst>
            </p:cNvPr>
            <p:cNvSpPr>
              <a:spLocks noChangeArrowheads="1"/>
            </p:cNvSpPr>
            <p:nvPr userDrawn="1"/>
          </p:nvSpPr>
          <p:spPr bwMode="auto">
            <a:xfrm>
              <a:off x="1871970" y="3333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4" name="Oval 12">
              <a:extLst>
                <a:ext uri="{FF2B5EF4-FFF2-40B4-BE49-F238E27FC236}">
                  <a16:creationId xmlns:a16="http://schemas.microsoft.com/office/drawing/2014/main" id="{8957B511-33A7-4AEE-9522-CD517A2D984C}"/>
                </a:ext>
              </a:extLst>
            </p:cNvPr>
            <p:cNvSpPr>
              <a:spLocks noChangeArrowheads="1"/>
            </p:cNvSpPr>
            <p:nvPr userDrawn="1"/>
          </p:nvSpPr>
          <p:spPr bwMode="auto">
            <a:xfrm>
              <a:off x="1770370" y="9064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5" name="Oval 13">
              <a:extLst>
                <a:ext uri="{FF2B5EF4-FFF2-40B4-BE49-F238E27FC236}">
                  <a16:creationId xmlns:a16="http://schemas.microsoft.com/office/drawing/2014/main" id="{6B3CF51E-6D4D-45EF-8165-596FF6F5F3AD}"/>
                </a:ext>
              </a:extLst>
            </p:cNvPr>
            <p:cNvSpPr>
              <a:spLocks noChangeArrowheads="1"/>
            </p:cNvSpPr>
            <p:nvPr userDrawn="1"/>
          </p:nvSpPr>
          <p:spPr bwMode="auto">
            <a:xfrm>
              <a:off x="1960870" y="9064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7" name="Oval 15">
              <a:extLst>
                <a:ext uri="{FF2B5EF4-FFF2-40B4-BE49-F238E27FC236}">
                  <a16:creationId xmlns:a16="http://schemas.microsoft.com/office/drawing/2014/main" id="{C29ECF19-4844-4B93-90B7-6A2D03090801}"/>
                </a:ext>
              </a:extLst>
            </p:cNvPr>
            <p:cNvSpPr>
              <a:spLocks noChangeArrowheads="1"/>
            </p:cNvSpPr>
            <p:nvPr userDrawn="1"/>
          </p:nvSpPr>
          <p:spPr bwMode="auto">
            <a:xfrm>
              <a:off x="1871970" y="7159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15" name="Oval 5">
              <a:extLst>
                <a:ext uri="{FF2B5EF4-FFF2-40B4-BE49-F238E27FC236}">
                  <a16:creationId xmlns:a16="http://schemas.microsoft.com/office/drawing/2014/main" id="{C940CE61-2BA6-4F58-9418-D855E8EEF177}"/>
                </a:ext>
              </a:extLst>
            </p:cNvPr>
            <p:cNvSpPr>
              <a:spLocks noChangeArrowheads="1"/>
            </p:cNvSpPr>
            <p:nvPr userDrawn="1"/>
          </p:nvSpPr>
          <p:spPr bwMode="auto">
            <a:xfrm>
              <a:off x="435306" y="5254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6" name="Oval 6">
              <a:extLst>
                <a:ext uri="{FF2B5EF4-FFF2-40B4-BE49-F238E27FC236}">
                  <a16:creationId xmlns:a16="http://schemas.microsoft.com/office/drawing/2014/main" id="{468D9FC1-5D3C-43C6-AF34-C3C6B10A648A}"/>
                </a:ext>
              </a:extLst>
            </p:cNvPr>
            <p:cNvSpPr>
              <a:spLocks noChangeArrowheads="1"/>
            </p:cNvSpPr>
            <p:nvPr userDrawn="1"/>
          </p:nvSpPr>
          <p:spPr bwMode="auto">
            <a:xfrm>
              <a:off x="55894" y="5254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7" name="Oval 7">
              <a:extLst>
                <a:ext uri="{FF2B5EF4-FFF2-40B4-BE49-F238E27FC236}">
                  <a16:creationId xmlns:a16="http://schemas.microsoft.com/office/drawing/2014/main" id="{46AC4B79-432D-45E1-B754-54A21E93F266}"/>
                </a:ext>
              </a:extLst>
            </p:cNvPr>
            <p:cNvSpPr>
              <a:spLocks noChangeArrowheads="1"/>
            </p:cNvSpPr>
            <p:nvPr userDrawn="1"/>
          </p:nvSpPr>
          <p:spPr bwMode="auto">
            <a:xfrm>
              <a:off x="246394" y="5254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8" name="Oval 8">
              <a:extLst>
                <a:ext uri="{FF2B5EF4-FFF2-40B4-BE49-F238E27FC236}">
                  <a16:creationId xmlns:a16="http://schemas.microsoft.com/office/drawing/2014/main" id="{95C62D6A-CCF5-47CA-8D2B-B9FBDC12FD39}"/>
                </a:ext>
              </a:extLst>
            </p:cNvPr>
            <p:cNvSpPr>
              <a:spLocks noChangeArrowheads="1"/>
            </p:cNvSpPr>
            <p:nvPr userDrawn="1"/>
          </p:nvSpPr>
          <p:spPr bwMode="auto">
            <a:xfrm>
              <a:off x="538494" y="3333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19" name="Oval 9">
              <a:extLst>
                <a:ext uri="{FF2B5EF4-FFF2-40B4-BE49-F238E27FC236}">
                  <a16:creationId xmlns:a16="http://schemas.microsoft.com/office/drawing/2014/main" id="{FE91D00B-B8C9-45F1-BCA5-D56BF3ECB3ED}"/>
                </a:ext>
              </a:extLst>
            </p:cNvPr>
            <p:cNvSpPr>
              <a:spLocks noChangeArrowheads="1"/>
            </p:cNvSpPr>
            <p:nvPr userDrawn="1"/>
          </p:nvSpPr>
          <p:spPr bwMode="auto">
            <a:xfrm>
              <a:off x="157494" y="3333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20" name="Oval 10">
              <a:extLst>
                <a:ext uri="{FF2B5EF4-FFF2-40B4-BE49-F238E27FC236}">
                  <a16:creationId xmlns:a16="http://schemas.microsoft.com/office/drawing/2014/main" id="{7DEF11AA-5349-4635-AA01-5959F6051FCF}"/>
                </a:ext>
              </a:extLst>
            </p:cNvPr>
            <p:cNvSpPr>
              <a:spLocks noChangeArrowheads="1"/>
            </p:cNvSpPr>
            <p:nvPr userDrawn="1"/>
          </p:nvSpPr>
          <p:spPr bwMode="auto">
            <a:xfrm>
              <a:off x="347994" y="33337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21" name="Oval 11">
              <a:extLst>
                <a:ext uri="{FF2B5EF4-FFF2-40B4-BE49-F238E27FC236}">
                  <a16:creationId xmlns:a16="http://schemas.microsoft.com/office/drawing/2014/main" id="{F797BC14-4EDE-4530-BFED-47D93A671D85}"/>
                </a:ext>
              </a:extLst>
            </p:cNvPr>
            <p:cNvSpPr>
              <a:spLocks noChangeArrowheads="1"/>
            </p:cNvSpPr>
            <p:nvPr userDrawn="1"/>
          </p:nvSpPr>
          <p:spPr bwMode="auto">
            <a:xfrm>
              <a:off x="435306" y="90646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22" name="Oval 12">
              <a:extLst>
                <a:ext uri="{FF2B5EF4-FFF2-40B4-BE49-F238E27FC236}">
                  <a16:creationId xmlns:a16="http://schemas.microsoft.com/office/drawing/2014/main" id="{24758359-6E62-4B69-BEF8-F1E73E88C400}"/>
                </a:ext>
              </a:extLst>
            </p:cNvPr>
            <p:cNvSpPr>
              <a:spLocks noChangeArrowheads="1"/>
            </p:cNvSpPr>
            <p:nvPr userDrawn="1"/>
          </p:nvSpPr>
          <p:spPr bwMode="auto">
            <a:xfrm>
              <a:off x="55894" y="9064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23" name="Oval 13">
              <a:extLst>
                <a:ext uri="{FF2B5EF4-FFF2-40B4-BE49-F238E27FC236}">
                  <a16:creationId xmlns:a16="http://schemas.microsoft.com/office/drawing/2014/main" id="{FBCE161C-59F7-4B6C-A56C-75287FD15A6F}"/>
                </a:ext>
              </a:extLst>
            </p:cNvPr>
            <p:cNvSpPr>
              <a:spLocks noChangeArrowheads="1"/>
            </p:cNvSpPr>
            <p:nvPr userDrawn="1"/>
          </p:nvSpPr>
          <p:spPr bwMode="auto">
            <a:xfrm>
              <a:off x="246394" y="9064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24" name="Oval 14">
              <a:extLst>
                <a:ext uri="{FF2B5EF4-FFF2-40B4-BE49-F238E27FC236}">
                  <a16:creationId xmlns:a16="http://schemas.microsoft.com/office/drawing/2014/main" id="{42967731-53E0-4595-AE64-7BF4C556E270}"/>
                </a:ext>
              </a:extLst>
            </p:cNvPr>
            <p:cNvSpPr>
              <a:spLocks noChangeArrowheads="1"/>
            </p:cNvSpPr>
            <p:nvPr userDrawn="1"/>
          </p:nvSpPr>
          <p:spPr bwMode="auto">
            <a:xfrm>
              <a:off x="538494" y="7159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25" name="Oval 15">
              <a:extLst>
                <a:ext uri="{FF2B5EF4-FFF2-40B4-BE49-F238E27FC236}">
                  <a16:creationId xmlns:a16="http://schemas.microsoft.com/office/drawing/2014/main" id="{D9656E5C-2539-45BE-B2B9-CEF8EB2A99BC}"/>
                </a:ext>
              </a:extLst>
            </p:cNvPr>
            <p:cNvSpPr>
              <a:spLocks noChangeArrowheads="1"/>
            </p:cNvSpPr>
            <p:nvPr userDrawn="1"/>
          </p:nvSpPr>
          <p:spPr bwMode="auto">
            <a:xfrm>
              <a:off x="157494" y="7159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26" name="Oval 16">
              <a:extLst>
                <a:ext uri="{FF2B5EF4-FFF2-40B4-BE49-F238E27FC236}">
                  <a16:creationId xmlns:a16="http://schemas.microsoft.com/office/drawing/2014/main" id="{B83B6F3E-8EE2-49AA-8782-A535CBFAFE11}"/>
                </a:ext>
              </a:extLst>
            </p:cNvPr>
            <p:cNvSpPr>
              <a:spLocks noChangeArrowheads="1"/>
            </p:cNvSpPr>
            <p:nvPr userDrawn="1"/>
          </p:nvSpPr>
          <p:spPr bwMode="auto">
            <a:xfrm>
              <a:off x="347994" y="71596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28" name="Oval 5">
              <a:extLst>
                <a:ext uri="{FF2B5EF4-FFF2-40B4-BE49-F238E27FC236}">
                  <a16:creationId xmlns:a16="http://schemas.microsoft.com/office/drawing/2014/main" id="{A1985DE0-1829-452A-8D06-990F85EFF5BE}"/>
                </a:ext>
              </a:extLst>
            </p:cNvPr>
            <p:cNvSpPr>
              <a:spLocks noChangeArrowheads="1"/>
            </p:cNvSpPr>
            <p:nvPr userDrawn="1"/>
          </p:nvSpPr>
          <p:spPr bwMode="auto">
            <a:xfrm>
              <a:off x="1004133" y="128667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29" name="Oval 6">
              <a:extLst>
                <a:ext uri="{FF2B5EF4-FFF2-40B4-BE49-F238E27FC236}">
                  <a16:creationId xmlns:a16="http://schemas.microsoft.com/office/drawing/2014/main" id="{BE904090-5021-4B4B-A86F-D430616A247E}"/>
                </a:ext>
              </a:extLst>
            </p:cNvPr>
            <p:cNvSpPr>
              <a:spLocks noChangeArrowheads="1"/>
            </p:cNvSpPr>
            <p:nvPr userDrawn="1"/>
          </p:nvSpPr>
          <p:spPr bwMode="auto">
            <a:xfrm>
              <a:off x="624721" y="12866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0" name="Oval 7">
              <a:extLst>
                <a:ext uri="{FF2B5EF4-FFF2-40B4-BE49-F238E27FC236}">
                  <a16:creationId xmlns:a16="http://schemas.microsoft.com/office/drawing/2014/main" id="{91021274-1273-4E8C-97A7-49E195123370}"/>
                </a:ext>
              </a:extLst>
            </p:cNvPr>
            <p:cNvSpPr>
              <a:spLocks noChangeArrowheads="1"/>
            </p:cNvSpPr>
            <p:nvPr userDrawn="1"/>
          </p:nvSpPr>
          <p:spPr bwMode="auto">
            <a:xfrm>
              <a:off x="815221" y="12866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1" name="Oval 8">
              <a:extLst>
                <a:ext uri="{FF2B5EF4-FFF2-40B4-BE49-F238E27FC236}">
                  <a16:creationId xmlns:a16="http://schemas.microsoft.com/office/drawing/2014/main" id="{0D5FDE6A-4309-4103-A518-B2112DB2C3AC}"/>
                </a:ext>
              </a:extLst>
            </p:cNvPr>
            <p:cNvSpPr>
              <a:spLocks noChangeArrowheads="1"/>
            </p:cNvSpPr>
            <p:nvPr userDrawn="1"/>
          </p:nvSpPr>
          <p:spPr bwMode="auto">
            <a:xfrm>
              <a:off x="1107321" y="109458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2" name="Oval 9">
              <a:extLst>
                <a:ext uri="{FF2B5EF4-FFF2-40B4-BE49-F238E27FC236}">
                  <a16:creationId xmlns:a16="http://schemas.microsoft.com/office/drawing/2014/main" id="{FA1ADA88-D056-45AC-AA90-173C6EC662F3}"/>
                </a:ext>
              </a:extLst>
            </p:cNvPr>
            <p:cNvSpPr>
              <a:spLocks noChangeArrowheads="1"/>
            </p:cNvSpPr>
            <p:nvPr userDrawn="1"/>
          </p:nvSpPr>
          <p:spPr bwMode="auto">
            <a:xfrm>
              <a:off x="726321" y="109458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3" name="Oval 10">
              <a:extLst>
                <a:ext uri="{FF2B5EF4-FFF2-40B4-BE49-F238E27FC236}">
                  <a16:creationId xmlns:a16="http://schemas.microsoft.com/office/drawing/2014/main" id="{41B55974-14BF-425C-9C04-B2FC62FCA722}"/>
                </a:ext>
              </a:extLst>
            </p:cNvPr>
            <p:cNvSpPr>
              <a:spLocks noChangeArrowheads="1"/>
            </p:cNvSpPr>
            <p:nvPr userDrawn="1"/>
          </p:nvSpPr>
          <p:spPr bwMode="auto">
            <a:xfrm>
              <a:off x="916821" y="109458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4" name="Oval 11">
              <a:extLst>
                <a:ext uri="{FF2B5EF4-FFF2-40B4-BE49-F238E27FC236}">
                  <a16:creationId xmlns:a16="http://schemas.microsoft.com/office/drawing/2014/main" id="{F23F6DA9-8E92-444D-8CF3-C3807ED393CE}"/>
                </a:ext>
              </a:extLst>
            </p:cNvPr>
            <p:cNvSpPr>
              <a:spLocks noChangeArrowheads="1"/>
            </p:cNvSpPr>
            <p:nvPr userDrawn="1"/>
          </p:nvSpPr>
          <p:spPr bwMode="auto">
            <a:xfrm>
              <a:off x="1004133" y="166767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5" name="Oval 12">
              <a:extLst>
                <a:ext uri="{FF2B5EF4-FFF2-40B4-BE49-F238E27FC236}">
                  <a16:creationId xmlns:a16="http://schemas.microsoft.com/office/drawing/2014/main" id="{7FD77725-A667-4838-8EA8-508C55025B78}"/>
                </a:ext>
              </a:extLst>
            </p:cNvPr>
            <p:cNvSpPr>
              <a:spLocks noChangeArrowheads="1"/>
            </p:cNvSpPr>
            <p:nvPr userDrawn="1"/>
          </p:nvSpPr>
          <p:spPr bwMode="auto">
            <a:xfrm>
              <a:off x="624721" y="16676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6" name="Oval 13">
              <a:extLst>
                <a:ext uri="{FF2B5EF4-FFF2-40B4-BE49-F238E27FC236}">
                  <a16:creationId xmlns:a16="http://schemas.microsoft.com/office/drawing/2014/main" id="{75BAEEB5-64F3-4CC7-82B1-55CBAAC21DD5}"/>
                </a:ext>
              </a:extLst>
            </p:cNvPr>
            <p:cNvSpPr>
              <a:spLocks noChangeArrowheads="1"/>
            </p:cNvSpPr>
            <p:nvPr userDrawn="1"/>
          </p:nvSpPr>
          <p:spPr bwMode="auto">
            <a:xfrm>
              <a:off x="815221" y="16676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7" name="Oval 14">
              <a:extLst>
                <a:ext uri="{FF2B5EF4-FFF2-40B4-BE49-F238E27FC236}">
                  <a16:creationId xmlns:a16="http://schemas.microsoft.com/office/drawing/2014/main" id="{2C48B21C-DF11-4F9A-8F4B-231A5784257B}"/>
                </a:ext>
              </a:extLst>
            </p:cNvPr>
            <p:cNvSpPr>
              <a:spLocks noChangeArrowheads="1"/>
            </p:cNvSpPr>
            <p:nvPr userDrawn="1"/>
          </p:nvSpPr>
          <p:spPr bwMode="auto">
            <a:xfrm>
              <a:off x="1107321" y="14771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8" name="Oval 15">
              <a:extLst>
                <a:ext uri="{FF2B5EF4-FFF2-40B4-BE49-F238E27FC236}">
                  <a16:creationId xmlns:a16="http://schemas.microsoft.com/office/drawing/2014/main" id="{E7CEE921-5E67-44CE-8038-120B26235400}"/>
                </a:ext>
              </a:extLst>
            </p:cNvPr>
            <p:cNvSpPr>
              <a:spLocks noChangeArrowheads="1"/>
            </p:cNvSpPr>
            <p:nvPr userDrawn="1"/>
          </p:nvSpPr>
          <p:spPr bwMode="auto">
            <a:xfrm>
              <a:off x="726321" y="14771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39" name="Oval 16">
              <a:extLst>
                <a:ext uri="{FF2B5EF4-FFF2-40B4-BE49-F238E27FC236}">
                  <a16:creationId xmlns:a16="http://schemas.microsoft.com/office/drawing/2014/main" id="{BF7A2F5D-A424-4CEE-9C1A-7A2FD897FF19}"/>
                </a:ext>
              </a:extLst>
            </p:cNvPr>
            <p:cNvSpPr>
              <a:spLocks noChangeArrowheads="1"/>
            </p:cNvSpPr>
            <p:nvPr userDrawn="1"/>
          </p:nvSpPr>
          <p:spPr bwMode="auto">
            <a:xfrm>
              <a:off x="916821" y="14771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1" name="Oval 5">
              <a:extLst>
                <a:ext uri="{FF2B5EF4-FFF2-40B4-BE49-F238E27FC236}">
                  <a16:creationId xmlns:a16="http://schemas.microsoft.com/office/drawing/2014/main" id="{335C1A74-9A46-418F-91F1-F4255C7F2B54}"/>
                </a:ext>
              </a:extLst>
            </p:cNvPr>
            <p:cNvSpPr>
              <a:spLocks noChangeArrowheads="1"/>
            </p:cNvSpPr>
            <p:nvPr userDrawn="1"/>
          </p:nvSpPr>
          <p:spPr bwMode="auto">
            <a:xfrm>
              <a:off x="1575625" y="128667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2" name="Oval 6">
              <a:extLst>
                <a:ext uri="{FF2B5EF4-FFF2-40B4-BE49-F238E27FC236}">
                  <a16:creationId xmlns:a16="http://schemas.microsoft.com/office/drawing/2014/main" id="{7F6C6BEA-C88C-4789-A748-758EC8DEC41C}"/>
                </a:ext>
              </a:extLst>
            </p:cNvPr>
            <p:cNvSpPr>
              <a:spLocks noChangeArrowheads="1"/>
            </p:cNvSpPr>
            <p:nvPr userDrawn="1"/>
          </p:nvSpPr>
          <p:spPr bwMode="auto">
            <a:xfrm>
              <a:off x="1196213" y="12866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3" name="Oval 7">
              <a:extLst>
                <a:ext uri="{FF2B5EF4-FFF2-40B4-BE49-F238E27FC236}">
                  <a16:creationId xmlns:a16="http://schemas.microsoft.com/office/drawing/2014/main" id="{5926875C-876C-4766-8A50-79E14B9DC374}"/>
                </a:ext>
              </a:extLst>
            </p:cNvPr>
            <p:cNvSpPr>
              <a:spLocks noChangeArrowheads="1"/>
            </p:cNvSpPr>
            <p:nvPr userDrawn="1"/>
          </p:nvSpPr>
          <p:spPr bwMode="auto">
            <a:xfrm>
              <a:off x="1386713" y="12866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4" name="Oval 8">
              <a:extLst>
                <a:ext uri="{FF2B5EF4-FFF2-40B4-BE49-F238E27FC236}">
                  <a16:creationId xmlns:a16="http://schemas.microsoft.com/office/drawing/2014/main" id="{EFCBB0FA-8999-4F67-A1F0-2D0DEFF61A85}"/>
                </a:ext>
              </a:extLst>
            </p:cNvPr>
            <p:cNvSpPr>
              <a:spLocks noChangeArrowheads="1"/>
            </p:cNvSpPr>
            <p:nvPr userDrawn="1"/>
          </p:nvSpPr>
          <p:spPr bwMode="auto">
            <a:xfrm>
              <a:off x="1678813" y="109458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5" name="Oval 9">
              <a:extLst>
                <a:ext uri="{FF2B5EF4-FFF2-40B4-BE49-F238E27FC236}">
                  <a16:creationId xmlns:a16="http://schemas.microsoft.com/office/drawing/2014/main" id="{22949013-1FDD-4E0D-A4FC-AF1357A59C85}"/>
                </a:ext>
              </a:extLst>
            </p:cNvPr>
            <p:cNvSpPr>
              <a:spLocks noChangeArrowheads="1"/>
            </p:cNvSpPr>
            <p:nvPr userDrawn="1"/>
          </p:nvSpPr>
          <p:spPr bwMode="auto">
            <a:xfrm>
              <a:off x="1297813" y="109458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6" name="Oval 10">
              <a:extLst>
                <a:ext uri="{FF2B5EF4-FFF2-40B4-BE49-F238E27FC236}">
                  <a16:creationId xmlns:a16="http://schemas.microsoft.com/office/drawing/2014/main" id="{DC553994-98E3-4A14-86A1-35D1890A77D0}"/>
                </a:ext>
              </a:extLst>
            </p:cNvPr>
            <p:cNvSpPr>
              <a:spLocks noChangeArrowheads="1"/>
            </p:cNvSpPr>
            <p:nvPr userDrawn="1"/>
          </p:nvSpPr>
          <p:spPr bwMode="auto">
            <a:xfrm>
              <a:off x="1488313" y="109458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7" name="Oval 11">
              <a:extLst>
                <a:ext uri="{FF2B5EF4-FFF2-40B4-BE49-F238E27FC236}">
                  <a16:creationId xmlns:a16="http://schemas.microsoft.com/office/drawing/2014/main" id="{82EFF6A2-E332-49B4-B9B3-8CB4C3BA3BE2}"/>
                </a:ext>
              </a:extLst>
            </p:cNvPr>
            <p:cNvSpPr>
              <a:spLocks noChangeArrowheads="1"/>
            </p:cNvSpPr>
            <p:nvPr userDrawn="1"/>
          </p:nvSpPr>
          <p:spPr bwMode="auto">
            <a:xfrm>
              <a:off x="1575625" y="166767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8" name="Oval 12">
              <a:extLst>
                <a:ext uri="{FF2B5EF4-FFF2-40B4-BE49-F238E27FC236}">
                  <a16:creationId xmlns:a16="http://schemas.microsoft.com/office/drawing/2014/main" id="{5D7975E7-DEDE-4699-857C-D739BF2E1679}"/>
                </a:ext>
              </a:extLst>
            </p:cNvPr>
            <p:cNvSpPr>
              <a:spLocks noChangeArrowheads="1"/>
            </p:cNvSpPr>
            <p:nvPr userDrawn="1"/>
          </p:nvSpPr>
          <p:spPr bwMode="auto">
            <a:xfrm>
              <a:off x="1196213" y="16676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49" name="Oval 13">
              <a:extLst>
                <a:ext uri="{FF2B5EF4-FFF2-40B4-BE49-F238E27FC236}">
                  <a16:creationId xmlns:a16="http://schemas.microsoft.com/office/drawing/2014/main" id="{1484B47A-2B4B-42F8-AE81-376624476F69}"/>
                </a:ext>
              </a:extLst>
            </p:cNvPr>
            <p:cNvSpPr>
              <a:spLocks noChangeArrowheads="1"/>
            </p:cNvSpPr>
            <p:nvPr userDrawn="1"/>
          </p:nvSpPr>
          <p:spPr bwMode="auto">
            <a:xfrm>
              <a:off x="1386713" y="16676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0" name="Oval 14">
              <a:extLst>
                <a:ext uri="{FF2B5EF4-FFF2-40B4-BE49-F238E27FC236}">
                  <a16:creationId xmlns:a16="http://schemas.microsoft.com/office/drawing/2014/main" id="{74C58CC4-3451-4078-8D5B-56A37F977943}"/>
                </a:ext>
              </a:extLst>
            </p:cNvPr>
            <p:cNvSpPr>
              <a:spLocks noChangeArrowheads="1"/>
            </p:cNvSpPr>
            <p:nvPr userDrawn="1"/>
          </p:nvSpPr>
          <p:spPr bwMode="auto">
            <a:xfrm>
              <a:off x="1678813" y="14771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1" name="Oval 15">
              <a:extLst>
                <a:ext uri="{FF2B5EF4-FFF2-40B4-BE49-F238E27FC236}">
                  <a16:creationId xmlns:a16="http://schemas.microsoft.com/office/drawing/2014/main" id="{067BE992-0FD1-40AD-910C-ED55D946E1BD}"/>
                </a:ext>
              </a:extLst>
            </p:cNvPr>
            <p:cNvSpPr>
              <a:spLocks noChangeArrowheads="1"/>
            </p:cNvSpPr>
            <p:nvPr userDrawn="1"/>
          </p:nvSpPr>
          <p:spPr bwMode="auto">
            <a:xfrm>
              <a:off x="1297813" y="14771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2" name="Oval 16">
              <a:extLst>
                <a:ext uri="{FF2B5EF4-FFF2-40B4-BE49-F238E27FC236}">
                  <a16:creationId xmlns:a16="http://schemas.microsoft.com/office/drawing/2014/main" id="{7D6EDD2D-CC2C-465E-BCA4-CD9BD7116AEB}"/>
                </a:ext>
              </a:extLst>
            </p:cNvPr>
            <p:cNvSpPr>
              <a:spLocks noChangeArrowheads="1"/>
            </p:cNvSpPr>
            <p:nvPr userDrawn="1"/>
          </p:nvSpPr>
          <p:spPr bwMode="auto">
            <a:xfrm>
              <a:off x="1488313" y="14771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5" name="Oval 6">
              <a:extLst>
                <a:ext uri="{FF2B5EF4-FFF2-40B4-BE49-F238E27FC236}">
                  <a16:creationId xmlns:a16="http://schemas.microsoft.com/office/drawing/2014/main" id="{9D0F4EE7-CA60-44CB-8FD0-023FA496142C}"/>
                </a:ext>
              </a:extLst>
            </p:cNvPr>
            <p:cNvSpPr>
              <a:spLocks noChangeArrowheads="1"/>
            </p:cNvSpPr>
            <p:nvPr userDrawn="1"/>
          </p:nvSpPr>
          <p:spPr bwMode="auto">
            <a:xfrm>
              <a:off x="1767705" y="12866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6" name="Oval 7">
              <a:extLst>
                <a:ext uri="{FF2B5EF4-FFF2-40B4-BE49-F238E27FC236}">
                  <a16:creationId xmlns:a16="http://schemas.microsoft.com/office/drawing/2014/main" id="{5F548291-5DED-4A9C-9FA3-17F71F4ED04A}"/>
                </a:ext>
              </a:extLst>
            </p:cNvPr>
            <p:cNvSpPr>
              <a:spLocks noChangeArrowheads="1"/>
            </p:cNvSpPr>
            <p:nvPr userDrawn="1"/>
          </p:nvSpPr>
          <p:spPr bwMode="auto">
            <a:xfrm>
              <a:off x="1958205" y="12866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58" name="Oval 9">
              <a:extLst>
                <a:ext uri="{FF2B5EF4-FFF2-40B4-BE49-F238E27FC236}">
                  <a16:creationId xmlns:a16="http://schemas.microsoft.com/office/drawing/2014/main" id="{5AE563F6-C998-4907-B3B1-648833F59C10}"/>
                </a:ext>
              </a:extLst>
            </p:cNvPr>
            <p:cNvSpPr>
              <a:spLocks noChangeArrowheads="1"/>
            </p:cNvSpPr>
            <p:nvPr userDrawn="1"/>
          </p:nvSpPr>
          <p:spPr bwMode="auto">
            <a:xfrm>
              <a:off x="1869305" y="109458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1" name="Oval 12">
              <a:extLst>
                <a:ext uri="{FF2B5EF4-FFF2-40B4-BE49-F238E27FC236}">
                  <a16:creationId xmlns:a16="http://schemas.microsoft.com/office/drawing/2014/main" id="{A0A83CCE-EA81-4AE1-9E12-5DC58D17683C}"/>
                </a:ext>
              </a:extLst>
            </p:cNvPr>
            <p:cNvSpPr>
              <a:spLocks noChangeArrowheads="1"/>
            </p:cNvSpPr>
            <p:nvPr userDrawn="1"/>
          </p:nvSpPr>
          <p:spPr bwMode="auto">
            <a:xfrm>
              <a:off x="1767705" y="16676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2" name="Oval 13">
              <a:extLst>
                <a:ext uri="{FF2B5EF4-FFF2-40B4-BE49-F238E27FC236}">
                  <a16:creationId xmlns:a16="http://schemas.microsoft.com/office/drawing/2014/main" id="{B00F03C7-2D1A-44BD-8125-33D50A3EF9E9}"/>
                </a:ext>
              </a:extLst>
            </p:cNvPr>
            <p:cNvSpPr>
              <a:spLocks noChangeArrowheads="1"/>
            </p:cNvSpPr>
            <p:nvPr userDrawn="1"/>
          </p:nvSpPr>
          <p:spPr bwMode="auto">
            <a:xfrm>
              <a:off x="1958205" y="16676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64" name="Oval 15">
              <a:extLst>
                <a:ext uri="{FF2B5EF4-FFF2-40B4-BE49-F238E27FC236}">
                  <a16:creationId xmlns:a16="http://schemas.microsoft.com/office/drawing/2014/main" id="{B44E52CB-A453-498A-8F60-8790C7B8DEFE}"/>
                </a:ext>
              </a:extLst>
            </p:cNvPr>
            <p:cNvSpPr>
              <a:spLocks noChangeArrowheads="1"/>
            </p:cNvSpPr>
            <p:nvPr userDrawn="1"/>
          </p:nvSpPr>
          <p:spPr bwMode="auto">
            <a:xfrm>
              <a:off x="1869305" y="14771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32" name="Oval 5">
              <a:extLst>
                <a:ext uri="{FF2B5EF4-FFF2-40B4-BE49-F238E27FC236}">
                  <a16:creationId xmlns:a16="http://schemas.microsoft.com/office/drawing/2014/main" id="{A7ABC780-EBB9-4EE4-80B9-9B5696B541F5}"/>
                </a:ext>
              </a:extLst>
            </p:cNvPr>
            <p:cNvSpPr>
              <a:spLocks noChangeArrowheads="1"/>
            </p:cNvSpPr>
            <p:nvPr userDrawn="1"/>
          </p:nvSpPr>
          <p:spPr bwMode="auto">
            <a:xfrm>
              <a:off x="432641" y="128667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33" name="Oval 6">
              <a:extLst>
                <a:ext uri="{FF2B5EF4-FFF2-40B4-BE49-F238E27FC236}">
                  <a16:creationId xmlns:a16="http://schemas.microsoft.com/office/drawing/2014/main" id="{90E5B43E-1314-4B94-950A-E8DF81514FBD}"/>
                </a:ext>
              </a:extLst>
            </p:cNvPr>
            <p:cNvSpPr>
              <a:spLocks noChangeArrowheads="1"/>
            </p:cNvSpPr>
            <p:nvPr userDrawn="1"/>
          </p:nvSpPr>
          <p:spPr bwMode="auto">
            <a:xfrm>
              <a:off x="53229" y="12866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34" name="Oval 7">
              <a:extLst>
                <a:ext uri="{FF2B5EF4-FFF2-40B4-BE49-F238E27FC236}">
                  <a16:creationId xmlns:a16="http://schemas.microsoft.com/office/drawing/2014/main" id="{68415E2E-1392-4776-B6CD-9F04077211C9}"/>
                </a:ext>
              </a:extLst>
            </p:cNvPr>
            <p:cNvSpPr>
              <a:spLocks noChangeArrowheads="1"/>
            </p:cNvSpPr>
            <p:nvPr userDrawn="1"/>
          </p:nvSpPr>
          <p:spPr bwMode="auto">
            <a:xfrm>
              <a:off x="243729" y="12866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35" name="Oval 8">
              <a:extLst>
                <a:ext uri="{FF2B5EF4-FFF2-40B4-BE49-F238E27FC236}">
                  <a16:creationId xmlns:a16="http://schemas.microsoft.com/office/drawing/2014/main" id="{FDD3C399-C9A5-45FE-8E40-95938AB5804C}"/>
                </a:ext>
              </a:extLst>
            </p:cNvPr>
            <p:cNvSpPr>
              <a:spLocks noChangeArrowheads="1"/>
            </p:cNvSpPr>
            <p:nvPr userDrawn="1"/>
          </p:nvSpPr>
          <p:spPr bwMode="auto">
            <a:xfrm>
              <a:off x="535829" y="109458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36" name="Oval 9">
              <a:extLst>
                <a:ext uri="{FF2B5EF4-FFF2-40B4-BE49-F238E27FC236}">
                  <a16:creationId xmlns:a16="http://schemas.microsoft.com/office/drawing/2014/main" id="{CF2B2BF0-1D32-4C7C-B27A-9B755696C9A9}"/>
                </a:ext>
              </a:extLst>
            </p:cNvPr>
            <p:cNvSpPr>
              <a:spLocks noChangeArrowheads="1"/>
            </p:cNvSpPr>
            <p:nvPr userDrawn="1"/>
          </p:nvSpPr>
          <p:spPr bwMode="auto">
            <a:xfrm>
              <a:off x="154829" y="109458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37" name="Oval 10">
              <a:extLst>
                <a:ext uri="{FF2B5EF4-FFF2-40B4-BE49-F238E27FC236}">
                  <a16:creationId xmlns:a16="http://schemas.microsoft.com/office/drawing/2014/main" id="{C2685A31-B8A4-42C2-9A63-2E49CC203A6D}"/>
                </a:ext>
              </a:extLst>
            </p:cNvPr>
            <p:cNvSpPr>
              <a:spLocks noChangeArrowheads="1"/>
            </p:cNvSpPr>
            <p:nvPr userDrawn="1"/>
          </p:nvSpPr>
          <p:spPr bwMode="auto">
            <a:xfrm>
              <a:off x="345329" y="109458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38" name="Oval 11">
              <a:extLst>
                <a:ext uri="{FF2B5EF4-FFF2-40B4-BE49-F238E27FC236}">
                  <a16:creationId xmlns:a16="http://schemas.microsoft.com/office/drawing/2014/main" id="{31B65A2D-BCA0-4D1B-9CA3-CFF38BD1559B}"/>
                </a:ext>
              </a:extLst>
            </p:cNvPr>
            <p:cNvSpPr>
              <a:spLocks noChangeArrowheads="1"/>
            </p:cNvSpPr>
            <p:nvPr userDrawn="1"/>
          </p:nvSpPr>
          <p:spPr bwMode="auto">
            <a:xfrm>
              <a:off x="432641" y="166767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39" name="Oval 12">
              <a:extLst>
                <a:ext uri="{FF2B5EF4-FFF2-40B4-BE49-F238E27FC236}">
                  <a16:creationId xmlns:a16="http://schemas.microsoft.com/office/drawing/2014/main" id="{FB192E56-FA3E-4C3C-973B-097EBB639504}"/>
                </a:ext>
              </a:extLst>
            </p:cNvPr>
            <p:cNvSpPr>
              <a:spLocks noChangeArrowheads="1"/>
            </p:cNvSpPr>
            <p:nvPr userDrawn="1"/>
          </p:nvSpPr>
          <p:spPr bwMode="auto">
            <a:xfrm>
              <a:off x="53229" y="16676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40" name="Oval 13">
              <a:extLst>
                <a:ext uri="{FF2B5EF4-FFF2-40B4-BE49-F238E27FC236}">
                  <a16:creationId xmlns:a16="http://schemas.microsoft.com/office/drawing/2014/main" id="{CE19B59C-F662-4DBE-9891-073C95EF58CF}"/>
                </a:ext>
              </a:extLst>
            </p:cNvPr>
            <p:cNvSpPr>
              <a:spLocks noChangeArrowheads="1"/>
            </p:cNvSpPr>
            <p:nvPr userDrawn="1"/>
          </p:nvSpPr>
          <p:spPr bwMode="auto">
            <a:xfrm>
              <a:off x="243729" y="16676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41" name="Oval 14">
              <a:extLst>
                <a:ext uri="{FF2B5EF4-FFF2-40B4-BE49-F238E27FC236}">
                  <a16:creationId xmlns:a16="http://schemas.microsoft.com/office/drawing/2014/main" id="{5800379B-9518-4E98-80B4-0FC0AF22CC38}"/>
                </a:ext>
              </a:extLst>
            </p:cNvPr>
            <p:cNvSpPr>
              <a:spLocks noChangeArrowheads="1"/>
            </p:cNvSpPr>
            <p:nvPr userDrawn="1"/>
          </p:nvSpPr>
          <p:spPr bwMode="auto">
            <a:xfrm>
              <a:off x="535829" y="14771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42" name="Oval 15">
              <a:extLst>
                <a:ext uri="{FF2B5EF4-FFF2-40B4-BE49-F238E27FC236}">
                  <a16:creationId xmlns:a16="http://schemas.microsoft.com/office/drawing/2014/main" id="{C10B8D41-05C6-42AC-B456-69138A2E18C3}"/>
                </a:ext>
              </a:extLst>
            </p:cNvPr>
            <p:cNvSpPr>
              <a:spLocks noChangeArrowheads="1"/>
            </p:cNvSpPr>
            <p:nvPr userDrawn="1"/>
          </p:nvSpPr>
          <p:spPr bwMode="auto">
            <a:xfrm>
              <a:off x="154829" y="14771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43" name="Oval 16">
              <a:extLst>
                <a:ext uri="{FF2B5EF4-FFF2-40B4-BE49-F238E27FC236}">
                  <a16:creationId xmlns:a16="http://schemas.microsoft.com/office/drawing/2014/main" id="{53021467-9C56-4A74-BFCA-74D81F44C5C2}"/>
                </a:ext>
              </a:extLst>
            </p:cNvPr>
            <p:cNvSpPr>
              <a:spLocks noChangeArrowheads="1"/>
            </p:cNvSpPr>
            <p:nvPr userDrawn="1"/>
          </p:nvSpPr>
          <p:spPr bwMode="auto">
            <a:xfrm>
              <a:off x="345329" y="147717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245" name="Oval 5">
              <a:extLst>
                <a:ext uri="{FF2B5EF4-FFF2-40B4-BE49-F238E27FC236}">
                  <a16:creationId xmlns:a16="http://schemas.microsoft.com/office/drawing/2014/main" id="{295F1E7E-C96E-4679-9788-B2A0AB994FEE}"/>
                </a:ext>
              </a:extLst>
            </p:cNvPr>
            <p:cNvSpPr>
              <a:spLocks noChangeArrowheads="1"/>
            </p:cNvSpPr>
            <p:nvPr userDrawn="1"/>
          </p:nvSpPr>
          <p:spPr bwMode="auto">
            <a:xfrm>
              <a:off x="1006106" y="205183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6" name="Oval 6">
              <a:extLst>
                <a:ext uri="{FF2B5EF4-FFF2-40B4-BE49-F238E27FC236}">
                  <a16:creationId xmlns:a16="http://schemas.microsoft.com/office/drawing/2014/main" id="{65E7EB30-9626-4DC2-8F50-6400CFC07A89}"/>
                </a:ext>
              </a:extLst>
            </p:cNvPr>
            <p:cNvSpPr>
              <a:spLocks noChangeArrowheads="1"/>
            </p:cNvSpPr>
            <p:nvPr userDrawn="1"/>
          </p:nvSpPr>
          <p:spPr bwMode="auto">
            <a:xfrm>
              <a:off x="626694" y="20518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7" name="Oval 7">
              <a:extLst>
                <a:ext uri="{FF2B5EF4-FFF2-40B4-BE49-F238E27FC236}">
                  <a16:creationId xmlns:a16="http://schemas.microsoft.com/office/drawing/2014/main" id="{0E143C57-E100-49E3-BBAB-BE621C06044B}"/>
                </a:ext>
              </a:extLst>
            </p:cNvPr>
            <p:cNvSpPr>
              <a:spLocks noChangeArrowheads="1"/>
            </p:cNvSpPr>
            <p:nvPr userDrawn="1"/>
          </p:nvSpPr>
          <p:spPr bwMode="auto">
            <a:xfrm>
              <a:off x="817194" y="20518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8" name="Oval 8">
              <a:extLst>
                <a:ext uri="{FF2B5EF4-FFF2-40B4-BE49-F238E27FC236}">
                  <a16:creationId xmlns:a16="http://schemas.microsoft.com/office/drawing/2014/main" id="{DE18B43D-0888-41FF-985B-14D08B548CBE}"/>
                </a:ext>
              </a:extLst>
            </p:cNvPr>
            <p:cNvSpPr>
              <a:spLocks noChangeArrowheads="1"/>
            </p:cNvSpPr>
            <p:nvPr userDrawn="1"/>
          </p:nvSpPr>
          <p:spPr bwMode="auto">
            <a:xfrm>
              <a:off x="1109294" y="185975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49" name="Oval 9">
              <a:extLst>
                <a:ext uri="{FF2B5EF4-FFF2-40B4-BE49-F238E27FC236}">
                  <a16:creationId xmlns:a16="http://schemas.microsoft.com/office/drawing/2014/main" id="{8DA544CE-F8E4-4875-8B22-60B7F88F43CC}"/>
                </a:ext>
              </a:extLst>
            </p:cNvPr>
            <p:cNvSpPr>
              <a:spLocks noChangeArrowheads="1"/>
            </p:cNvSpPr>
            <p:nvPr userDrawn="1"/>
          </p:nvSpPr>
          <p:spPr bwMode="auto">
            <a:xfrm>
              <a:off x="728294" y="185975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0" name="Oval 10">
              <a:extLst>
                <a:ext uri="{FF2B5EF4-FFF2-40B4-BE49-F238E27FC236}">
                  <a16:creationId xmlns:a16="http://schemas.microsoft.com/office/drawing/2014/main" id="{1B8427A3-8535-474D-B22A-1495D8928575}"/>
                </a:ext>
              </a:extLst>
            </p:cNvPr>
            <p:cNvSpPr>
              <a:spLocks noChangeArrowheads="1"/>
            </p:cNvSpPr>
            <p:nvPr userDrawn="1"/>
          </p:nvSpPr>
          <p:spPr bwMode="auto">
            <a:xfrm>
              <a:off x="918794" y="185975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1" name="Oval 11">
              <a:extLst>
                <a:ext uri="{FF2B5EF4-FFF2-40B4-BE49-F238E27FC236}">
                  <a16:creationId xmlns:a16="http://schemas.microsoft.com/office/drawing/2014/main" id="{9E6E1A80-1458-44A9-B7A8-28BA7785DAC7}"/>
                </a:ext>
              </a:extLst>
            </p:cNvPr>
            <p:cNvSpPr>
              <a:spLocks noChangeArrowheads="1"/>
            </p:cNvSpPr>
            <p:nvPr userDrawn="1"/>
          </p:nvSpPr>
          <p:spPr bwMode="auto">
            <a:xfrm>
              <a:off x="1006106" y="243283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2" name="Oval 12">
              <a:extLst>
                <a:ext uri="{FF2B5EF4-FFF2-40B4-BE49-F238E27FC236}">
                  <a16:creationId xmlns:a16="http://schemas.microsoft.com/office/drawing/2014/main" id="{33CD9950-FB39-442A-A4A9-ECD0B415FAEB}"/>
                </a:ext>
              </a:extLst>
            </p:cNvPr>
            <p:cNvSpPr>
              <a:spLocks noChangeArrowheads="1"/>
            </p:cNvSpPr>
            <p:nvPr userDrawn="1"/>
          </p:nvSpPr>
          <p:spPr bwMode="auto">
            <a:xfrm>
              <a:off x="626694" y="24328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3" name="Oval 13">
              <a:extLst>
                <a:ext uri="{FF2B5EF4-FFF2-40B4-BE49-F238E27FC236}">
                  <a16:creationId xmlns:a16="http://schemas.microsoft.com/office/drawing/2014/main" id="{DB38A073-2EF9-453A-A12E-56E0477FC609}"/>
                </a:ext>
              </a:extLst>
            </p:cNvPr>
            <p:cNvSpPr>
              <a:spLocks noChangeArrowheads="1"/>
            </p:cNvSpPr>
            <p:nvPr userDrawn="1"/>
          </p:nvSpPr>
          <p:spPr bwMode="auto">
            <a:xfrm>
              <a:off x="817194" y="24328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4" name="Oval 14">
              <a:extLst>
                <a:ext uri="{FF2B5EF4-FFF2-40B4-BE49-F238E27FC236}">
                  <a16:creationId xmlns:a16="http://schemas.microsoft.com/office/drawing/2014/main" id="{F61F6086-B963-4528-BD3B-E90DBC58F9AB}"/>
                </a:ext>
              </a:extLst>
            </p:cNvPr>
            <p:cNvSpPr>
              <a:spLocks noChangeArrowheads="1"/>
            </p:cNvSpPr>
            <p:nvPr userDrawn="1"/>
          </p:nvSpPr>
          <p:spPr bwMode="auto">
            <a:xfrm>
              <a:off x="1109294" y="22423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5" name="Oval 15">
              <a:extLst>
                <a:ext uri="{FF2B5EF4-FFF2-40B4-BE49-F238E27FC236}">
                  <a16:creationId xmlns:a16="http://schemas.microsoft.com/office/drawing/2014/main" id="{88F5D810-028D-4496-83FD-D4FDEC702EF2}"/>
                </a:ext>
              </a:extLst>
            </p:cNvPr>
            <p:cNvSpPr>
              <a:spLocks noChangeArrowheads="1"/>
            </p:cNvSpPr>
            <p:nvPr userDrawn="1"/>
          </p:nvSpPr>
          <p:spPr bwMode="auto">
            <a:xfrm>
              <a:off x="728294" y="22423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6" name="Oval 16">
              <a:extLst>
                <a:ext uri="{FF2B5EF4-FFF2-40B4-BE49-F238E27FC236}">
                  <a16:creationId xmlns:a16="http://schemas.microsoft.com/office/drawing/2014/main" id="{B990C97E-F5C2-428A-847D-CAF8EB2AB53E}"/>
                </a:ext>
              </a:extLst>
            </p:cNvPr>
            <p:cNvSpPr>
              <a:spLocks noChangeArrowheads="1"/>
            </p:cNvSpPr>
            <p:nvPr userDrawn="1"/>
          </p:nvSpPr>
          <p:spPr bwMode="auto">
            <a:xfrm>
              <a:off x="918794" y="22423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8" name="Oval 5">
              <a:extLst>
                <a:ext uri="{FF2B5EF4-FFF2-40B4-BE49-F238E27FC236}">
                  <a16:creationId xmlns:a16="http://schemas.microsoft.com/office/drawing/2014/main" id="{A4B5D173-B0A8-431A-9870-F3C8348FEBD1}"/>
                </a:ext>
              </a:extLst>
            </p:cNvPr>
            <p:cNvSpPr>
              <a:spLocks noChangeArrowheads="1"/>
            </p:cNvSpPr>
            <p:nvPr userDrawn="1"/>
          </p:nvSpPr>
          <p:spPr bwMode="auto">
            <a:xfrm>
              <a:off x="1577598" y="205183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59" name="Oval 6">
              <a:extLst>
                <a:ext uri="{FF2B5EF4-FFF2-40B4-BE49-F238E27FC236}">
                  <a16:creationId xmlns:a16="http://schemas.microsoft.com/office/drawing/2014/main" id="{9784F59C-F556-4780-AE91-43EC14D87D35}"/>
                </a:ext>
              </a:extLst>
            </p:cNvPr>
            <p:cNvSpPr>
              <a:spLocks noChangeArrowheads="1"/>
            </p:cNvSpPr>
            <p:nvPr userDrawn="1"/>
          </p:nvSpPr>
          <p:spPr bwMode="auto">
            <a:xfrm>
              <a:off x="1198186" y="20518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0" name="Oval 7">
              <a:extLst>
                <a:ext uri="{FF2B5EF4-FFF2-40B4-BE49-F238E27FC236}">
                  <a16:creationId xmlns:a16="http://schemas.microsoft.com/office/drawing/2014/main" id="{1FE79657-27D0-4EE9-A3C8-460EFCF2FFF3}"/>
                </a:ext>
              </a:extLst>
            </p:cNvPr>
            <p:cNvSpPr>
              <a:spLocks noChangeArrowheads="1"/>
            </p:cNvSpPr>
            <p:nvPr userDrawn="1"/>
          </p:nvSpPr>
          <p:spPr bwMode="auto">
            <a:xfrm>
              <a:off x="1388686" y="20518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1" name="Oval 8">
              <a:extLst>
                <a:ext uri="{FF2B5EF4-FFF2-40B4-BE49-F238E27FC236}">
                  <a16:creationId xmlns:a16="http://schemas.microsoft.com/office/drawing/2014/main" id="{7DCCA6CD-EDCC-4198-B76F-C03A4BCE091C}"/>
                </a:ext>
              </a:extLst>
            </p:cNvPr>
            <p:cNvSpPr>
              <a:spLocks noChangeArrowheads="1"/>
            </p:cNvSpPr>
            <p:nvPr userDrawn="1"/>
          </p:nvSpPr>
          <p:spPr bwMode="auto">
            <a:xfrm>
              <a:off x="1680786" y="185975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2" name="Oval 9">
              <a:extLst>
                <a:ext uri="{FF2B5EF4-FFF2-40B4-BE49-F238E27FC236}">
                  <a16:creationId xmlns:a16="http://schemas.microsoft.com/office/drawing/2014/main" id="{CF9BFBF8-6F2C-4A15-9DF5-95FA890B2CDC}"/>
                </a:ext>
              </a:extLst>
            </p:cNvPr>
            <p:cNvSpPr>
              <a:spLocks noChangeArrowheads="1"/>
            </p:cNvSpPr>
            <p:nvPr userDrawn="1"/>
          </p:nvSpPr>
          <p:spPr bwMode="auto">
            <a:xfrm>
              <a:off x="1299786" y="185975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3" name="Oval 10">
              <a:extLst>
                <a:ext uri="{FF2B5EF4-FFF2-40B4-BE49-F238E27FC236}">
                  <a16:creationId xmlns:a16="http://schemas.microsoft.com/office/drawing/2014/main" id="{0F7989F3-2550-4F30-96B7-38268B0DE7F6}"/>
                </a:ext>
              </a:extLst>
            </p:cNvPr>
            <p:cNvSpPr>
              <a:spLocks noChangeArrowheads="1"/>
            </p:cNvSpPr>
            <p:nvPr userDrawn="1"/>
          </p:nvSpPr>
          <p:spPr bwMode="auto">
            <a:xfrm>
              <a:off x="1490286" y="185975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4" name="Oval 11">
              <a:extLst>
                <a:ext uri="{FF2B5EF4-FFF2-40B4-BE49-F238E27FC236}">
                  <a16:creationId xmlns:a16="http://schemas.microsoft.com/office/drawing/2014/main" id="{AA9F6EAA-5629-4DF4-A302-A0E92747F85D}"/>
                </a:ext>
              </a:extLst>
            </p:cNvPr>
            <p:cNvSpPr>
              <a:spLocks noChangeArrowheads="1"/>
            </p:cNvSpPr>
            <p:nvPr userDrawn="1"/>
          </p:nvSpPr>
          <p:spPr bwMode="auto">
            <a:xfrm>
              <a:off x="1577598" y="243283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5" name="Oval 12">
              <a:extLst>
                <a:ext uri="{FF2B5EF4-FFF2-40B4-BE49-F238E27FC236}">
                  <a16:creationId xmlns:a16="http://schemas.microsoft.com/office/drawing/2014/main" id="{09F361DA-5142-44AA-B456-2D5264DBA27A}"/>
                </a:ext>
              </a:extLst>
            </p:cNvPr>
            <p:cNvSpPr>
              <a:spLocks noChangeArrowheads="1"/>
            </p:cNvSpPr>
            <p:nvPr userDrawn="1"/>
          </p:nvSpPr>
          <p:spPr bwMode="auto">
            <a:xfrm>
              <a:off x="1198186" y="24328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6" name="Oval 13">
              <a:extLst>
                <a:ext uri="{FF2B5EF4-FFF2-40B4-BE49-F238E27FC236}">
                  <a16:creationId xmlns:a16="http://schemas.microsoft.com/office/drawing/2014/main" id="{BD20E30F-EBB1-4965-9FFA-D656215C29E6}"/>
                </a:ext>
              </a:extLst>
            </p:cNvPr>
            <p:cNvSpPr>
              <a:spLocks noChangeArrowheads="1"/>
            </p:cNvSpPr>
            <p:nvPr userDrawn="1"/>
          </p:nvSpPr>
          <p:spPr bwMode="auto">
            <a:xfrm>
              <a:off x="1388686" y="24328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7" name="Oval 14">
              <a:extLst>
                <a:ext uri="{FF2B5EF4-FFF2-40B4-BE49-F238E27FC236}">
                  <a16:creationId xmlns:a16="http://schemas.microsoft.com/office/drawing/2014/main" id="{6349B7E4-1DF4-4F73-9538-6B6AEFA39C79}"/>
                </a:ext>
              </a:extLst>
            </p:cNvPr>
            <p:cNvSpPr>
              <a:spLocks noChangeArrowheads="1"/>
            </p:cNvSpPr>
            <p:nvPr userDrawn="1"/>
          </p:nvSpPr>
          <p:spPr bwMode="auto">
            <a:xfrm>
              <a:off x="1680786" y="22423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8" name="Oval 15">
              <a:extLst>
                <a:ext uri="{FF2B5EF4-FFF2-40B4-BE49-F238E27FC236}">
                  <a16:creationId xmlns:a16="http://schemas.microsoft.com/office/drawing/2014/main" id="{501F47F0-E869-4CA9-AC62-9509CE5D8853}"/>
                </a:ext>
              </a:extLst>
            </p:cNvPr>
            <p:cNvSpPr>
              <a:spLocks noChangeArrowheads="1"/>
            </p:cNvSpPr>
            <p:nvPr userDrawn="1"/>
          </p:nvSpPr>
          <p:spPr bwMode="auto">
            <a:xfrm>
              <a:off x="1299786" y="22423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69" name="Oval 16">
              <a:extLst>
                <a:ext uri="{FF2B5EF4-FFF2-40B4-BE49-F238E27FC236}">
                  <a16:creationId xmlns:a16="http://schemas.microsoft.com/office/drawing/2014/main" id="{7D46A6C8-125F-4885-B5D5-698D388DEA25}"/>
                </a:ext>
              </a:extLst>
            </p:cNvPr>
            <p:cNvSpPr>
              <a:spLocks noChangeArrowheads="1"/>
            </p:cNvSpPr>
            <p:nvPr userDrawn="1"/>
          </p:nvSpPr>
          <p:spPr bwMode="auto">
            <a:xfrm>
              <a:off x="1490286" y="22423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72" name="Oval 6">
              <a:extLst>
                <a:ext uri="{FF2B5EF4-FFF2-40B4-BE49-F238E27FC236}">
                  <a16:creationId xmlns:a16="http://schemas.microsoft.com/office/drawing/2014/main" id="{EABE89CC-116E-4A46-8E17-3B5D041BD313}"/>
                </a:ext>
              </a:extLst>
            </p:cNvPr>
            <p:cNvSpPr>
              <a:spLocks noChangeArrowheads="1"/>
            </p:cNvSpPr>
            <p:nvPr userDrawn="1"/>
          </p:nvSpPr>
          <p:spPr bwMode="auto">
            <a:xfrm>
              <a:off x="1769678" y="20518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73" name="Oval 7">
              <a:extLst>
                <a:ext uri="{FF2B5EF4-FFF2-40B4-BE49-F238E27FC236}">
                  <a16:creationId xmlns:a16="http://schemas.microsoft.com/office/drawing/2014/main" id="{18C9CCCF-4A93-4D2F-A971-285128410A5D}"/>
                </a:ext>
              </a:extLst>
            </p:cNvPr>
            <p:cNvSpPr>
              <a:spLocks noChangeArrowheads="1"/>
            </p:cNvSpPr>
            <p:nvPr userDrawn="1"/>
          </p:nvSpPr>
          <p:spPr bwMode="auto">
            <a:xfrm>
              <a:off x="1960178" y="20518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75" name="Oval 9">
              <a:extLst>
                <a:ext uri="{FF2B5EF4-FFF2-40B4-BE49-F238E27FC236}">
                  <a16:creationId xmlns:a16="http://schemas.microsoft.com/office/drawing/2014/main" id="{DE9978A3-5DC2-42CA-B933-23DF60870EAE}"/>
                </a:ext>
              </a:extLst>
            </p:cNvPr>
            <p:cNvSpPr>
              <a:spLocks noChangeArrowheads="1"/>
            </p:cNvSpPr>
            <p:nvPr userDrawn="1"/>
          </p:nvSpPr>
          <p:spPr bwMode="auto">
            <a:xfrm>
              <a:off x="1871278" y="185975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78" name="Oval 12">
              <a:extLst>
                <a:ext uri="{FF2B5EF4-FFF2-40B4-BE49-F238E27FC236}">
                  <a16:creationId xmlns:a16="http://schemas.microsoft.com/office/drawing/2014/main" id="{EA658F4D-A40B-4E2C-8F02-4EA6679D9924}"/>
                </a:ext>
              </a:extLst>
            </p:cNvPr>
            <p:cNvSpPr>
              <a:spLocks noChangeArrowheads="1"/>
            </p:cNvSpPr>
            <p:nvPr userDrawn="1"/>
          </p:nvSpPr>
          <p:spPr bwMode="auto">
            <a:xfrm>
              <a:off x="1769678" y="24328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79" name="Oval 13">
              <a:extLst>
                <a:ext uri="{FF2B5EF4-FFF2-40B4-BE49-F238E27FC236}">
                  <a16:creationId xmlns:a16="http://schemas.microsoft.com/office/drawing/2014/main" id="{BBEE682B-3408-4C3A-B51B-D2E57DAA6A45}"/>
                </a:ext>
              </a:extLst>
            </p:cNvPr>
            <p:cNvSpPr>
              <a:spLocks noChangeArrowheads="1"/>
            </p:cNvSpPr>
            <p:nvPr userDrawn="1"/>
          </p:nvSpPr>
          <p:spPr bwMode="auto">
            <a:xfrm>
              <a:off x="1960178" y="24328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281" name="Oval 15">
              <a:extLst>
                <a:ext uri="{FF2B5EF4-FFF2-40B4-BE49-F238E27FC236}">
                  <a16:creationId xmlns:a16="http://schemas.microsoft.com/office/drawing/2014/main" id="{ED03C45D-87DA-4498-95B6-80D108258AA0}"/>
                </a:ext>
              </a:extLst>
            </p:cNvPr>
            <p:cNvSpPr>
              <a:spLocks noChangeArrowheads="1"/>
            </p:cNvSpPr>
            <p:nvPr userDrawn="1"/>
          </p:nvSpPr>
          <p:spPr bwMode="auto">
            <a:xfrm>
              <a:off x="1871278" y="22423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49" name="Oval 5">
              <a:extLst>
                <a:ext uri="{FF2B5EF4-FFF2-40B4-BE49-F238E27FC236}">
                  <a16:creationId xmlns:a16="http://schemas.microsoft.com/office/drawing/2014/main" id="{6E0A8E82-5BB4-41B1-8DE8-61ADBEC9AFFD}"/>
                </a:ext>
              </a:extLst>
            </p:cNvPr>
            <p:cNvSpPr>
              <a:spLocks noChangeArrowheads="1"/>
            </p:cNvSpPr>
            <p:nvPr userDrawn="1"/>
          </p:nvSpPr>
          <p:spPr bwMode="auto">
            <a:xfrm>
              <a:off x="434614" y="205183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50" name="Oval 6">
              <a:extLst>
                <a:ext uri="{FF2B5EF4-FFF2-40B4-BE49-F238E27FC236}">
                  <a16:creationId xmlns:a16="http://schemas.microsoft.com/office/drawing/2014/main" id="{EE979A7E-6CFF-4DD2-8C64-02C1B5923DC3}"/>
                </a:ext>
              </a:extLst>
            </p:cNvPr>
            <p:cNvSpPr>
              <a:spLocks noChangeArrowheads="1"/>
            </p:cNvSpPr>
            <p:nvPr userDrawn="1"/>
          </p:nvSpPr>
          <p:spPr bwMode="auto">
            <a:xfrm>
              <a:off x="55202" y="20518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51" name="Oval 7">
              <a:extLst>
                <a:ext uri="{FF2B5EF4-FFF2-40B4-BE49-F238E27FC236}">
                  <a16:creationId xmlns:a16="http://schemas.microsoft.com/office/drawing/2014/main" id="{13904AD1-CB06-48AF-97EF-1BAEDD1A2377}"/>
                </a:ext>
              </a:extLst>
            </p:cNvPr>
            <p:cNvSpPr>
              <a:spLocks noChangeArrowheads="1"/>
            </p:cNvSpPr>
            <p:nvPr userDrawn="1"/>
          </p:nvSpPr>
          <p:spPr bwMode="auto">
            <a:xfrm>
              <a:off x="245702" y="20518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52" name="Oval 8">
              <a:extLst>
                <a:ext uri="{FF2B5EF4-FFF2-40B4-BE49-F238E27FC236}">
                  <a16:creationId xmlns:a16="http://schemas.microsoft.com/office/drawing/2014/main" id="{98768AF0-768B-4471-9662-2F8AB504C826}"/>
                </a:ext>
              </a:extLst>
            </p:cNvPr>
            <p:cNvSpPr>
              <a:spLocks noChangeArrowheads="1"/>
            </p:cNvSpPr>
            <p:nvPr userDrawn="1"/>
          </p:nvSpPr>
          <p:spPr bwMode="auto">
            <a:xfrm>
              <a:off x="537802" y="185975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53" name="Oval 9">
              <a:extLst>
                <a:ext uri="{FF2B5EF4-FFF2-40B4-BE49-F238E27FC236}">
                  <a16:creationId xmlns:a16="http://schemas.microsoft.com/office/drawing/2014/main" id="{883BA55E-9A78-4679-91C7-B7FAF69BF59A}"/>
                </a:ext>
              </a:extLst>
            </p:cNvPr>
            <p:cNvSpPr>
              <a:spLocks noChangeArrowheads="1"/>
            </p:cNvSpPr>
            <p:nvPr userDrawn="1"/>
          </p:nvSpPr>
          <p:spPr bwMode="auto">
            <a:xfrm>
              <a:off x="156802" y="185975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54" name="Oval 10">
              <a:extLst>
                <a:ext uri="{FF2B5EF4-FFF2-40B4-BE49-F238E27FC236}">
                  <a16:creationId xmlns:a16="http://schemas.microsoft.com/office/drawing/2014/main" id="{7059C4D2-4FF0-4511-8D44-22F9E0869F67}"/>
                </a:ext>
              </a:extLst>
            </p:cNvPr>
            <p:cNvSpPr>
              <a:spLocks noChangeArrowheads="1"/>
            </p:cNvSpPr>
            <p:nvPr userDrawn="1"/>
          </p:nvSpPr>
          <p:spPr bwMode="auto">
            <a:xfrm>
              <a:off x="347302" y="185975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55" name="Oval 11">
              <a:extLst>
                <a:ext uri="{FF2B5EF4-FFF2-40B4-BE49-F238E27FC236}">
                  <a16:creationId xmlns:a16="http://schemas.microsoft.com/office/drawing/2014/main" id="{80E53A4B-C227-45E9-835A-AC683A90F138}"/>
                </a:ext>
              </a:extLst>
            </p:cNvPr>
            <p:cNvSpPr>
              <a:spLocks noChangeArrowheads="1"/>
            </p:cNvSpPr>
            <p:nvPr userDrawn="1"/>
          </p:nvSpPr>
          <p:spPr bwMode="auto">
            <a:xfrm>
              <a:off x="434614" y="243283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56" name="Oval 12">
              <a:extLst>
                <a:ext uri="{FF2B5EF4-FFF2-40B4-BE49-F238E27FC236}">
                  <a16:creationId xmlns:a16="http://schemas.microsoft.com/office/drawing/2014/main" id="{AC98BCAE-F682-49F1-93FC-2188D3BDAD92}"/>
                </a:ext>
              </a:extLst>
            </p:cNvPr>
            <p:cNvSpPr>
              <a:spLocks noChangeArrowheads="1"/>
            </p:cNvSpPr>
            <p:nvPr userDrawn="1"/>
          </p:nvSpPr>
          <p:spPr bwMode="auto">
            <a:xfrm>
              <a:off x="55202" y="24328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57" name="Oval 13">
              <a:extLst>
                <a:ext uri="{FF2B5EF4-FFF2-40B4-BE49-F238E27FC236}">
                  <a16:creationId xmlns:a16="http://schemas.microsoft.com/office/drawing/2014/main" id="{4AA05D89-E99F-4C71-8925-705F4D026D69}"/>
                </a:ext>
              </a:extLst>
            </p:cNvPr>
            <p:cNvSpPr>
              <a:spLocks noChangeArrowheads="1"/>
            </p:cNvSpPr>
            <p:nvPr userDrawn="1"/>
          </p:nvSpPr>
          <p:spPr bwMode="auto">
            <a:xfrm>
              <a:off x="245702" y="24328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58" name="Oval 14">
              <a:extLst>
                <a:ext uri="{FF2B5EF4-FFF2-40B4-BE49-F238E27FC236}">
                  <a16:creationId xmlns:a16="http://schemas.microsoft.com/office/drawing/2014/main" id="{A7D86437-04CB-462F-B0F5-78C2C60EB502}"/>
                </a:ext>
              </a:extLst>
            </p:cNvPr>
            <p:cNvSpPr>
              <a:spLocks noChangeArrowheads="1"/>
            </p:cNvSpPr>
            <p:nvPr userDrawn="1"/>
          </p:nvSpPr>
          <p:spPr bwMode="auto">
            <a:xfrm>
              <a:off x="537802" y="22423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59" name="Oval 15">
              <a:extLst>
                <a:ext uri="{FF2B5EF4-FFF2-40B4-BE49-F238E27FC236}">
                  <a16:creationId xmlns:a16="http://schemas.microsoft.com/office/drawing/2014/main" id="{EC28F2CC-55FA-4E58-8C70-42A87A110C1E}"/>
                </a:ext>
              </a:extLst>
            </p:cNvPr>
            <p:cNvSpPr>
              <a:spLocks noChangeArrowheads="1"/>
            </p:cNvSpPr>
            <p:nvPr userDrawn="1"/>
          </p:nvSpPr>
          <p:spPr bwMode="auto">
            <a:xfrm>
              <a:off x="156802" y="22423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60" name="Oval 16">
              <a:extLst>
                <a:ext uri="{FF2B5EF4-FFF2-40B4-BE49-F238E27FC236}">
                  <a16:creationId xmlns:a16="http://schemas.microsoft.com/office/drawing/2014/main" id="{36F9C710-AADE-42B0-82BE-56F5F0E2F10B}"/>
                </a:ext>
              </a:extLst>
            </p:cNvPr>
            <p:cNvSpPr>
              <a:spLocks noChangeArrowheads="1"/>
            </p:cNvSpPr>
            <p:nvPr userDrawn="1"/>
          </p:nvSpPr>
          <p:spPr bwMode="auto">
            <a:xfrm>
              <a:off x="347302" y="224233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362" name="Oval 5">
              <a:extLst>
                <a:ext uri="{FF2B5EF4-FFF2-40B4-BE49-F238E27FC236}">
                  <a16:creationId xmlns:a16="http://schemas.microsoft.com/office/drawing/2014/main" id="{9042C329-F406-4BFC-BE8C-347FF902A29B}"/>
                </a:ext>
              </a:extLst>
            </p:cNvPr>
            <p:cNvSpPr>
              <a:spLocks noChangeArrowheads="1"/>
            </p:cNvSpPr>
            <p:nvPr userDrawn="1"/>
          </p:nvSpPr>
          <p:spPr bwMode="auto">
            <a:xfrm>
              <a:off x="1004417" y="3575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3" name="Oval 6">
              <a:extLst>
                <a:ext uri="{FF2B5EF4-FFF2-40B4-BE49-F238E27FC236}">
                  <a16:creationId xmlns:a16="http://schemas.microsoft.com/office/drawing/2014/main" id="{618CE950-9ABA-4B38-BAE0-7CF807781038}"/>
                </a:ext>
              </a:extLst>
            </p:cNvPr>
            <p:cNvSpPr>
              <a:spLocks noChangeArrowheads="1"/>
            </p:cNvSpPr>
            <p:nvPr userDrawn="1"/>
          </p:nvSpPr>
          <p:spPr bwMode="auto">
            <a:xfrm>
              <a:off x="625005" y="3575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4" name="Oval 7">
              <a:extLst>
                <a:ext uri="{FF2B5EF4-FFF2-40B4-BE49-F238E27FC236}">
                  <a16:creationId xmlns:a16="http://schemas.microsoft.com/office/drawing/2014/main" id="{BE51ACBE-5305-4AFB-B0A4-1524CF8629B1}"/>
                </a:ext>
              </a:extLst>
            </p:cNvPr>
            <p:cNvSpPr>
              <a:spLocks noChangeArrowheads="1"/>
            </p:cNvSpPr>
            <p:nvPr userDrawn="1"/>
          </p:nvSpPr>
          <p:spPr bwMode="auto">
            <a:xfrm>
              <a:off x="815505" y="3575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5" name="Oval 8">
              <a:extLst>
                <a:ext uri="{FF2B5EF4-FFF2-40B4-BE49-F238E27FC236}">
                  <a16:creationId xmlns:a16="http://schemas.microsoft.com/office/drawing/2014/main" id="{27D5C1A8-7EA0-4C4A-842F-4EF65AF51BC7}"/>
                </a:ext>
              </a:extLst>
            </p:cNvPr>
            <p:cNvSpPr>
              <a:spLocks noChangeArrowheads="1"/>
            </p:cNvSpPr>
            <p:nvPr userDrawn="1"/>
          </p:nvSpPr>
          <p:spPr bwMode="auto">
            <a:xfrm>
              <a:off x="1107605" y="3383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6" name="Oval 9">
              <a:extLst>
                <a:ext uri="{FF2B5EF4-FFF2-40B4-BE49-F238E27FC236}">
                  <a16:creationId xmlns:a16="http://schemas.microsoft.com/office/drawing/2014/main" id="{02C84B12-E1F8-4F73-9A46-BCD3282BF55E}"/>
                </a:ext>
              </a:extLst>
            </p:cNvPr>
            <p:cNvSpPr>
              <a:spLocks noChangeArrowheads="1"/>
            </p:cNvSpPr>
            <p:nvPr userDrawn="1"/>
          </p:nvSpPr>
          <p:spPr bwMode="auto">
            <a:xfrm>
              <a:off x="726605" y="3383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7" name="Oval 10">
              <a:extLst>
                <a:ext uri="{FF2B5EF4-FFF2-40B4-BE49-F238E27FC236}">
                  <a16:creationId xmlns:a16="http://schemas.microsoft.com/office/drawing/2014/main" id="{77519828-281D-48F2-AB18-7BCC05A551C5}"/>
                </a:ext>
              </a:extLst>
            </p:cNvPr>
            <p:cNvSpPr>
              <a:spLocks noChangeArrowheads="1"/>
            </p:cNvSpPr>
            <p:nvPr userDrawn="1"/>
          </p:nvSpPr>
          <p:spPr bwMode="auto">
            <a:xfrm>
              <a:off x="917105" y="3383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8" name="Oval 11">
              <a:extLst>
                <a:ext uri="{FF2B5EF4-FFF2-40B4-BE49-F238E27FC236}">
                  <a16:creationId xmlns:a16="http://schemas.microsoft.com/office/drawing/2014/main" id="{CCBE2E9F-959E-4119-BDB4-006F00D5B353}"/>
                </a:ext>
              </a:extLst>
            </p:cNvPr>
            <p:cNvSpPr>
              <a:spLocks noChangeArrowheads="1"/>
            </p:cNvSpPr>
            <p:nvPr userDrawn="1"/>
          </p:nvSpPr>
          <p:spPr bwMode="auto">
            <a:xfrm>
              <a:off x="1004417" y="3956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69" name="Oval 12">
              <a:extLst>
                <a:ext uri="{FF2B5EF4-FFF2-40B4-BE49-F238E27FC236}">
                  <a16:creationId xmlns:a16="http://schemas.microsoft.com/office/drawing/2014/main" id="{4A76549F-C0E1-4C65-B025-24F31885B99B}"/>
                </a:ext>
              </a:extLst>
            </p:cNvPr>
            <p:cNvSpPr>
              <a:spLocks noChangeArrowheads="1"/>
            </p:cNvSpPr>
            <p:nvPr userDrawn="1"/>
          </p:nvSpPr>
          <p:spPr bwMode="auto">
            <a:xfrm>
              <a:off x="625005" y="3956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0" name="Oval 13">
              <a:extLst>
                <a:ext uri="{FF2B5EF4-FFF2-40B4-BE49-F238E27FC236}">
                  <a16:creationId xmlns:a16="http://schemas.microsoft.com/office/drawing/2014/main" id="{8FA5E4DC-8BE0-4CDF-94DF-439C34A1B579}"/>
                </a:ext>
              </a:extLst>
            </p:cNvPr>
            <p:cNvSpPr>
              <a:spLocks noChangeArrowheads="1"/>
            </p:cNvSpPr>
            <p:nvPr userDrawn="1"/>
          </p:nvSpPr>
          <p:spPr bwMode="auto">
            <a:xfrm>
              <a:off x="815505" y="3956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1" name="Oval 14">
              <a:extLst>
                <a:ext uri="{FF2B5EF4-FFF2-40B4-BE49-F238E27FC236}">
                  <a16:creationId xmlns:a16="http://schemas.microsoft.com/office/drawing/2014/main" id="{F6EB30EE-A503-4667-BD37-8F4D41B0F6CC}"/>
                </a:ext>
              </a:extLst>
            </p:cNvPr>
            <p:cNvSpPr>
              <a:spLocks noChangeArrowheads="1"/>
            </p:cNvSpPr>
            <p:nvPr userDrawn="1"/>
          </p:nvSpPr>
          <p:spPr bwMode="auto">
            <a:xfrm>
              <a:off x="1107605" y="3766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2" name="Oval 15">
              <a:extLst>
                <a:ext uri="{FF2B5EF4-FFF2-40B4-BE49-F238E27FC236}">
                  <a16:creationId xmlns:a16="http://schemas.microsoft.com/office/drawing/2014/main" id="{E7CEA2F0-9722-4583-B763-42845018ACB9}"/>
                </a:ext>
              </a:extLst>
            </p:cNvPr>
            <p:cNvSpPr>
              <a:spLocks noChangeArrowheads="1"/>
            </p:cNvSpPr>
            <p:nvPr userDrawn="1"/>
          </p:nvSpPr>
          <p:spPr bwMode="auto">
            <a:xfrm>
              <a:off x="726605" y="3766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3" name="Oval 16">
              <a:extLst>
                <a:ext uri="{FF2B5EF4-FFF2-40B4-BE49-F238E27FC236}">
                  <a16:creationId xmlns:a16="http://schemas.microsoft.com/office/drawing/2014/main" id="{B73A039D-8DFF-4AAA-B798-8B6877645CD0}"/>
                </a:ext>
              </a:extLst>
            </p:cNvPr>
            <p:cNvSpPr>
              <a:spLocks noChangeArrowheads="1"/>
            </p:cNvSpPr>
            <p:nvPr userDrawn="1"/>
          </p:nvSpPr>
          <p:spPr bwMode="auto">
            <a:xfrm>
              <a:off x="917105" y="3766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5" name="Oval 5">
              <a:extLst>
                <a:ext uri="{FF2B5EF4-FFF2-40B4-BE49-F238E27FC236}">
                  <a16:creationId xmlns:a16="http://schemas.microsoft.com/office/drawing/2014/main" id="{03130659-FB2A-4A79-9C48-407690C13B56}"/>
                </a:ext>
              </a:extLst>
            </p:cNvPr>
            <p:cNvSpPr>
              <a:spLocks noChangeArrowheads="1"/>
            </p:cNvSpPr>
            <p:nvPr userDrawn="1"/>
          </p:nvSpPr>
          <p:spPr bwMode="auto">
            <a:xfrm>
              <a:off x="1575909" y="3575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6" name="Oval 6">
              <a:extLst>
                <a:ext uri="{FF2B5EF4-FFF2-40B4-BE49-F238E27FC236}">
                  <a16:creationId xmlns:a16="http://schemas.microsoft.com/office/drawing/2014/main" id="{591FCB57-212C-4B9F-91B2-C18B635D4CD3}"/>
                </a:ext>
              </a:extLst>
            </p:cNvPr>
            <p:cNvSpPr>
              <a:spLocks noChangeArrowheads="1"/>
            </p:cNvSpPr>
            <p:nvPr userDrawn="1"/>
          </p:nvSpPr>
          <p:spPr bwMode="auto">
            <a:xfrm>
              <a:off x="1196497" y="3575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7" name="Oval 7">
              <a:extLst>
                <a:ext uri="{FF2B5EF4-FFF2-40B4-BE49-F238E27FC236}">
                  <a16:creationId xmlns:a16="http://schemas.microsoft.com/office/drawing/2014/main" id="{43549A37-5055-4DF3-B745-A70660C3E3F2}"/>
                </a:ext>
              </a:extLst>
            </p:cNvPr>
            <p:cNvSpPr>
              <a:spLocks noChangeArrowheads="1"/>
            </p:cNvSpPr>
            <p:nvPr userDrawn="1"/>
          </p:nvSpPr>
          <p:spPr bwMode="auto">
            <a:xfrm>
              <a:off x="1386997" y="3575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8" name="Oval 8">
              <a:extLst>
                <a:ext uri="{FF2B5EF4-FFF2-40B4-BE49-F238E27FC236}">
                  <a16:creationId xmlns:a16="http://schemas.microsoft.com/office/drawing/2014/main" id="{3E1A89B7-57AA-445B-B906-6704399A9B9D}"/>
                </a:ext>
              </a:extLst>
            </p:cNvPr>
            <p:cNvSpPr>
              <a:spLocks noChangeArrowheads="1"/>
            </p:cNvSpPr>
            <p:nvPr userDrawn="1"/>
          </p:nvSpPr>
          <p:spPr bwMode="auto">
            <a:xfrm>
              <a:off x="1679097" y="3383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79" name="Oval 9">
              <a:extLst>
                <a:ext uri="{FF2B5EF4-FFF2-40B4-BE49-F238E27FC236}">
                  <a16:creationId xmlns:a16="http://schemas.microsoft.com/office/drawing/2014/main" id="{DF8EEB81-1AEF-4820-830F-334CC5D8C92B}"/>
                </a:ext>
              </a:extLst>
            </p:cNvPr>
            <p:cNvSpPr>
              <a:spLocks noChangeArrowheads="1"/>
            </p:cNvSpPr>
            <p:nvPr userDrawn="1"/>
          </p:nvSpPr>
          <p:spPr bwMode="auto">
            <a:xfrm>
              <a:off x="1298097" y="3383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0" name="Oval 10">
              <a:extLst>
                <a:ext uri="{FF2B5EF4-FFF2-40B4-BE49-F238E27FC236}">
                  <a16:creationId xmlns:a16="http://schemas.microsoft.com/office/drawing/2014/main" id="{A5D49217-FE08-4D4D-92F6-DB36F9B2F382}"/>
                </a:ext>
              </a:extLst>
            </p:cNvPr>
            <p:cNvSpPr>
              <a:spLocks noChangeArrowheads="1"/>
            </p:cNvSpPr>
            <p:nvPr userDrawn="1"/>
          </p:nvSpPr>
          <p:spPr bwMode="auto">
            <a:xfrm>
              <a:off x="1488597" y="3383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1" name="Oval 11">
              <a:extLst>
                <a:ext uri="{FF2B5EF4-FFF2-40B4-BE49-F238E27FC236}">
                  <a16:creationId xmlns:a16="http://schemas.microsoft.com/office/drawing/2014/main" id="{B2BBBD83-960F-445B-BBBC-EF75113D5A9D}"/>
                </a:ext>
              </a:extLst>
            </p:cNvPr>
            <p:cNvSpPr>
              <a:spLocks noChangeArrowheads="1"/>
            </p:cNvSpPr>
            <p:nvPr userDrawn="1"/>
          </p:nvSpPr>
          <p:spPr bwMode="auto">
            <a:xfrm>
              <a:off x="1575909" y="3956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2" name="Oval 12">
              <a:extLst>
                <a:ext uri="{FF2B5EF4-FFF2-40B4-BE49-F238E27FC236}">
                  <a16:creationId xmlns:a16="http://schemas.microsoft.com/office/drawing/2014/main" id="{CF4C675D-E469-4468-9143-7CF7060653E2}"/>
                </a:ext>
              </a:extLst>
            </p:cNvPr>
            <p:cNvSpPr>
              <a:spLocks noChangeArrowheads="1"/>
            </p:cNvSpPr>
            <p:nvPr userDrawn="1"/>
          </p:nvSpPr>
          <p:spPr bwMode="auto">
            <a:xfrm>
              <a:off x="1196497" y="3956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3" name="Oval 13">
              <a:extLst>
                <a:ext uri="{FF2B5EF4-FFF2-40B4-BE49-F238E27FC236}">
                  <a16:creationId xmlns:a16="http://schemas.microsoft.com/office/drawing/2014/main" id="{1096B100-46CF-4DC3-BDB1-A492294A470F}"/>
                </a:ext>
              </a:extLst>
            </p:cNvPr>
            <p:cNvSpPr>
              <a:spLocks noChangeArrowheads="1"/>
            </p:cNvSpPr>
            <p:nvPr userDrawn="1"/>
          </p:nvSpPr>
          <p:spPr bwMode="auto">
            <a:xfrm>
              <a:off x="1386997" y="3956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4" name="Oval 14">
              <a:extLst>
                <a:ext uri="{FF2B5EF4-FFF2-40B4-BE49-F238E27FC236}">
                  <a16:creationId xmlns:a16="http://schemas.microsoft.com/office/drawing/2014/main" id="{2503C323-1125-4091-BBB7-7382F6277A78}"/>
                </a:ext>
              </a:extLst>
            </p:cNvPr>
            <p:cNvSpPr>
              <a:spLocks noChangeArrowheads="1"/>
            </p:cNvSpPr>
            <p:nvPr userDrawn="1"/>
          </p:nvSpPr>
          <p:spPr bwMode="auto">
            <a:xfrm>
              <a:off x="1679097" y="3766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5" name="Oval 15">
              <a:extLst>
                <a:ext uri="{FF2B5EF4-FFF2-40B4-BE49-F238E27FC236}">
                  <a16:creationId xmlns:a16="http://schemas.microsoft.com/office/drawing/2014/main" id="{E15F5509-47D0-47FC-95FF-8BD169DFF342}"/>
                </a:ext>
              </a:extLst>
            </p:cNvPr>
            <p:cNvSpPr>
              <a:spLocks noChangeArrowheads="1"/>
            </p:cNvSpPr>
            <p:nvPr userDrawn="1"/>
          </p:nvSpPr>
          <p:spPr bwMode="auto">
            <a:xfrm>
              <a:off x="1298097" y="3766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6" name="Oval 16">
              <a:extLst>
                <a:ext uri="{FF2B5EF4-FFF2-40B4-BE49-F238E27FC236}">
                  <a16:creationId xmlns:a16="http://schemas.microsoft.com/office/drawing/2014/main" id="{BF6C4C61-083F-42CA-A16F-C82C971AD903}"/>
                </a:ext>
              </a:extLst>
            </p:cNvPr>
            <p:cNvSpPr>
              <a:spLocks noChangeArrowheads="1"/>
            </p:cNvSpPr>
            <p:nvPr userDrawn="1"/>
          </p:nvSpPr>
          <p:spPr bwMode="auto">
            <a:xfrm>
              <a:off x="1488597" y="3766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89" name="Oval 6">
              <a:extLst>
                <a:ext uri="{FF2B5EF4-FFF2-40B4-BE49-F238E27FC236}">
                  <a16:creationId xmlns:a16="http://schemas.microsoft.com/office/drawing/2014/main" id="{662DF21E-6B1E-4077-B603-6474806D70CF}"/>
                </a:ext>
              </a:extLst>
            </p:cNvPr>
            <p:cNvSpPr>
              <a:spLocks noChangeArrowheads="1"/>
            </p:cNvSpPr>
            <p:nvPr userDrawn="1"/>
          </p:nvSpPr>
          <p:spPr bwMode="auto">
            <a:xfrm>
              <a:off x="1767989" y="3575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0" name="Oval 7">
              <a:extLst>
                <a:ext uri="{FF2B5EF4-FFF2-40B4-BE49-F238E27FC236}">
                  <a16:creationId xmlns:a16="http://schemas.microsoft.com/office/drawing/2014/main" id="{F66BE03A-1FB5-43B5-B870-751AF40B20E1}"/>
                </a:ext>
              </a:extLst>
            </p:cNvPr>
            <p:cNvSpPr>
              <a:spLocks noChangeArrowheads="1"/>
            </p:cNvSpPr>
            <p:nvPr userDrawn="1"/>
          </p:nvSpPr>
          <p:spPr bwMode="auto">
            <a:xfrm>
              <a:off x="1958489" y="3575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2" name="Oval 9">
              <a:extLst>
                <a:ext uri="{FF2B5EF4-FFF2-40B4-BE49-F238E27FC236}">
                  <a16:creationId xmlns:a16="http://schemas.microsoft.com/office/drawing/2014/main" id="{FD43759B-51D2-46E1-AF1F-82C3C3339249}"/>
                </a:ext>
              </a:extLst>
            </p:cNvPr>
            <p:cNvSpPr>
              <a:spLocks noChangeArrowheads="1"/>
            </p:cNvSpPr>
            <p:nvPr userDrawn="1"/>
          </p:nvSpPr>
          <p:spPr bwMode="auto">
            <a:xfrm>
              <a:off x="1869589" y="3383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5" name="Oval 12">
              <a:extLst>
                <a:ext uri="{FF2B5EF4-FFF2-40B4-BE49-F238E27FC236}">
                  <a16:creationId xmlns:a16="http://schemas.microsoft.com/office/drawing/2014/main" id="{13115B15-0815-4EB7-8E1D-5458029B001D}"/>
                </a:ext>
              </a:extLst>
            </p:cNvPr>
            <p:cNvSpPr>
              <a:spLocks noChangeArrowheads="1"/>
            </p:cNvSpPr>
            <p:nvPr userDrawn="1"/>
          </p:nvSpPr>
          <p:spPr bwMode="auto">
            <a:xfrm>
              <a:off x="1767989" y="3956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6" name="Oval 13">
              <a:extLst>
                <a:ext uri="{FF2B5EF4-FFF2-40B4-BE49-F238E27FC236}">
                  <a16:creationId xmlns:a16="http://schemas.microsoft.com/office/drawing/2014/main" id="{213167A9-8298-4C3B-BFCA-6BDA4157CBA6}"/>
                </a:ext>
              </a:extLst>
            </p:cNvPr>
            <p:cNvSpPr>
              <a:spLocks noChangeArrowheads="1"/>
            </p:cNvSpPr>
            <p:nvPr userDrawn="1"/>
          </p:nvSpPr>
          <p:spPr bwMode="auto">
            <a:xfrm>
              <a:off x="1958489" y="3956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398" name="Oval 15">
              <a:extLst>
                <a:ext uri="{FF2B5EF4-FFF2-40B4-BE49-F238E27FC236}">
                  <a16:creationId xmlns:a16="http://schemas.microsoft.com/office/drawing/2014/main" id="{50112956-EE49-4A91-A849-1F7F5EE7A928}"/>
                </a:ext>
              </a:extLst>
            </p:cNvPr>
            <p:cNvSpPr>
              <a:spLocks noChangeArrowheads="1"/>
            </p:cNvSpPr>
            <p:nvPr userDrawn="1"/>
          </p:nvSpPr>
          <p:spPr bwMode="auto">
            <a:xfrm>
              <a:off x="1869589" y="3766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66" name="Oval 5">
              <a:extLst>
                <a:ext uri="{FF2B5EF4-FFF2-40B4-BE49-F238E27FC236}">
                  <a16:creationId xmlns:a16="http://schemas.microsoft.com/office/drawing/2014/main" id="{C2358337-9F92-4C09-9628-1CA7B6D77952}"/>
                </a:ext>
              </a:extLst>
            </p:cNvPr>
            <p:cNvSpPr>
              <a:spLocks noChangeArrowheads="1"/>
            </p:cNvSpPr>
            <p:nvPr userDrawn="1"/>
          </p:nvSpPr>
          <p:spPr bwMode="auto">
            <a:xfrm>
              <a:off x="432925" y="3575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467" name="Oval 6">
              <a:extLst>
                <a:ext uri="{FF2B5EF4-FFF2-40B4-BE49-F238E27FC236}">
                  <a16:creationId xmlns:a16="http://schemas.microsoft.com/office/drawing/2014/main" id="{92D9474B-6A3F-4E23-BA08-8BC90CDC025A}"/>
                </a:ext>
              </a:extLst>
            </p:cNvPr>
            <p:cNvSpPr>
              <a:spLocks noChangeArrowheads="1"/>
            </p:cNvSpPr>
            <p:nvPr userDrawn="1"/>
          </p:nvSpPr>
          <p:spPr bwMode="auto">
            <a:xfrm>
              <a:off x="53513" y="3575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468" name="Oval 7">
              <a:extLst>
                <a:ext uri="{FF2B5EF4-FFF2-40B4-BE49-F238E27FC236}">
                  <a16:creationId xmlns:a16="http://schemas.microsoft.com/office/drawing/2014/main" id="{530CB71E-AA29-43D8-B190-03CDCDCDA95A}"/>
                </a:ext>
              </a:extLst>
            </p:cNvPr>
            <p:cNvSpPr>
              <a:spLocks noChangeArrowheads="1"/>
            </p:cNvSpPr>
            <p:nvPr userDrawn="1"/>
          </p:nvSpPr>
          <p:spPr bwMode="auto">
            <a:xfrm>
              <a:off x="244013" y="3575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469" name="Oval 8">
              <a:extLst>
                <a:ext uri="{FF2B5EF4-FFF2-40B4-BE49-F238E27FC236}">
                  <a16:creationId xmlns:a16="http://schemas.microsoft.com/office/drawing/2014/main" id="{8CE0780F-1B4D-466D-986D-6189EA6D1A6A}"/>
                </a:ext>
              </a:extLst>
            </p:cNvPr>
            <p:cNvSpPr>
              <a:spLocks noChangeArrowheads="1"/>
            </p:cNvSpPr>
            <p:nvPr userDrawn="1"/>
          </p:nvSpPr>
          <p:spPr bwMode="auto">
            <a:xfrm>
              <a:off x="536113" y="3383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470" name="Oval 9">
              <a:extLst>
                <a:ext uri="{FF2B5EF4-FFF2-40B4-BE49-F238E27FC236}">
                  <a16:creationId xmlns:a16="http://schemas.microsoft.com/office/drawing/2014/main" id="{AD147DCA-4D2C-4E15-B72D-51B3F5DB82E9}"/>
                </a:ext>
              </a:extLst>
            </p:cNvPr>
            <p:cNvSpPr>
              <a:spLocks noChangeArrowheads="1"/>
            </p:cNvSpPr>
            <p:nvPr userDrawn="1"/>
          </p:nvSpPr>
          <p:spPr bwMode="auto">
            <a:xfrm>
              <a:off x="155113" y="3383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471" name="Oval 10">
              <a:extLst>
                <a:ext uri="{FF2B5EF4-FFF2-40B4-BE49-F238E27FC236}">
                  <a16:creationId xmlns:a16="http://schemas.microsoft.com/office/drawing/2014/main" id="{6E66C026-4896-4164-A7CA-2B30CD61DE7D}"/>
                </a:ext>
              </a:extLst>
            </p:cNvPr>
            <p:cNvSpPr>
              <a:spLocks noChangeArrowheads="1"/>
            </p:cNvSpPr>
            <p:nvPr userDrawn="1"/>
          </p:nvSpPr>
          <p:spPr bwMode="auto">
            <a:xfrm>
              <a:off x="345613" y="3383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472" name="Oval 11">
              <a:extLst>
                <a:ext uri="{FF2B5EF4-FFF2-40B4-BE49-F238E27FC236}">
                  <a16:creationId xmlns:a16="http://schemas.microsoft.com/office/drawing/2014/main" id="{7F034093-0733-4EAC-9943-9ED42C04E92C}"/>
                </a:ext>
              </a:extLst>
            </p:cNvPr>
            <p:cNvSpPr>
              <a:spLocks noChangeArrowheads="1"/>
            </p:cNvSpPr>
            <p:nvPr userDrawn="1"/>
          </p:nvSpPr>
          <p:spPr bwMode="auto">
            <a:xfrm>
              <a:off x="432925" y="3956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473" name="Oval 12">
              <a:extLst>
                <a:ext uri="{FF2B5EF4-FFF2-40B4-BE49-F238E27FC236}">
                  <a16:creationId xmlns:a16="http://schemas.microsoft.com/office/drawing/2014/main" id="{19B3BFD2-1542-47BE-B4D9-C6F727EB2F20}"/>
                </a:ext>
              </a:extLst>
            </p:cNvPr>
            <p:cNvSpPr>
              <a:spLocks noChangeArrowheads="1"/>
            </p:cNvSpPr>
            <p:nvPr userDrawn="1"/>
          </p:nvSpPr>
          <p:spPr bwMode="auto">
            <a:xfrm>
              <a:off x="53513" y="3956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474" name="Oval 13">
              <a:extLst>
                <a:ext uri="{FF2B5EF4-FFF2-40B4-BE49-F238E27FC236}">
                  <a16:creationId xmlns:a16="http://schemas.microsoft.com/office/drawing/2014/main" id="{6234F3FD-AE8E-40BE-BD23-17CD74E769E0}"/>
                </a:ext>
              </a:extLst>
            </p:cNvPr>
            <p:cNvSpPr>
              <a:spLocks noChangeArrowheads="1"/>
            </p:cNvSpPr>
            <p:nvPr userDrawn="1"/>
          </p:nvSpPr>
          <p:spPr bwMode="auto">
            <a:xfrm>
              <a:off x="244013" y="3956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475" name="Oval 14">
              <a:extLst>
                <a:ext uri="{FF2B5EF4-FFF2-40B4-BE49-F238E27FC236}">
                  <a16:creationId xmlns:a16="http://schemas.microsoft.com/office/drawing/2014/main" id="{F01F68EA-D38D-4C83-A3BA-AB2899B95CDE}"/>
                </a:ext>
              </a:extLst>
            </p:cNvPr>
            <p:cNvSpPr>
              <a:spLocks noChangeArrowheads="1"/>
            </p:cNvSpPr>
            <p:nvPr userDrawn="1"/>
          </p:nvSpPr>
          <p:spPr bwMode="auto">
            <a:xfrm>
              <a:off x="536113" y="3766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476" name="Oval 15">
              <a:extLst>
                <a:ext uri="{FF2B5EF4-FFF2-40B4-BE49-F238E27FC236}">
                  <a16:creationId xmlns:a16="http://schemas.microsoft.com/office/drawing/2014/main" id="{8E233ED1-0F0A-4FB4-96E3-2E27C0C50820}"/>
                </a:ext>
              </a:extLst>
            </p:cNvPr>
            <p:cNvSpPr>
              <a:spLocks noChangeArrowheads="1"/>
            </p:cNvSpPr>
            <p:nvPr userDrawn="1"/>
          </p:nvSpPr>
          <p:spPr bwMode="auto">
            <a:xfrm>
              <a:off x="155113" y="3766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477" name="Oval 16">
              <a:extLst>
                <a:ext uri="{FF2B5EF4-FFF2-40B4-BE49-F238E27FC236}">
                  <a16:creationId xmlns:a16="http://schemas.microsoft.com/office/drawing/2014/main" id="{059B1A5C-A889-4998-B97D-A61C9DC3E7A2}"/>
                </a:ext>
              </a:extLst>
            </p:cNvPr>
            <p:cNvSpPr>
              <a:spLocks noChangeArrowheads="1"/>
            </p:cNvSpPr>
            <p:nvPr userDrawn="1"/>
          </p:nvSpPr>
          <p:spPr bwMode="auto">
            <a:xfrm>
              <a:off x="345613" y="3766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479" name="Oval 5">
              <a:extLst>
                <a:ext uri="{FF2B5EF4-FFF2-40B4-BE49-F238E27FC236}">
                  <a16:creationId xmlns:a16="http://schemas.microsoft.com/office/drawing/2014/main" id="{08D89E39-1E45-4127-9202-43CF6CAD37C6}"/>
                </a:ext>
              </a:extLst>
            </p:cNvPr>
            <p:cNvSpPr>
              <a:spLocks noChangeArrowheads="1"/>
            </p:cNvSpPr>
            <p:nvPr userDrawn="1"/>
          </p:nvSpPr>
          <p:spPr bwMode="auto">
            <a:xfrm>
              <a:off x="1004642" y="281702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0" name="Oval 6">
              <a:extLst>
                <a:ext uri="{FF2B5EF4-FFF2-40B4-BE49-F238E27FC236}">
                  <a16:creationId xmlns:a16="http://schemas.microsoft.com/office/drawing/2014/main" id="{98DED7F7-7C8E-43E5-89E8-E51E212C8F78}"/>
                </a:ext>
              </a:extLst>
            </p:cNvPr>
            <p:cNvSpPr>
              <a:spLocks noChangeArrowheads="1"/>
            </p:cNvSpPr>
            <p:nvPr userDrawn="1"/>
          </p:nvSpPr>
          <p:spPr bwMode="auto">
            <a:xfrm>
              <a:off x="625230" y="28170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1" name="Oval 7">
              <a:extLst>
                <a:ext uri="{FF2B5EF4-FFF2-40B4-BE49-F238E27FC236}">
                  <a16:creationId xmlns:a16="http://schemas.microsoft.com/office/drawing/2014/main" id="{7F054837-5366-4D62-B977-D3AB11D0982B}"/>
                </a:ext>
              </a:extLst>
            </p:cNvPr>
            <p:cNvSpPr>
              <a:spLocks noChangeArrowheads="1"/>
            </p:cNvSpPr>
            <p:nvPr userDrawn="1"/>
          </p:nvSpPr>
          <p:spPr bwMode="auto">
            <a:xfrm>
              <a:off x="815730" y="28170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2" name="Oval 8">
              <a:extLst>
                <a:ext uri="{FF2B5EF4-FFF2-40B4-BE49-F238E27FC236}">
                  <a16:creationId xmlns:a16="http://schemas.microsoft.com/office/drawing/2014/main" id="{FC8DF15C-E565-4AD4-A63E-74B84C00FBA3}"/>
                </a:ext>
              </a:extLst>
            </p:cNvPr>
            <p:cNvSpPr>
              <a:spLocks noChangeArrowheads="1"/>
            </p:cNvSpPr>
            <p:nvPr userDrawn="1"/>
          </p:nvSpPr>
          <p:spPr bwMode="auto">
            <a:xfrm>
              <a:off x="1107830" y="262493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3" name="Oval 9">
              <a:extLst>
                <a:ext uri="{FF2B5EF4-FFF2-40B4-BE49-F238E27FC236}">
                  <a16:creationId xmlns:a16="http://schemas.microsoft.com/office/drawing/2014/main" id="{43287DA6-09AF-4CA9-ACE3-523DC96521E2}"/>
                </a:ext>
              </a:extLst>
            </p:cNvPr>
            <p:cNvSpPr>
              <a:spLocks noChangeArrowheads="1"/>
            </p:cNvSpPr>
            <p:nvPr userDrawn="1"/>
          </p:nvSpPr>
          <p:spPr bwMode="auto">
            <a:xfrm>
              <a:off x="726830" y="262493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4" name="Oval 10">
              <a:extLst>
                <a:ext uri="{FF2B5EF4-FFF2-40B4-BE49-F238E27FC236}">
                  <a16:creationId xmlns:a16="http://schemas.microsoft.com/office/drawing/2014/main" id="{6270EC9E-3700-477C-8D4C-4F2A3595CAB1}"/>
                </a:ext>
              </a:extLst>
            </p:cNvPr>
            <p:cNvSpPr>
              <a:spLocks noChangeArrowheads="1"/>
            </p:cNvSpPr>
            <p:nvPr userDrawn="1"/>
          </p:nvSpPr>
          <p:spPr bwMode="auto">
            <a:xfrm>
              <a:off x="917330" y="262493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5" name="Oval 11">
              <a:extLst>
                <a:ext uri="{FF2B5EF4-FFF2-40B4-BE49-F238E27FC236}">
                  <a16:creationId xmlns:a16="http://schemas.microsoft.com/office/drawing/2014/main" id="{04FE06F3-C37B-4859-B3B1-53D2840880CB}"/>
                </a:ext>
              </a:extLst>
            </p:cNvPr>
            <p:cNvSpPr>
              <a:spLocks noChangeArrowheads="1"/>
            </p:cNvSpPr>
            <p:nvPr userDrawn="1"/>
          </p:nvSpPr>
          <p:spPr bwMode="auto">
            <a:xfrm>
              <a:off x="1004642" y="319802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6" name="Oval 12">
              <a:extLst>
                <a:ext uri="{FF2B5EF4-FFF2-40B4-BE49-F238E27FC236}">
                  <a16:creationId xmlns:a16="http://schemas.microsoft.com/office/drawing/2014/main" id="{00867A84-1BB2-457D-9664-E0DA7069D59F}"/>
                </a:ext>
              </a:extLst>
            </p:cNvPr>
            <p:cNvSpPr>
              <a:spLocks noChangeArrowheads="1"/>
            </p:cNvSpPr>
            <p:nvPr userDrawn="1"/>
          </p:nvSpPr>
          <p:spPr bwMode="auto">
            <a:xfrm>
              <a:off x="625230" y="31980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7" name="Oval 13">
              <a:extLst>
                <a:ext uri="{FF2B5EF4-FFF2-40B4-BE49-F238E27FC236}">
                  <a16:creationId xmlns:a16="http://schemas.microsoft.com/office/drawing/2014/main" id="{3DDF6171-7056-4A35-B9C1-167D62B44D53}"/>
                </a:ext>
              </a:extLst>
            </p:cNvPr>
            <p:cNvSpPr>
              <a:spLocks noChangeArrowheads="1"/>
            </p:cNvSpPr>
            <p:nvPr userDrawn="1"/>
          </p:nvSpPr>
          <p:spPr bwMode="auto">
            <a:xfrm>
              <a:off x="815730" y="31980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8" name="Oval 14">
              <a:extLst>
                <a:ext uri="{FF2B5EF4-FFF2-40B4-BE49-F238E27FC236}">
                  <a16:creationId xmlns:a16="http://schemas.microsoft.com/office/drawing/2014/main" id="{A078AE33-726F-4ACA-8DD2-54706D84F2DD}"/>
                </a:ext>
              </a:extLst>
            </p:cNvPr>
            <p:cNvSpPr>
              <a:spLocks noChangeArrowheads="1"/>
            </p:cNvSpPr>
            <p:nvPr userDrawn="1"/>
          </p:nvSpPr>
          <p:spPr bwMode="auto">
            <a:xfrm>
              <a:off x="1107830" y="30075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89" name="Oval 15">
              <a:extLst>
                <a:ext uri="{FF2B5EF4-FFF2-40B4-BE49-F238E27FC236}">
                  <a16:creationId xmlns:a16="http://schemas.microsoft.com/office/drawing/2014/main" id="{15CD8F3D-BADC-4F84-827C-B4DE59BCD8F1}"/>
                </a:ext>
              </a:extLst>
            </p:cNvPr>
            <p:cNvSpPr>
              <a:spLocks noChangeArrowheads="1"/>
            </p:cNvSpPr>
            <p:nvPr userDrawn="1"/>
          </p:nvSpPr>
          <p:spPr bwMode="auto">
            <a:xfrm>
              <a:off x="726830" y="30075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0" name="Oval 16">
              <a:extLst>
                <a:ext uri="{FF2B5EF4-FFF2-40B4-BE49-F238E27FC236}">
                  <a16:creationId xmlns:a16="http://schemas.microsoft.com/office/drawing/2014/main" id="{0587A35E-E357-4980-8C8B-1D93D99F07E8}"/>
                </a:ext>
              </a:extLst>
            </p:cNvPr>
            <p:cNvSpPr>
              <a:spLocks noChangeArrowheads="1"/>
            </p:cNvSpPr>
            <p:nvPr userDrawn="1"/>
          </p:nvSpPr>
          <p:spPr bwMode="auto">
            <a:xfrm>
              <a:off x="917330" y="30075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2" name="Oval 5">
              <a:extLst>
                <a:ext uri="{FF2B5EF4-FFF2-40B4-BE49-F238E27FC236}">
                  <a16:creationId xmlns:a16="http://schemas.microsoft.com/office/drawing/2014/main" id="{A2D4D729-E1A2-4B5A-9FE4-5B266BCFFBC3}"/>
                </a:ext>
              </a:extLst>
            </p:cNvPr>
            <p:cNvSpPr>
              <a:spLocks noChangeArrowheads="1"/>
            </p:cNvSpPr>
            <p:nvPr userDrawn="1"/>
          </p:nvSpPr>
          <p:spPr bwMode="auto">
            <a:xfrm>
              <a:off x="1576134" y="281702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3" name="Oval 6">
              <a:extLst>
                <a:ext uri="{FF2B5EF4-FFF2-40B4-BE49-F238E27FC236}">
                  <a16:creationId xmlns:a16="http://schemas.microsoft.com/office/drawing/2014/main" id="{F98E0D7E-6647-4D8A-AC1D-E5FBB40D1504}"/>
                </a:ext>
              </a:extLst>
            </p:cNvPr>
            <p:cNvSpPr>
              <a:spLocks noChangeArrowheads="1"/>
            </p:cNvSpPr>
            <p:nvPr userDrawn="1"/>
          </p:nvSpPr>
          <p:spPr bwMode="auto">
            <a:xfrm>
              <a:off x="1196722" y="28170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4" name="Oval 7">
              <a:extLst>
                <a:ext uri="{FF2B5EF4-FFF2-40B4-BE49-F238E27FC236}">
                  <a16:creationId xmlns:a16="http://schemas.microsoft.com/office/drawing/2014/main" id="{F369CFED-7A9F-4A47-9710-75FC784C21F4}"/>
                </a:ext>
              </a:extLst>
            </p:cNvPr>
            <p:cNvSpPr>
              <a:spLocks noChangeArrowheads="1"/>
            </p:cNvSpPr>
            <p:nvPr userDrawn="1"/>
          </p:nvSpPr>
          <p:spPr bwMode="auto">
            <a:xfrm>
              <a:off x="1387222" y="28170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5" name="Oval 8">
              <a:extLst>
                <a:ext uri="{FF2B5EF4-FFF2-40B4-BE49-F238E27FC236}">
                  <a16:creationId xmlns:a16="http://schemas.microsoft.com/office/drawing/2014/main" id="{67589350-8028-4D55-BC7E-AC7036A12EAA}"/>
                </a:ext>
              </a:extLst>
            </p:cNvPr>
            <p:cNvSpPr>
              <a:spLocks noChangeArrowheads="1"/>
            </p:cNvSpPr>
            <p:nvPr userDrawn="1"/>
          </p:nvSpPr>
          <p:spPr bwMode="auto">
            <a:xfrm>
              <a:off x="1679322" y="262493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6" name="Oval 9">
              <a:extLst>
                <a:ext uri="{FF2B5EF4-FFF2-40B4-BE49-F238E27FC236}">
                  <a16:creationId xmlns:a16="http://schemas.microsoft.com/office/drawing/2014/main" id="{A492D1D6-D4BE-49FD-A6A9-67C1EF9FF278}"/>
                </a:ext>
              </a:extLst>
            </p:cNvPr>
            <p:cNvSpPr>
              <a:spLocks noChangeArrowheads="1"/>
            </p:cNvSpPr>
            <p:nvPr userDrawn="1"/>
          </p:nvSpPr>
          <p:spPr bwMode="auto">
            <a:xfrm>
              <a:off x="1298322" y="262493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7" name="Oval 10">
              <a:extLst>
                <a:ext uri="{FF2B5EF4-FFF2-40B4-BE49-F238E27FC236}">
                  <a16:creationId xmlns:a16="http://schemas.microsoft.com/office/drawing/2014/main" id="{93615E02-6424-4EFD-8371-D271D961968D}"/>
                </a:ext>
              </a:extLst>
            </p:cNvPr>
            <p:cNvSpPr>
              <a:spLocks noChangeArrowheads="1"/>
            </p:cNvSpPr>
            <p:nvPr userDrawn="1"/>
          </p:nvSpPr>
          <p:spPr bwMode="auto">
            <a:xfrm>
              <a:off x="1488822" y="262493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8" name="Oval 11">
              <a:extLst>
                <a:ext uri="{FF2B5EF4-FFF2-40B4-BE49-F238E27FC236}">
                  <a16:creationId xmlns:a16="http://schemas.microsoft.com/office/drawing/2014/main" id="{606A6DD1-C248-4C61-8483-C7EEF26CB1BD}"/>
                </a:ext>
              </a:extLst>
            </p:cNvPr>
            <p:cNvSpPr>
              <a:spLocks noChangeArrowheads="1"/>
            </p:cNvSpPr>
            <p:nvPr userDrawn="1"/>
          </p:nvSpPr>
          <p:spPr bwMode="auto">
            <a:xfrm>
              <a:off x="1576134" y="319802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499" name="Oval 12">
              <a:extLst>
                <a:ext uri="{FF2B5EF4-FFF2-40B4-BE49-F238E27FC236}">
                  <a16:creationId xmlns:a16="http://schemas.microsoft.com/office/drawing/2014/main" id="{D7E937B1-A086-4D14-BDCD-013A9D2829A1}"/>
                </a:ext>
              </a:extLst>
            </p:cNvPr>
            <p:cNvSpPr>
              <a:spLocks noChangeArrowheads="1"/>
            </p:cNvSpPr>
            <p:nvPr userDrawn="1"/>
          </p:nvSpPr>
          <p:spPr bwMode="auto">
            <a:xfrm>
              <a:off x="1196722" y="31980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0" name="Oval 13">
              <a:extLst>
                <a:ext uri="{FF2B5EF4-FFF2-40B4-BE49-F238E27FC236}">
                  <a16:creationId xmlns:a16="http://schemas.microsoft.com/office/drawing/2014/main" id="{1F77A136-4990-4737-AACE-68738DCD9C12}"/>
                </a:ext>
              </a:extLst>
            </p:cNvPr>
            <p:cNvSpPr>
              <a:spLocks noChangeArrowheads="1"/>
            </p:cNvSpPr>
            <p:nvPr userDrawn="1"/>
          </p:nvSpPr>
          <p:spPr bwMode="auto">
            <a:xfrm>
              <a:off x="1387222" y="31980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1" name="Oval 14">
              <a:extLst>
                <a:ext uri="{FF2B5EF4-FFF2-40B4-BE49-F238E27FC236}">
                  <a16:creationId xmlns:a16="http://schemas.microsoft.com/office/drawing/2014/main" id="{6FF357B6-5A28-49AE-B28A-1305CCF90C81}"/>
                </a:ext>
              </a:extLst>
            </p:cNvPr>
            <p:cNvSpPr>
              <a:spLocks noChangeArrowheads="1"/>
            </p:cNvSpPr>
            <p:nvPr userDrawn="1"/>
          </p:nvSpPr>
          <p:spPr bwMode="auto">
            <a:xfrm>
              <a:off x="1679322" y="30075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2" name="Oval 15">
              <a:extLst>
                <a:ext uri="{FF2B5EF4-FFF2-40B4-BE49-F238E27FC236}">
                  <a16:creationId xmlns:a16="http://schemas.microsoft.com/office/drawing/2014/main" id="{F6122FEB-3543-4168-BCE9-350C9931DD83}"/>
                </a:ext>
              </a:extLst>
            </p:cNvPr>
            <p:cNvSpPr>
              <a:spLocks noChangeArrowheads="1"/>
            </p:cNvSpPr>
            <p:nvPr userDrawn="1"/>
          </p:nvSpPr>
          <p:spPr bwMode="auto">
            <a:xfrm>
              <a:off x="1298322" y="30075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3" name="Oval 16">
              <a:extLst>
                <a:ext uri="{FF2B5EF4-FFF2-40B4-BE49-F238E27FC236}">
                  <a16:creationId xmlns:a16="http://schemas.microsoft.com/office/drawing/2014/main" id="{151B6F61-741B-49A6-B111-1262D58BF73B}"/>
                </a:ext>
              </a:extLst>
            </p:cNvPr>
            <p:cNvSpPr>
              <a:spLocks noChangeArrowheads="1"/>
            </p:cNvSpPr>
            <p:nvPr userDrawn="1"/>
          </p:nvSpPr>
          <p:spPr bwMode="auto">
            <a:xfrm>
              <a:off x="1488822" y="30075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6" name="Oval 6">
              <a:extLst>
                <a:ext uri="{FF2B5EF4-FFF2-40B4-BE49-F238E27FC236}">
                  <a16:creationId xmlns:a16="http://schemas.microsoft.com/office/drawing/2014/main" id="{B0463735-0A2F-4543-BC9D-C228202AF628}"/>
                </a:ext>
              </a:extLst>
            </p:cNvPr>
            <p:cNvSpPr>
              <a:spLocks noChangeArrowheads="1"/>
            </p:cNvSpPr>
            <p:nvPr userDrawn="1"/>
          </p:nvSpPr>
          <p:spPr bwMode="auto">
            <a:xfrm>
              <a:off x="1768214" y="28170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7" name="Oval 7">
              <a:extLst>
                <a:ext uri="{FF2B5EF4-FFF2-40B4-BE49-F238E27FC236}">
                  <a16:creationId xmlns:a16="http://schemas.microsoft.com/office/drawing/2014/main" id="{5D9F4670-A93B-45D6-A519-3611B6E71C47}"/>
                </a:ext>
              </a:extLst>
            </p:cNvPr>
            <p:cNvSpPr>
              <a:spLocks noChangeArrowheads="1"/>
            </p:cNvSpPr>
            <p:nvPr userDrawn="1"/>
          </p:nvSpPr>
          <p:spPr bwMode="auto">
            <a:xfrm>
              <a:off x="1958714" y="28170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09" name="Oval 9">
              <a:extLst>
                <a:ext uri="{FF2B5EF4-FFF2-40B4-BE49-F238E27FC236}">
                  <a16:creationId xmlns:a16="http://schemas.microsoft.com/office/drawing/2014/main" id="{5734579B-F86A-4C78-8523-6129BC1293FA}"/>
                </a:ext>
              </a:extLst>
            </p:cNvPr>
            <p:cNvSpPr>
              <a:spLocks noChangeArrowheads="1"/>
            </p:cNvSpPr>
            <p:nvPr userDrawn="1"/>
          </p:nvSpPr>
          <p:spPr bwMode="auto">
            <a:xfrm>
              <a:off x="1869814" y="262493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2" name="Oval 12">
              <a:extLst>
                <a:ext uri="{FF2B5EF4-FFF2-40B4-BE49-F238E27FC236}">
                  <a16:creationId xmlns:a16="http://schemas.microsoft.com/office/drawing/2014/main" id="{FFC55C22-271B-4496-BAAC-0CBC2C742EE2}"/>
                </a:ext>
              </a:extLst>
            </p:cNvPr>
            <p:cNvSpPr>
              <a:spLocks noChangeArrowheads="1"/>
            </p:cNvSpPr>
            <p:nvPr userDrawn="1"/>
          </p:nvSpPr>
          <p:spPr bwMode="auto">
            <a:xfrm>
              <a:off x="1768214" y="31980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3" name="Oval 13">
              <a:extLst>
                <a:ext uri="{FF2B5EF4-FFF2-40B4-BE49-F238E27FC236}">
                  <a16:creationId xmlns:a16="http://schemas.microsoft.com/office/drawing/2014/main" id="{5DC18AA2-DB24-43D0-AAD8-6CC0FB8D1919}"/>
                </a:ext>
              </a:extLst>
            </p:cNvPr>
            <p:cNvSpPr>
              <a:spLocks noChangeArrowheads="1"/>
            </p:cNvSpPr>
            <p:nvPr userDrawn="1"/>
          </p:nvSpPr>
          <p:spPr bwMode="auto">
            <a:xfrm>
              <a:off x="1958714" y="31980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15" name="Oval 15">
              <a:extLst>
                <a:ext uri="{FF2B5EF4-FFF2-40B4-BE49-F238E27FC236}">
                  <a16:creationId xmlns:a16="http://schemas.microsoft.com/office/drawing/2014/main" id="{3C5B854D-196B-4937-8841-E52DCE3AB312}"/>
                </a:ext>
              </a:extLst>
            </p:cNvPr>
            <p:cNvSpPr>
              <a:spLocks noChangeArrowheads="1"/>
            </p:cNvSpPr>
            <p:nvPr userDrawn="1"/>
          </p:nvSpPr>
          <p:spPr bwMode="auto">
            <a:xfrm>
              <a:off x="1869814" y="30075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83" name="Oval 5">
              <a:extLst>
                <a:ext uri="{FF2B5EF4-FFF2-40B4-BE49-F238E27FC236}">
                  <a16:creationId xmlns:a16="http://schemas.microsoft.com/office/drawing/2014/main" id="{9E49C190-210A-41B7-887B-92196458AAFE}"/>
                </a:ext>
              </a:extLst>
            </p:cNvPr>
            <p:cNvSpPr>
              <a:spLocks noChangeArrowheads="1"/>
            </p:cNvSpPr>
            <p:nvPr userDrawn="1"/>
          </p:nvSpPr>
          <p:spPr bwMode="auto">
            <a:xfrm>
              <a:off x="433150" y="281702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84" name="Oval 6">
              <a:extLst>
                <a:ext uri="{FF2B5EF4-FFF2-40B4-BE49-F238E27FC236}">
                  <a16:creationId xmlns:a16="http://schemas.microsoft.com/office/drawing/2014/main" id="{7FCD48F4-48B5-45A1-ACCE-DF3ECEB7399E}"/>
                </a:ext>
              </a:extLst>
            </p:cNvPr>
            <p:cNvSpPr>
              <a:spLocks noChangeArrowheads="1"/>
            </p:cNvSpPr>
            <p:nvPr userDrawn="1"/>
          </p:nvSpPr>
          <p:spPr bwMode="auto">
            <a:xfrm>
              <a:off x="53738" y="28170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85" name="Oval 7">
              <a:extLst>
                <a:ext uri="{FF2B5EF4-FFF2-40B4-BE49-F238E27FC236}">
                  <a16:creationId xmlns:a16="http://schemas.microsoft.com/office/drawing/2014/main" id="{5B839A32-D33B-46BE-9017-6D82C9104219}"/>
                </a:ext>
              </a:extLst>
            </p:cNvPr>
            <p:cNvSpPr>
              <a:spLocks noChangeArrowheads="1"/>
            </p:cNvSpPr>
            <p:nvPr userDrawn="1"/>
          </p:nvSpPr>
          <p:spPr bwMode="auto">
            <a:xfrm>
              <a:off x="244238" y="28170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86" name="Oval 8">
              <a:extLst>
                <a:ext uri="{FF2B5EF4-FFF2-40B4-BE49-F238E27FC236}">
                  <a16:creationId xmlns:a16="http://schemas.microsoft.com/office/drawing/2014/main" id="{86E33135-23FA-4282-B363-1D8460F2A3D7}"/>
                </a:ext>
              </a:extLst>
            </p:cNvPr>
            <p:cNvSpPr>
              <a:spLocks noChangeArrowheads="1"/>
            </p:cNvSpPr>
            <p:nvPr userDrawn="1"/>
          </p:nvSpPr>
          <p:spPr bwMode="auto">
            <a:xfrm>
              <a:off x="536338" y="262493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87" name="Oval 9">
              <a:extLst>
                <a:ext uri="{FF2B5EF4-FFF2-40B4-BE49-F238E27FC236}">
                  <a16:creationId xmlns:a16="http://schemas.microsoft.com/office/drawing/2014/main" id="{68FFF4E0-4B2F-47C3-BC98-208D7F6FDAFB}"/>
                </a:ext>
              </a:extLst>
            </p:cNvPr>
            <p:cNvSpPr>
              <a:spLocks noChangeArrowheads="1"/>
            </p:cNvSpPr>
            <p:nvPr userDrawn="1"/>
          </p:nvSpPr>
          <p:spPr bwMode="auto">
            <a:xfrm>
              <a:off x="155338" y="262493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88" name="Oval 10">
              <a:extLst>
                <a:ext uri="{FF2B5EF4-FFF2-40B4-BE49-F238E27FC236}">
                  <a16:creationId xmlns:a16="http://schemas.microsoft.com/office/drawing/2014/main" id="{E3DC714C-0CA4-4CC9-927E-19566E2BE4DD}"/>
                </a:ext>
              </a:extLst>
            </p:cNvPr>
            <p:cNvSpPr>
              <a:spLocks noChangeArrowheads="1"/>
            </p:cNvSpPr>
            <p:nvPr userDrawn="1"/>
          </p:nvSpPr>
          <p:spPr bwMode="auto">
            <a:xfrm>
              <a:off x="345838" y="2624934"/>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89" name="Oval 11">
              <a:extLst>
                <a:ext uri="{FF2B5EF4-FFF2-40B4-BE49-F238E27FC236}">
                  <a16:creationId xmlns:a16="http://schemas.microsoft.com/office/drawing/2014/main" id="{6D385977-54F4-4B88-BA95-95CF7F261545}"/>
                </a:ext>
              </a:extLst>
            </p:cNvPr>
            <p:cNvSpPr>
              <a:spLocks noChangeArrowheads="1"/>
            </p:cNvSpPr>
            <p:nvPr userDrawn="1"/>
          </p:nvSpPr>
          <p:spPr bwMode="auto">
            <a:xfrm>
              <a:off x="433150" y="3198022"/>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90" name="Oval 12">
              <a:extLst>
                <a:ext uri="{FF2B5EF4-FFF2-40B4-BE49-F238E27FC236}">
                  <a16:creationId xmlns:a16="http://schemas.microsoft.com/office/drawing/2014/main" id="{3A38EBEA-5E4A-4860-B703-95D6A9854DE5}"/>
                </a:ext>
              </a:extLst>
            </p:cNvPr>
            <p:cNvSpPr>
              <a:spLocks noChangeArrowheads="1"/>
            </p:cNvSpPr>
            <p:nvPr userDrawn="1"/>
          </p:nvSpPr>
          <p:spPr bwMode="auto">
            <a:xfrm>
              <a:off x="53738" y="31980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91" name="Oval 13">
              <a:extLst>
                <a:ext uri="{FF2B5EF4-FFF2-40B4-BE49-F238E27FC236}">
                  <a16:creationId xmlns:a16="http://schemas.microsoft.com/office/drawing/2014/main" id="{463C5082-47E3-4A92-BFF0-E76DD769D6AB}"/>
                </a:ext>
              </a:extLst>
            </p:cNvPr>
            <p:cNvSpPr>
              <a:spLocks noChangeArrowheads="1"/>
            </p:cNvSpPr>
            <p:nvPr userDrawn="1"/>
          </p:nvSpPr>
          <p:spPr bwMode="auto">
            <a:xfrm>
              <a:off x="244238" y="31980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92" name="Oval 14">
              <a:extLst>
                <a:ext uri="{FF2B5EF4-FFF2-40B4-BE49-F238E27FC236}">
                  <a16:creationId xmlns:a16="http://schemas.microsoft.com/office/drawing/2014/main" id="{3B859CCE-ED15-42C4-BDDC-62BADFC18F15}"/>
                </a:ext>
              </a:extLst>
            </p:cNvPr>
            <p:cNvSpPr>
              <a:spLocks noChangeArrowheads="1"/>
            </p:cNvSpPr>
            <p:nvPr userDrawn="1"/>
          </p:nvSpPr>
          <p:spPr bwMode="auto">
            <a:xfrm>
              <a:off x="536338" y="30075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93" name="Oval 15">
              <a:extLst>
                <a:ext uri="{FF2B5EF4-FFF2-40B4-BE49-F238E27FC236}">
                  <a16:creationId xmlns:a16="http://schemas.microsoft.com/office/drawing/2014/main" id="{7008DBC1-9358-446E-8178-210AF6C580D0}"/>
                </a:ext>
              </a:extLst>
            </p:cNvPr>
            <p:cNvSpPr>
              <a:spLocks noChangeArrowheads="1"/>
            </p:cNvSpPr>
            <p:nvPr userDrawn="1"/>
          </p:nvSpPr>
          <p:spPr bwMode="auto">
            <a:xfrm>
              <a:off x="155338" y="30075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94" name="Oval 16">
              <a:extLst>
                <a:ext uri="{FF2B5EF4-FFF2-40B4-BE49-F238E27FC236}">
                  <a16:creationId xmlns:a16="http://schemas.microsoft.com/office/drawing/2014/main" id="{2D57258B-4E6E-41C9-A108-FDB89EF24FEA}"/>
                </a:ext>
              </a:extLst>
            </p:cNvPr>
            <p:cNvSpPr>
              <a:spLocks noChangeArrowheads="1"/>
            </p:cNvSpPr>
            <p:nvPr userDrawn="1"/>
          </p:nvSpPr>
          <p:spPr bwMode="auto">
            <a:xfrm>
              <a:off x="345838" y="3007522"/>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596" name="Oval 5">
              <a:extLst>
                <a:ext uri="{FF2B5EF4-FFF2-40B4-BE49-F238E27FC236}">
                  <a16:creationId xmlns:a16="http://schemas.microsoft.com/office/drawing/2014/main" id="{1562BE18-8FB0-4B08-9045-8AB2933670CB}"/>
                </a:ext>
              </a:extLst>
            </p:cNvPr>
            <p:cNvSpPr>
              <a:spLocks noChangeArrowheads="1"/>
            </p:cNvSpPr>
            <p:nvPr userDrawn="1"/>
          </p:nvSpPr>
          <p:spPr bwMode="auto">
            <a:xfrm>
              <a:off x="1005728" y="433532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97" name="Oval 6">
              <a:extLst>
                <a:ext uri="{FF2B5EF4-FFF2-40B4-BE49-F238E27FC236}">
                  <a16:creationId xmlns:a16="http://schemas.microsoft.com/office/drawing/2014/main" id="{F62BE733-4E6D-4F33-AE4B-C117FB036CFD}"/>
                </a:ext>
              </a:extLst>
            </p:cNvPr>
            <p:cNvSpPr>
              <a:spLocks noChangeArrowheads="1"/>
            </p:cNvSpPr>
            <p:nvPr userDrawn="1"/>
          </p:nvSpPr>
          <p:spPr bwMode="auto">
            <a:xfrm>
              <a:off x="626316" y="43353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98" name="Oval 7">
              <a:extLst>
                <a:ext uri="{FF2B5EF4-FFF2-40B4-BE49-F238E27FC236}">
                  <a16:creationId xmlns:a16="http://schemas.microsoft.com/office/drawing/2014/main" id="{EEE82F8F-E91E-4806-9E25-47A6A970FEB3}"/>
                </a:ext>
              </a:extLst>
            </p:cNvPr>
            <p:cNvSpPr>
              <a:spLocks noChangeArrowheads="1"/>
            </p:cNvSpPr>
            <p:nvPr userDrawn="1"/>
          </p:nvSpPr>
          <p:spPr bwMode="auto">
            <a:xfrm>
              <a:off x="816816" y="43353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599" name="Oval 8">
              <a:extLst>
                <a:ext uri="{FF2B5EF4-FFF2-40B4-BE49-F238E27FC236}">
                  <a16:creationId xmlns:a16="http://schemas.microsoft.com/office/drawing/2014/main" id="{1A89AE58-3AED-472C-BF8B-C04745EC4AE6}"/>
                </a:ext>
              </a:extLst>
            </p:cNvPr>
            <p:cNvSpPr>
              <a:spLocks noChangeArrowheads="1"/>
            </p:cNvSpPr>
            <p:nvPr userDrawn="1"/>
          </p:nvSpPr>
          <p:spPr bwMode="auto">
            <a:xfrm>
              <a:off x="1108916" y="414323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0" name="Oval 9">
              <a:extLst>
                <a:ext uri="{FF2B5EF4-FFF2-40B4-BE49-F238E27FC236}">
                  <a16:creationId xmlns:a16="http://schemas.microsoft.com/office/drawing/2014/main" id="{A85B2B53-43B0-48FD-8180-EB89ECD350BA}"/>
                </a:ext>
              </a:extLst>
            </p:cNvPr>
            <p:cNvSpPr>
              <a:spLocks noChangeArrowheads="1"/>
            </p:cNvSpPr>
            <p:nvPr userDrawn="1"/>
          </p:nvSpPr>
          <p:spPr bwMode="auto">
            <a:xfrm>
              <a:off x="727916" y="414323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1" name="Oval 10">
              <a:extLst>
                <a:ext uri="{FF2B5EF4-FFF2-40B4-BE49-F238E27FC236}">
                  <a16:creationId xmlns:a16="http://schemas.microsoft.com/office/drawing/2014/main" id="{27AB267E-D7C9-4B29-8B4D-7105FB3120EE}"/>
                </a:ext>
              </a:extLst>
            </p:cNvPr>
            <p:cNvSpPr>
              <a:spLocks noChangeArrowheads="1"/>
            </p:cNvSpPr>
            <p:nvPr userDrawn="1"/>
          </p:nvSpPr>
          <p:spPr bwMode="auto">
            <a:xfrm>
              <a:off x="918416" y="414323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2" name="Oval 11">
              <a:extLst>
                <a:ext uri="{FF2B5EF4-FFF2-40B4-BE49-F238E27FC236}">
                  <a16:creationId xmlns:a16="http://schemas.microsoft.com/office/drawing/2014/main" id="{4A9B76E2-E5F0-4714-A0CF-349EC8F541C6}"/>
                </a:ext>
              </a:extLst>
            </p:cNvPr>
            <p:cNvSpPr>
              <a:spLocks noChangeArrowheads="1"/>
            </p:cNvSpPr>
            <p:nvPr userDrawn="1"/>
          </p:nvSpPr>
          <p:spPr bwMode="auto">
            <a:xfrm>
              <a:off x="1005728" y="471632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3" name="Oval 12">
              <a:extLst>
                <a:ext uri="{FF2B5EF4-FFF2-40B4-BE49-F238E27FC236}">
                  <a16:creationId xmlns:a16="http://schemas.microsoft.com/office/drawing/2014/main" id="{EA13E57B-44C1-4FD9-8FC8-E6F637D3040E}"/>
                </a:ext>
              </a:extLst>
            </p:cNvPr>
            <p:cNvSpPr>
              <a:spLocks noChangeArrowheads="1"/>
            </p:cNvSpPr>
            <p:nvPr userDrawn="1"/>
          </p:nvSpPr>
          <p:spPr bwMode="auto">
            <a:xfrm>
              <a:off x="626316" y="47163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4" name="Oval 13">
              <a:extLst>
                <a:ext uri="{FF2B5EF4-FFF2-40B4-BE49-F238E27FC236}">
                  <a16:creationId xmlns:a16="http://schemas.microsoft.com/office/drawing/2014/main" id="{A4909317-A81D-431F-9FFB-14F7B32A4E79}"/>
                </a:ext>
              </a:extLst>
            </p:cNvPr>
            <p:cNvSpPr>
              <a:spLocks noChangeArrowheads="1"/>
            </p:cNvSpPr>
            <p:nvPr userDrawn="1"/>
          </p:nvSpPr>
          <p:spPr bwMode="auto">
            <a:xfrm>
              <a:off x="816816" y="47163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5" name="Oval 14">
              <a:extLst>
                <a:ext uri="{FF2B5EF4-FFF2-40B4-BE49-F238E27FC236}">
                  <a16:creationId xmlns:a16="http://schemas.microsoft.com/office/drawing/2014/main" id="{8876E369-B62C-4B3B-8333-89EDCEB4BA32}"/>
                </a:ext>
              </a:extLst>
            </p:cNvPr>
            <p:cNvSpPr>
              <a:spLocks noChangeArrowheads="1"/>
            </p:cNvSpPr>
            <p:nvPr userDrawn="1"/>
          </p:nvSpPr>
          <p:spPr bwMode="auto">
            <a:xfrm>
              <a:off x="1108916" y="45258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6" name="Oval 15">
              <a:extLst>
                <a:ext uri="{FF2B5EF4-FFF2-40B4-BE49-F238E27FC236}">
                  <a16:creationId xmlns:a16="http://schemas.microsoft.com/office/drawing/2014/main" id="{DB4C6FC9-DE81-46ED-AF59-4CBA84F42526}"/>
                </a:ext>
              </a:extLst>
            </p:cNvPr>
            <p:cNvSpPr>
              <a:spLocks noChangeArrowheads="1"/>
            </p:cNvSpPr>
            <p:nvPr userDrawn="1"/>
          </p:nvSpPr>
          <p:spPr bwMode="auto">
            <a:xfrm>
              <a:off x="727916" y="45258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7" name="Oval 16">
              <a:extLst>
                <a:ext uri="{FF2B5EF4-FFF2-40B4-BE49-F238E27FC236}">
                  <a16:creationId xmlns:a16="http://schemas.microsoft.com/office/drawing/2014/main" id="{B382695B-7897-4EF1-860E-6E5D217D0CF1}"/>
                </a:ext>
              </a:extLst>
            </p:cNvPr>
            <p:cNvSpPr>
              <a:spLocks noChangeArrowheads="1"/>
            </p:cNvSpPr>
            <p:nvPr userDrawn="1"/>
          </p:nvSpPr>
          <p:spPr bwMode="auto">
            <a:xfrm>
              <a:off x="918416" y="45258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09" name="Oval 5">
              <a:extLst>
                <a:ext uri="{FF2B5EF4-FFF2-40B4-BE49-F238E27FC236}">
                  <a16:creationId xmlns:a16="http://schemas.microsoft.com/office/drawing/2014/main" id="{78C9AAB9-1A79-4386-A1B8-8E248A790141}"/>
                </a:ext>
              </a:extLst>
            </p:cNvPr>
            <p:cNvSpPr>
              <a:spLocks noChangeArrowheads="1"/>
            </p:cNvSpPr>
            <p:nvPr userDrawn="1"/>
          </p:nvSpPr>
          <p:spPr bwMode="auto">
            <a:xfrm>
              <a:off x="1577220" y="433532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10" name="Oval 6">
              <a:extLst>
                <a:ext uri="{FF2B5EF4-FFF2-40B4-BE49-F238E27FC236}">
                  <a16:creationId xmlns:a16="http://schemas.microsoft.com/office/drawing/2014/main" id="{A90A8A23-B020-43FE-B6EA-49295E1846E3}"/>
                </a:ext>
              </a:extLst>
            </p:cNvPr>
            <p:cNvSpPr>
              <a:spLocks noChangeArrowheads="1"/>
            </p:cNvSpPr>
            <p:nvPr userDrawn="1"/>
          </p:nvSpPr>
          <p:spPr bwMode="auto">
            <a:xfrm>
              <a:off x="1197808" y="43353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11" name="Oval 7">
              <a:extLst>
                <a:ext uri="{FF2B5EF4-FFF2-40B4-BE49-F238E27FC236}">
                  <a16:creationId xmlns:a16="http://schemas.microsoft.com/office/drawing/2014/main" id="{B2B962AE-B2F0-4C7D-99A5-5525A36A66BD}"/>
                </a:ext>
              </a:extLst>
            </p:cNvPr>
            <p:cNvSpPr>
              <a:spLocks noChangeArrowheads="1"/>
            </p:cNvSpPr>
            <p:nvPr userDrawn="1"/>
          </p:nvSpPr>
          <p:spPr bwMode="auto">
            <a:xfrm>
              <a:off x="1388308" y="43353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12" name="Oval 8">
              <a:extLst>
                <a:ext uri="{FF2B5EF4-FFF2-40B4-BE49-F238E27FC236}">
                  <a16:creationId xmlns:a16="http://schemas.microsoft.com/office/drawing/2014/main" id="{3F985BA6-58DD-48A6-8495-72379304880E}"/>
                </a:ext>
              </a:extLst>
            </p:cNvPr>
            <p:cNvSpPr>
              <a:spLocks noChangeArrowheads="1"/>
            </p:cNvSpPr>
            <p:nvPr userDrawn="1"/>
          </p:nvSpPr>
          <p:spPr bwMode="auto">
            <a:xfrm>
              <a:off x="1680408" y="414323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13" name="Oval 9">
              <a:extLst>
                <a:ext uri="{FF2B5EF4-FFF2-40B4-BE49-F238E27FC236}">
                  <a16:creationId xmlns:a16="http://schemas.microsoft.com/office/drawing/2014/main" id="{052B23EA-C3AA-4281-9553-9E1E2AB82537}"/>
                </a:ext>
              </a:extLst>
            </p:cNvPr>
            <p:cNvSpPr>
              <a:spLocks noChangeArrowheads="1"/>
            </p:cNvSpPr>
            <p:nvPr userDrawn="1"/>
          </p:nvSpPr>
          <p:spPr bwMode="auto">
            <a:xfrm>
              <a:off x="1299408" y="414323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14" name="Oval 10">
              <a:extLst>
                <a:ext uri="{FF2B5EF4-FFF2-40B4-BE49-F238E27FC236}">
                  <a16:creationId xmlns:a16="http://schemas.microsoft.com/office/drawing/2014/main" id="{B0A1DFC2-1278-4F03-A854-9482B8B97472}"/>
                </a:ext>
              </a:extLst>
            </p:cNvPr>
            <p:cNvSpPr>
              <a:spLocks noChangeArrowheads="1"/>
            </p:cNvSpPr>
            <p:nvPr userDrawn="1"/>
          </p:nvSpPr>
          <p:spPr bwMode="auto">
            <a:xfrm>
              <a:off x="1489908" y="414323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15" name="Oval 11">
              <a:extLst>
                <a:ext uri="{FF2B5EF4-FFF2-40B4-BE49-F238E27FC236}">
                  <a16:creationId xmlns:a16="http://schemas.microsoft.com/office/drawing/2014/main" id="{49B21A9D-64B7-42FC-99B2-4DF18BE5CC09}"/>
                </a:ext>
              </a:extLst>
            </p:cNvPr>
            <p:cNvSpPr>
              <a:spLocks noChangeArrowheads="1"/>
            </p:cNvSpPr>
            <p:nvPr userDrawn="1"/>
          </p:nvSpPr>
          <p:spPr bwMode="auto">
            <a:xfrm>
              <a:off x="1577220" y="471632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16" name="Oval 12">
              <a:extLst>
                <a:ext uri="{FF2B5EF4-FFF2-40B4-BE49-F238E27FC236}">
                  <a16:creationId xmlns:a16="http://schemas.microsoft.com/office/drawing/2014/main" id="{6F3C20EC-1B46-4B61-88E5-E2B4063723B5}"/>
                </a:ext>
              </a:extLst>
            </p:cNvPr>
            <p:cNvSpPr>
              <a:spLocks noChangeArrowheads="1"/>
            </p:cNvSpPr>
            <p:nvPr userDrawn="1"/>
          </p:nvSpPr>
          <p:spPr bwMode="auto">
            <a:xfrm>
              <a:off x="1197808" y="47163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17" name="Oval 13">
              <a:extLst>
                <a:ext uri="{FF2B5EF4-FFF2-40B4-BE49-F238E27FC236}">
                  <a16:creationId xmlns:a16="http://schemas.microsoft.com/office/drawing/2014/main" id="{31AA1CC9-C7D3-4D8C-B2A7-10E6746BFDA1}"/>
                </a:ext>
              </a:extLst>
            </p:cNvPr>
            <p:cNvSpPr>
              <a:spLocks noChangeArrowheads="1"/>
            </p:cNvSpPr>
            <p:nvPr userDrawn="1"/>
          </p:nvSpPr>
          <p:spPr bwMode="auto">
            <a:xfrm>
              <a:off x="1388308" y="47163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18" name="Oval 14">
              <a:extLst>
                <a:ext uri="{FF2B5EF4-FFF2-40B4-BE49-F238E27FC236}">
                  <a16:creationId xmlns:a16="http://schemas.microsoft.com/office/drawing/2014/main" id="{91CE3747-E976-4AD8-8CEE-E89ABA76C8A9}"/>
                </a:ext>
              </a:extLst>
            </p:cNvPr>
            <p:cNvSpPr>
              <a:spLocks noChangeArrowheads="1"/>
            </p:cNvSpPr>
            <p:nvPr userDrawn="1"/>
          </p:nvSpPr>
          <p:spPr bwMode="auto">
            <a:xfrm>
              <a:off x="1680408" y="45258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19" name="Oval 15">
              <a:extLst>
                <a:ext uri="{FF2B5EF4-FFF2-40B4-BE49-F238E27FC236}">
                  <a16:creationId xmlns:a16="http://schemas.microsoft.com/office/drawing/2014/main" id="{5AA181CD-3A39-4D20-91FC-B89FE5F6FACE}"/>
                </a:ext>
              </a:extLst>
            </p:cNvPr>
            <p:cNvSpPr>
              <a:spLocks noChangeArrowheads="1"/>
            </p:cNvSpPr>
            <p:nvPr userDrawn="1"/>
          </p:nvSpPr>
          <p:spPr bwMode="auto">
            <a:xfrm>
              <a:off x="1299408" y="45258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20" name="Oval 16">
              <a:extLst>
                <a:ext uri="{FF2B5EF4-FFF2-40B4-BE49-F238E27FC236}">
                  <a16:creationId xmlns:a16="http://schemas.microsoft.com/office/drawing/2014/main" id="{F44DC771-E014-456D-9FEC-D3B338EC79EB}"/>
                </a:ext>
              </a:extLst>
            </p:cNvPr>
            <p:cNvSpPr>
              <a:spLocks noChangeArrowheads="1"/>
            </p:cNvSpPr>
            <p:nvPr userDrawn="1"/>
          </p:nvSpPr>
          <p:spPr bwMode="auto">
            <a:xfrm>
              <a:off x="1489908" y="45258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23" name="Oval 6">
              <a:extLst>
                <a:ext uri="{FF2B5EF4-FFF2-40B4-BE49-F238E27FC236}">
                  <a16:creationId xmlns:a16="http://schemas.microsoft.com/office/drawing/2014/main" id="{37578C62-94FB-415A-9B3E-A9FACC443AB3}"/>
                </a:ext>
              </a:extLst>
            </p:cNvPr>
            <p:cNvSpPr>
              <a:spLocks noChangeArrowheads="1"/>
            </p:cNvSpPr>
            <p:nvPr userDrawn="1"/>
          </p:nvSpPr>
          <p:spPr bwMode="auto">
            <a:xfrm>
              <a:off x="1769300" y="43353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24" name="Oval 7">
              <a:extLst>
                <a:ext uri="{FF2B5EF4-FFF2-40B4-BE49-F238E27FC236}">
                  <a16:creationId xmlns:a16="http://schemas.microsoft.com/office/drawing/2014/main" id="{C0B04052-E57C-4259-9B0A-C4648BA83168}"/>
                </a:ext>
              </a:extLst>
            </p:cNvPr>
            <p:cNvSpPr>
              <a:spLocks noChangeArrowheads="1"/>
            </p:cNvSpPr>
            <p:nvPr userDrawn="1"/>
          </p:nvSpPr>
          <p:spPr bwMode="auto">
            <a:xfrm>
              <a:off x="1959800" y="43353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26" name="Oval 9">
              <a:extLst>
                <a:ext uri="{FF2B5EF4-FFF2-40B4-BE49-F238E27FC236}">
                  <a16:creationId xmlns:a16="http://schemas.microsoft.com/office/drawing/2014/main" id="{6B2EF5F3-1A7A-4619-8025-2010994F3BE8}"/>
                </a:ext>
              </a:extLst>
            </p:cNvPr>
            <p:cNvSpPr>
              <a:spLocks noChangeArrowheads="1"/>
            </p:cNvSpPr>
            <p:nvPr userDrawn="1"/>
          </p:nvSpPr>
          <p:spPr bwMode="auto">
            <a:xfrm>
              <a:off x="1870900" y="414323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29" name="Oval 12">
              <a:extLst>
                <a:ext uri="{FF2B5EF4-FFF2-40B4-BE49-F238E27FC236}">
                  <a16:creationId xmlns:a16="http://schemas.microsoft.com/office/drawing/2014/main" id="{579247E5-A7D6-479E-BDF8-DAB0AEBD07E7}"/>
                </a:ext>
              </a:extLst>
            </p:cNvPr>
            <p:cNvSpPr>
              <a:spLocks noChangeArrowheads="1"/>
            </p:cNvSpPr>
            <p:nvPr userDrawn="1"/>
          </p:nvSpPr>
          <p:spPr bwMode="auto">
            <a:xfrm>
              <a:off x="1769300" y="47163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30" name="Oval 13">
              <a:extLst>
                <a:ext uri="{FF2B5EF4-FFF2-40B4-BE49-F238E27FC236}">
                  <a16:creationId xmlns:a16="http://schemas.microsoft.com/office/drawing/2014/main" id="{EF703A90-FF25-4C6D-B6DF-14991E8467B7}"/>
                </a:ext>
              </a:extLst>
            </p:cNvPr>
            <p:cNvSpPr>
              <a:spLocks noChangeArrowheads="1"/>
            </p:cNvSpPr>
            <p:nvPr userDrawn="1"/>
          </p:nvSpPr>
          <p:spPr bwMode="auto">
            <a:xfrm>
              <a:off x="1959800" y="47163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632" name="Oval 15">
              <a:extLst>
                <a:ext uri="{FF2B5EF4-FFF2-40B4-BE49-F238E27FC236}">
                  <a16:creationId xmlns:a16="http://schemas.microsoft.com/office/drawing/2014/main" id="{E82985F1-0300-433C-9CC1-F56DCF3641A2}"/>
                </a:ext>
              </a:extLst>
            </p:cNvPr>
            <p:cNvSpPr>
              <a:spLocks noChangeArrowheads="1"/>
            </p:cNvSpPr>
            <p:nvPr userDrawn="1"/>
          </p:nvSpPr>
          <p:spPr bwMode="auto">
            <a:xfrm>
              <a:off x="1870900" y="45258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00" name="Oval 5">
              <a:extLst>
                <a:ext uri="{FF2B5EF4-FFF2-40B4-BE49-F238E27FC236}">
                  <a16:creationId xmlns:a16="http://schemas.microsoft.com/office/drawing/2014/main" id="{F0B0E236-3D09-402F-A44D-E8828A514AD5}"/>
                </a:ext>
              </a:extLst>
            </p:cNvPr>
            <p:cNvSpPr>
              <a:spLocks noChangeArrowheads="1"/>
            </p:cNvSpPr>
            <p:nvPr userDrawn="1"/>
          </p:nvSpPr>
          <p:spPr bwMode="auto">
            <a:xfrm>
              <a:off x="434236" y="433532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701" name="Oval 6">
              <a:extLst>
                <a:ext uri="{FF2B5EF4-FFF2-40B4-BE49-F238E27FC236}">
                  <a16:creationId xmlns:a16="http://schemas.microsoft.com/office/drawing/2014/main" id="{3877FAD9-B34E-42F6-817D-FC5703ADE5C3}"/>
                </a:ext>
              </a:extLst>
            </p:cNvPr>
            <p:cNvSpPr>
              <a:spLocks noChangeArrowheads="1"/>
            </p:cNvSpPr>
            <p:nvPr userDrawn="1"/>
          </p:nvSpPr>
          <p:spPr bwMode="auto">
            <a:xfrm>
              <a:off x="54824" y="43353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702" name="Oval 7">
              <a:extLst>
                <a:ext uri="{FF2B5EF4-FFF2-40B4-BE49-F238E27FC236}">
                  <a16:creationId xmlns:a16="http://schemas.microsoft.com/office/drawing/2014/main" id="{1E3423B2-8E4F-415A-8A65-B4C078FD8BCA}"/>
                </a:ext>
              </a:extLst>
            </p:cNvPr>
            <p:cNvSpPr>
              <a:spLocks noChangeArrowheads="1"/>
            </p:cNvSpPr>
            <p:nvPr userDrawn="1"/>
          </p:nvSpPr>
          <p:spPr bwMode="auto">
            <a:xfrm>
              <a:off x="245324" y="43353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703" name="Oval 8">
              <a:extLst>
                <a:ext uri="{FF2B5EF4-FFF2-40B4-BE49-F238E27FC236}">
                  <a16:creationId xmlns:a16="http://schemas.microsoft.com/office/drawing/2014/main" id="{A303A624-25CE-472E-8250-2557962CA38B}"/>
                </a:ext>
              </a:extLst>
            </p:cNvPr>
            <p:cNvSpPr>
              <a:spLocks noChangeArrowheads="1"/>
            </p:cNvSpPr>
            <p:nvPr userDrawn="1"/>
          </p:nvSpPr>
          <p:spPr bwMode="auto">
            <a:xfrm>
              <a:off x="537424" y="414323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704" name="Oval 9">
              <a:extLst>
                <a:ext uri="{FF2B5EF4-FFF2-40B4-BE49-F238E27FC236}">
                  <a16:creationId xmlns:a16="http://schemas.microsoft.com/office/drawing/2014/main" id="{7053EB7C-7889-4EB8-A4EC-CC58ECE00CB7}"/>
                </a:ext>
              </a:extLst>
            </p:cNvPr>
            <p:cNvSpPr>
              <a:spLocks noChangeArrowheads="1"/>
            </p:cNvSpPr>
            <p:nvPr userDrawn="1"/>
          </p:nvSpPr>
          <p:spPr bwMode="auto">
            <a:xfrm>
              <a:off x="156424" y="414323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705" name="Oval 10">
              <a:extLst>
                <a:ext uri="{FF2B5EF4-FFF2-40B4-BE49-F238E27FC236}">
                  <a16:creationId xmlns:a16="http://schemas.microsoft.com/office/drawing/2014/main" id="{0BDC308C-9007-4BBA-861F-0FB0E3D3B08C}"/>
                </a:ext>
              </a:extLst>
            </p:cNvPr>
            <p:cNvSpPr>
              <a:spLocks noChangeArrowheads="1"/>
            </p:cNvSpPr>
            <p:nvPr userDrawn="1"/>
          </p:nvSpPr>
          <p:spPr bwMode="auto">
            <a:xfrm>
              <a:off x="346924" y="4143236"/>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706" name="Oval 11">
              <a:extLst>
                <a:ext uri="{FF2B5EF4-FFF2-40B4-BE49-F238E27FC236}">
                  <a16:creationId xmlns:a16="http://schemas.microsoft.com/office/drawing/2014/main" id="{D36C6AC1-52FB-4BD9-97C7-979043D750C5}"/>
                </a:ext>
              </a:extLst>
            </p:cNvPr>
            <p:cNvSpPr>
              <a:spLocks noChangeArrowheads="1"/>
            </p:cNvSpPr>
            <p:nvPr userDrawn="1"/>
          </p:nvSpPr>
          <p:spPr bwMode="auto">
            <a:xfrm>
              <a:off x="434236" y="4716324"/>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707" name="Oval 12">
              <a:extLst>
                <a:ext uri="{FF2B5EF4-FFF2-40B4-BE49-F238E27FC236}">
                  <a16:creationId xmlns:a16="http://schemas.microsoft.com/office/drawing/2014/main" id="{26B7E718-14C6-4093-8E04-99D18C888D9F}"/>
                </a:ext>
              </a:extLst>
            </p:cNvPr>
            <p:cNvSpPr>
              <a:spLocks noChangeArrowheads="1"/>
            </p:cNvSpPr>
            <p:nvPr userDrawn="1"/>
          </p:nvSpPr>
          <p:spPr bwMode="auto">
            <a:xfrm>
              <a:off x="54824" y="47163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708" name="Oval 13">
              <a:extLst>
                <a:ext uri="{FF2B5EF4-FFF2-40B4-BE49-F238E27FC236}">
                  <a16:creationId xmlns:a16="http://schemas.microsoft.com/office/drawing/2014/main" id="{F50FD307-9E5C-4944-BF6A-176CA72E0F25}"/>
                </a:ext>
              </a:extLst>
            </p:cNvPr>
            <p:cNvSpPr>
              <a:spLocks noChangeArrowheads="1"/>
            </p:cNvSpPr>
            <p:nvPr userDrawn="1"/>
          </p:nvSpPr>
          <p:spPr bwMode="auto">
            <a:xfrm>
              <a:off x="245324" y="47163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709" name="Oval 14">
              <a:extLst>
                <a:ext uri="{FF2B5EF4-FFF2-40B4-BE49-F238E27FC236}">
                  <a16:creationId xmlns:a16="http://schemas.microsoft.com/office/drawing/2014/main" id="{4552FF8E-5327-41A8-83EE-C3C360400ECF}"/>
                </a:ext>
              </a:extLst>
            </p:cNvPr>
            <p:cNvSpPr>
              <a:spLocks noChangeArrowheads="1"/>
            </p:cNvSpPr>
            <p:nvPr userDrawn="1"/>
          </p:nvSpPr>
          <p:spPr bwMode="auto">
            <a:xfrm>
              <a:off x="537424" y="45258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710" name="Oval 15">
              <a:extLst>
                <a:ext uri="{FF2B5EF4-FFF2-40B4-BE49-F238E27FC236}">
                  <a16:creationId xmlns:a16="http://schemas.microsoft.com/office/drawing/2014/main" id="{024E547B-EC1A-40E4-8207-2FAC64ABB970}"/>
                </a:ext>
              </a:extLst>
            </p:cNvPr>
            <p:cNvSpPr>
              <a:spLocks noChangeArrowheads="1"/>
            </p:cNvSpPr>
            <p:nvPr userDrawn="1"/>
          </p:nvSpPr>
          <p:spPr bwMode="auto">
            <a:xfrm>
              <a:off x="156424" y="45258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711" name="Oval 16">
              <a:extLst>
                <a:ext uri="{FF2B5EF4-FFF2-40B4-BE49-F238E27FC236}">
                  <a16:creationId xmlns:a16="http://schemas.microsoft.com/office/drawing/2014/main" id="{6D264DFC-7CF1-407F-9365-E7C09DFCD7AA}"/>
                </a:ext>
              </a:extLst>
            </p:cNvPr>
            <p:cNvSpPr>
              <a:spLocks noChangeArrowheads="1"/>
            </p:cNvSpPr>
            <p:nvPr userDrawn="1"/>
          </p:nvSpPr>
          <p:spPr bwMode="auto">
            <a:xfrm>
              <a:off x="346924" y="4525824"/>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713" name="Oval 5">
              <a:extLst>
                <a:ext uri="{FF2B5EF4-FFF2-40B4-BE49-F238E27FC236}">
                  <a16:creationId xmlns:a16="http://schemas.microsoft.com/office/drawing/2014/main" id="{41073915-AFF1-4650-A586-FC587E12751E}"/>
                </a:ext>
              </a:extLst>
            </p:cNvPr>
            <p:cNvSpPr>
              <a:spLocks noChangeArrowheads="1"/>
            </p:cNvSpPr>
            <p:nvPr userDrawn="1"/>
          </p:nvSpPr>
          <p:spPr bwMode="auto">
            <a:xfrm>
              <a:off x="1005376" y="5099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4" name="Oval 6">
              <a:extLst>
                <a:ext uri="{FF2B5EF4-FFF2-40B4-BE49-F238E27FC236}">
                  <a16:creationId xmlns:a16="http://schemas.microsoft.com/office/drawing/2014/main" id="{094BCC91-4EBA-4445-8D53-233E64CF8782}"/>
                </a:ext>
              </a:extLst>
            </p:cNvPr>
            <p:cNvSpPr>
              <a:spLocks noChangeArrowheads="1"/>
            </p:cNvSpPr>
            <p:nvPr userDrawn="1"/>
          </p:nvSpPr>
          <p:spPr bwMode="auto">
            <a:xfrm>
              <a:off x="625964" y="5099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5" name="Oval 7">
              <a:extLst>
                <a:ext uri="{FF2B5EF4-FFF2-40B4-BE49-F238E27FC236}">
                  <a16:creationId xmlns:a16="http://schemas.microsoft.com/office/drawing/2014/main" id="{56C27408-0B86-4F06-9F80-937EA95E72A8}"/>
                </a:ext>
              </a:extLst>
            </p:cNvPr>
            <p:cNvSpPr>
              <a:spLocks noChangeArrowheads="1"/>
            </p:cNvSpPr>
            <p:nvPr userDrawn="1"/>
          </p:nvSpPr>
          <p:spPr bwMode="auto">
            <a:xfrm>
              <a:off x="816464" y="5099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6" name="Oval 8">
              <a:extLst>
                <a:ext uri="{FF2B5EF4-FFF2-40B4-BE49-F238E27FC236}">
                  <a16:creationId xmlns:a16="http://schemas.microsoft.com/office/drawing/2014/main" id="{17516BB3-723E-4845-B8AF-217643F1D1C6}"/>
                </a:ext>
              </a:extLst>
            </p:cNvPr>
            <p:cNvSpPr>
              <a:spLocks noChangeArrowheads="1"/>
            </p:cNvSpPr>
            <p:nvPr userDrawn="1"/>
          </p:nvSpPr>
          <p:spPr bwMode="auto">
            <a:xfrm>
              <a:off x="1108564" y="4907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7" name="Oval 9">
              <a:extLst>
                <a:ext uri="{FF2B5EF4-FFF2-40B4-BE49-F238E27FC236}">
                  <a16:creationId xmlns:a16="http://schemas.microsoft.com/office/drawing/2014/main" id="{D9B3538D-81F3-4B62-9D20-E4F340E80FA2}"/>
                </a:ext>
              </a:extLst>
            </p:cNvPr>
            <p:cNvSpPr>
              <a:spLocks noChangeArrowheads="1"/>
            </p:cNvSpPr>
            <p:nvPr userDrawn="1"/>
          </p:nvSpPr>
          <p:spPr bwMode="auto">
            <a:xfrm>
              <a:off x="727564" y="4907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8" name="Oval 10">
              <a:extLst>
                <a:ext uri="{FF2B5EF4-FFF2-40B4-BE49-F238E27FC236}">
                  <a16:creationId xmlns:a16="http://schemas.microsoft.com/office/drawing/2014/main" id="{62ADAC46-72FD-4D59-AEBC-87E2E285A8E9}"/>
                </a:ext>
              </a:extLst>
            </p:cNvPr>
            <p:cNvSpPr>
              <a:spLocks noChangeArrowheads="1"/>
            </p:cNvSpPr>
            <p:nvPr userDrawn="1"/>
          </p:nvSpPr>
          <p:spPr bwMode="auto">
            <a:xfrm>
              <a:off x="918064" y="4907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19" name="Oval 11">
              <a:extLst>
                <a:ext uri="{FF2B5EF4-FFF2-40B4-BE49-F238E27FC236}">
                  <a16:creationId xmlns:a16="http://schemas.microsoft.com/office/drawing/2014/main" id="{BC443E7E-5CDE-447F-B56C-86CF8985B534}"/>
                </a:ext>
              </a:extLst>
            </p:cNvPr>
            <p:cNvSpPr>
              <a:spLocks noChangeArrowheads="1"/>
            </p:cNvSpPr>
            <p:nvPr userDrawn="1"/>
          </p:nvSpPr>
          <p:spPr bwMode="auto">
            <a:xfrm>
              <a:off x="1005376" y="5480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0" name="Oval 12">
              <a:extLst>
                <a:ext uri="{FF2B5EF4-FFF2-40B4-BE49-F238E27FC236}">
                  <a16:creationId xmlns:a16="http://schemas.microsoft.com/office/drawing/2014/main" id="{29C948B5-FEDB-44CC-8A2E-7ED2475294B9}"/>
                </a:ext>
              </a:extLst>
            </p:cNvPr>
            <p:cNvSpPr>
              <a:spLocks noChangeArrowheads="1"/>
            </p:cNvSpPr>
            <p:nvPr userDrawn="1"/>
          </p:nvSpPr>
          <p:spPr bwMode="auto">
            <a:xfrm>
              <a:off x="625964" y="5480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1" name="Oval 13">
              <a:extLst>
                <a:ext uri="{FF2B5EF4-FFF2-40B4-BE49-F238E27FC236}">
                  <a16:creationId xmlns:a16="http://schemas.microsoft.com/office/drawing/2014/main" id="{E937871D-7A99-47B8-8111-439982ED8D2B}"/>
                </a:ext>
              </a:extLst>
            </p:cNvPr>
            <p:cNvSpPr>
              <a:spLocks noChangeArrowheads="1"/>
            </p:cNvSpPr>
            <p:nvPr userDrawn="1"/>
          </p:nvSpPr>
          <p:spPr bwMode="auto">
            <a:xfrm>
              <a:off x="816464" y="5480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2" name="Oval 14">
              <a:extLst>
                <a:ext uri="{FF2B5EF4-FFF2-40B4-BE49-F238E27FC236}">
                  <a16:creationId xmlns:a16="http://schemas.microsoft.com/office/drawing/2014/main" id="{3028CF99-F447-460A-B96D-30A2076C18F0}"/>
                </a:ext>
              </a:extLst>
            </p:cNvPr>
            <p:cNvSpPr>
              <a:spLocks noChangeArrowheads="1"/>
            </p:cNvSpPr>
            <p:nvPr userDrawn="1"/>
          </p:nvSpPr>
          <p:spPr bwMode="auto">
            <a:xfrm>
              <a:off x="1108564" y="5290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3" name="Oval 15">
              <a:extLst>
                <a:ext uri="{FF2B5EF4-FFF2-40B4-BE49-F238E27FC236}">
                  <a16:creationId xmlns:a16="http://schemas.microsoft.com/office/drawing/2014/main" id="{1F62E8DF-1C46-4715-BADA-CE190C9E8C37}"/>
                </a:ext>
              </a:extLst>
            </p:cNvPr>
            <p:cNvSpPr>
              <a:spLocks noChangeArrowheads="1"/>
            </p:cNvSpPr>
            <p:nvPr userDrawn="1"/>
          </p:nvSpPr>
          <p:spPr bwMode="auto">
            <a:xfrm>
              <a:off x="727564" y="5290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4" name="Oval 16">
              <a:extLst>
                <a:ext uri="{FF2B5EF4-FFF2-40B4-BE49-F238E27FC236}">
                  <a16:creationId xmlns:a16="http://schemas.microsoft.com/office/drawing/2014/main" id="{97443BDE-513F-4EBF-9AB2-C10F3338F295}"/>
                </a:ext>
              </a:extLst>
            </p:cNvPr>
            <p:cNvSpPr>
              <a:spLocks noChangeArrowheads="1"/>
            </p:cNvSpPr>
            <p:nvPr userDrawn="1"/>
          </p:nvSpPr>
          <p:spPr bwMode="auto">
            <a:xfrm>
              <a:off x="918064" y="5290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6" name="Oval 5">
              <a:extLst>
                <a:ext uri="{FF2B5EF4-FFF2-40B4-BE49-F238E27FC236}">
                  <a16:creationId xmlns:a16="http://schemas.microsoft.com/office/drawing/2014/main" id="{6C530964-DC46-4C7B-B39C-CF3A7D5863B9}"/>
                </a:ext>
              </a:extLst>
            </p:cNvPr>
            <p:cNvSpPr>
              <a:spLocks noChangeArrowheads="1"/>
            </p:cNvSpPr>
            <p:nvPr userDrawn="1"/>
          </p:nvSpPr>
          <p:spPr bwMode="auto">
            <a:xfrm>
              <a:off x="1576868" y="5099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7" name="Oval 6">
              <a:extLst>
                <a:ext uri="{FF2B5EF4-FFF2-40B4-BE49-F238E27FC236}">
                  <a16:creationId xmlns:a16="http://schemas.microsoft.com/office/drawing/2014/main" id="{F82EDB9E-6B49-44E3-9B96-507EBD871713}"/>
                </a:ext>
              </a:extLst>
            </p:cNvPr>
            <p:cNvSpPr>
              <a:spLocks noChangeArrowheads="1"/>
            </p:cNvSpPr>
            <p:nvPr userDrawn="1"/>
          </p:nvSpPr>
          <p:spPr bwMode="auto">
            <a:xfrm>
              <a:off x="1197456" y="5099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8" name="Oval 7">
              <a:extLst>
                <a:ext uri="{FF2B5EF4-FFF2-40B4-BE49-F238E27FC236}">
                  <a16:creationId xmlns:a16="http://schemas.microsoft.com/office/drawing/2014/main" id="{5BB5ACC8-B095-42BE-813B-85C03BDF0BC5}"/>
                </a:ext>
              </a:extLst>
            </p:cNvPr>
            <p:cNvSpPr>
              <a:spLocks noChangeArrowheads="1"/>
            </p:cNvSpPr>
            <p:nvPr userDrawn="1"/>
          </p:nvSpPr>
          <p:spPr bwMode="auto">
            <a:xfrm>
              <a:off x="1387956" y="5099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29" name="Oval 8">
              <a:extLst>
                <a:ext uri="{FF2B5EF4-FFF2-40B4-BE49-F238E27FC236}">
                  <a16:creationId xmlns:a16="http://schemas.microsoft.com/office/drawing/2014/main" id="{C90B2B2C-F3E6-4DCD-85D5-9293EA5650D2}"/>
                </a:ext>
              </a:extLst>
            </p:cNvPr>
            <p:cNvSpPr>
              <a:spLocks noChangeArrowheads="1"/>
            </p:cNvSpPr>
            <p:nvPr userDrawn="1"/>
          </p:nvSpPr>
          <p:spPr bwMode="auto">
            <a:xfrm>
              <a:off x="1680056" y="4907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0" name="Oval 9">
              <a:extLst>
                <a:ext uri="{FF2B5EF4-FFF2-40B4-BE49-F238E27FC236}">
                  <a16:creationId xmlns:a16="http://schemas.microsoft.com/office/drawing/2014/main" id="{48AEAF76-989B-428E-B6D6-D31DD7317D3E}"/>
                </a:ext>
              </a:extLst>
            </p:cNvPr>
            <p:cNvSpPr>
              <a:spLocks noChangeArrowheads="1"/>
            </p:cNvSpPr>
            <p:nvPr userDrawn="1"/>
          </p:nvSpPr>
          <p:spPr bwMode="auto">
            <a:xfrm>
              <a:off x="1299056" y="4907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1" name="Oval 10">
              <a:extLst>
                <a:ext uri="{FF2B5EF4-FFF2-40B4-BE49-F238E27FC236}">
                  <a16:creationId xmlns:a16="http://schemas.microsoft.com/office/drawing/2014/main" id="{4406859C-CCF5-4CBB-B7AA-A4CCD1C0160D}"/>
                </a:ext>
              </a:extLst>
            </p:cNvPr>
            <p:cNvSpPr>
              <a:spLocks noChangeArrowheads="1"/>
            </p:cNvSpPr>
            <p:nvPr userDrawn="1"/>
          </p:nvSpPr>
          <p:spPr bwMode="auto">
            <a:xfrm>
              <a:off x="1489556" y="4907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2" name="Oval 11">
              <a:extLst>
                <a:ext uri="{FF2B5EF4-FFF2-40B4-BE49-F238E27FC236}">
                  <a16:creationId xmlns:a16="http://schemas.microsoft.com/office/drawing/2014/main" id="{2CE7BF01-ED4B-4C12-8AA0-C3C2FCA57173}"/>
                </a:ext>
              </a:extLst>
            </p:cNvPr>
            <p:cNvSpPr>
              <a:spLocks noChangeArrowheads="1"/>
            </p:cNvSpPr>
            <p:nvPr userDrawn="1"/>
          </p:nvSpPr>
          <p:spPr bwMode="auto">
            <a:xfrm>
              <a:off x="1576868" y="5480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3" name="Oval 12">
              <a:extLst>
                <a:ext uri="{FF2B5EF4-FFF2-40B4-BE49-F238E27FC236}">
                  <a16:creationId xmlns:a16="http://schemas.microsoft.com/office/drawing/2014/main" id="{B9E69008-BCEB-40C2-8DF2-547725DEF67E}"/>
                </a:ext>
              </a:extLst>
            </p:cNvPr>
            <p:cNvSpPr>
              <a:spLocks noChangeArrowheads="1"/>
            </p:cNvSpPr>
            <p:nvPr userDrawn="1"/>
          </p:nvSpPr>
          <p:spPr bwMode="auto">
            <a:xfrm>
              <a:off x="1197456" y="5480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4" name="Oval 13">
              <a:extLst>
                <a:ext uri="{FF2B5EF4-FFF2-40B4-BE49-F238E27FC236}">
                  <a16:creationId xmlns:a16="http://schemas.microsoft.com/office/drawing/2014/main" id="{530086C2-5CE0-432E-A0F9-97CEEEF3D8D4}"/>
                </a:ext>
              </a:extLst>
            </p:cNvPr>
            <p:cNvSpPr>
              <a:spLocks noChangeArrowheads="1"/>
            </p:cNvSpPr>
            <p:nvPr userDrawn="1"/>
          </p:nvSpPr>
          <p:spPr bwMode="auto">
            <a:xfrm>
              <a:off x="1387956" y="5480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5" name="Oval 14">
              <a:extLst>
                <a:ext uri="{FF2B5EF4-FFF2-40B4-BE49-F238E27FC236}">
                  <a16:creationId xmlns:a16="http://schemas.microsoft.com/office/drawing/2014/main" id="{A9F905D8-973B-4750-8991-58F3D8FFCAC1}"/>
                </a:ext>
              </a:extLst>
            </p:cNvPr>
            <p:cNvSpPr>
              <a:spLocks noChangeArrowheads="1"/>
            </p:cNvSpPr>
            <p:nvPr userDrawn="1"/>
          </p:nvSpPr>
          <p:spPr bwMode="auto">
            <a:xfrm>
              <a:off x="1680056" y="5290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6" name="Oval 15">
              <a:extLst>
                <a:ext uri="{FF2B5EF4-FFF2-40B4-BE49-F238E27FC236}">
                  <a16:creationId xmlns:a16="http://schemas.microsoft.com/office/drawing/2014/main" id="{2C4049BD-D6D3-4173-9C39-55AF4799C754}"/>
                </a:ext>
              </a:extLst>
            </p:cNvPr>
            <p:cNvSpPr>
              <a:spLocks noChangeArrowheads="1"/>
            </p:cNvSpPr>
            <p:nvPr userDrawn="1"/>
          </p:nvSpPr>
          <p:spPr bwMode="auto">
            <a:xfrm>
              <a:off x="1299056" y="5290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37" name="Oval 16">
              <a:extLst>
                <a:ext uri="{FF2B5EF4-FFF2-40B4-BE49-F238E27FC236}">
                  <a16:creationId xmlns:a16="http://schemas.microsoft.com/office/drawing/2014/main" id="{03CBE456-599A-4433-A6BD-118C17909E1C}"/>
                </a:ext>
              </a:extLst>
            </p:cNvPr>
            <p:cNvSpPr>
              <a:spLocks noChangeArrowheads="1"/>
            </p:cNvSpPr>
            <p:nvPr userDrawn="1"/>
          </p:nvSpPr>
          <p:spPr bwMode="auto">
            <a:xfrm>
              <a:off x="1489556" y="5290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0" name="Oval 6">
              <a:extLst>
                <a:ext uri="{FF2B5EF4-FFF2-40B4-BE49-F238E27FC236}">
                  <a16:creationId xmlns:a16="http://schemas.microsoft.com/office/drawing/2014/main" id="{34198565-96C5-465D-A6E2-D26154E40A84}"/>
                </a:ext>
              </a:extLst>
            </p:cNvPr>
            <p:cNvSpPr>
              <a:spLocks noChangeArrowheads="1"/>
            </p:cNvSpPr>
            <p:nvPr userDrawn="1"/>
          </p:nvSpPr>
          <p:spPr bwMode="auto">
            <a:xfrm>
              <a:off x="1768948" y="5099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1" name="Oval 7">
              <a:extLst>
                <a:ext uri="{FF2B5EF4-FFF2-40B4-BE49-F238E27FC236}">
                  <a16:creationId xmlns:a16="http://schemas.microsoft.com/office/drawing/2014/main" id="{0D041C1F-ABD6-4254-9EA4-B9017CE058CE}"/>
                </a:ext>
              </a:extLst>
            </p:cNvPr>
            <p:cNvSpPr>
              <a:spLocks noChangeArrowheads="1"/>
            </p:cNvSpPr>
            <p:nvPr userDrawn="1"/>
          </p:nvSpPr>
          <p:spPr bwMode="auto">
            <a:xfrm>
              <a:off x="1959448" y="5099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3" name="Oval 9">
              <a:extLst>
                <a:ext uri="{FF2B5EF4-FFF2-40B4-BE49-F238E27FC236}">
                  <a16:creationId xmlns:a16="http://schemas.microsoft.com/office/drawing/2014/main" id="{01F2F931-0535-4266-80D0-5C1E06781C9D}"/>
                </a:ext>
              </a:extLst>
            </p:cNvPr>
            <p:cNvSpPr>
              <a:spLocks noChangeArrowheads="1"/>
            </p:cNvSpPr>
            <p:nvPr userDrawn="1"/>
          </p:nvSpPr>
          <p:spPr bwMode="auto">
            <a:xfrm>
              <a:off x="1870548" y="4907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6" name="Oval 12">
              <a:extLst>
                <a:ext uri="{FF2B5EF4-FFF2-40B4-BE49-F238E27FC236}">
                  <a16:creationId xmlns:a16="http://schemas.microsoft.com/office/drawing/2014/main" id="{954CDC46-155A-46D3-9621-8226426F730C}"/>
                </a:ext>
              </a:extLst>
            </p:cNvPr>
            <p:cNvSpPr>
              <a:spLocks noChangeArrowheads="1"/>
            </p:cNvSpPr>
            <p:nvPr userDrawn="1"/>
          </p:nvSpPr>
          <p:spPr bwMode="auto">
            <a:xfrm>
              <a:off x="1768948" y="5480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7" name="Oval 13">
              <a:extLst>
                <a:ext uri="{FF2B5EF4-FFF2-40B4-BE49-F238E27FC236}">
                  <a16:creationId xmlns:a16="http://schemas.microsoft.com/office/drawing/2014/main" id="{DD047CDD-0B02-4C4B-ADC4-4D5957236BDE}"/>
                </a:ext>
              </a:extLst>
            </p:cNvPr>
            <p:cNvSpPr>
              <a:spLocks noChangeArrowheads="1"/>
            </p:cNvSpPr>
            <p:nvPr userDrawn="1"/>
          </p:nvSpPr>
          <p:spPr bwMode="auto">
            <a:xfrm>
              <a:off x="1959448" y="5480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749" name="Oval 15">
              <a:extLst>
                <a:ext uri="{FF2B5EF4-FFF2-40B4-BE49-F238E27FC236}">
                  <a16:creationId xmlns:a16="http://schemas.microsoft.com/office/drawing/2014/main" id="{3F94F1E3-5B79-4A35-A885-788B89521653}"/>
                </a:ext>
              </a:extLst>
            </p:cNvPr>
            <p:cNvSpPr>
              <a:spLocks noChangeArrowheads="1"/>
            </p:cNvSpPr>
            <p:nvPr userDrawn="1"/>
          </p:nvSpPr>
          <p:spPr bwMode="auto">
            <a:xfrm>
              <a:off x="1870548" y="5290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17" name="Oval 5">
              <a:extLst>
                <a:ext uri="{FF2B5EF4-FFF2-40B4-BE49-F238E27FC236}">
                  <a16:creationId xmlns:a16="http://schemas.microsoft.com/office/drawing/2014/main" id="{DA0BB506-7164-4D73-97F6-B1F265EB7047}"/>
                </a:ext>
              </a:extLst>
            </p:cNvPr>
            <p:cNvSpPr>
              <a:spLocks noChangeArrowheads="1"/>
            </p:cNvSpPr>
            <p:nvPr userDrawn="1"/>
          </p:nvSpPr>
          <p:spPr bwMode="auto">
            <a:xfrm>
              <a:off x="433884" y="5099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18" name="Oval 6">
              <a:extLst>
                <a:ext uri="{FF2B5EF4-FFF2-40B4-BE49-F238E27FC236}">
                  <a16:creationId xmlns:a16="http://schemas.microsoft.com/office/drawing/2014/main" id="{4AEE1D5C-33EE-4389-A9F2-5F62DA1EA440}"/>
                </a:ext>
              </a:extLst>
            </p:cNvPr>
            <p:cNvSpPr>
              <a:spLocks noChangeArrowheads="1"/>
            </p:cNvSpPr>
            <p:nvPr userDrawn="1"/>
          </p:nvSpPr>
          <p:spPr bwMode="auto">
            <a:xfrm>
              <a:off x="54472" y="5099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19" name="Oval 7">
              <a:extLst>
                <a:ext uri="{FF2B5EF4-FFF2-40B4-BE49-F238E27FC236}">
                  <a16:creationId xmlns:a16="http://schemas.microsoft.com/office/drawing/2014/main" id="{797CD949-27BE-4DBA-9582-EA39E25EB38F}"/>
                </a:ext>
              </a:extLst>
            </p:cNvPr>
            <p:cNvSpPr>
              <a:spLocks noChangeArrowheads="1"/>
            </p:cNvSpPr>
            <p:nvPr userDrawn="1"/>
          </p:nvSpPr>
          <p:spPr bwMode="auto">
            <a:xfrm>
              <a:off x="244972" y="5099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20" name="Oval 8">
              <a:extLst>
                <a:ext uri="{FF2B5EF4-FFF2-40B4-BE49-F238E27FC236}">
                  <a16:creationId xmlns:a16="http://schemas.microsoft.com/office/drawing/2014/main" id="{C6462187-AAB6-47D5-9275-85E3D3841250}"/>
                </a:ext>
              </a:extLst>
            </p:cNvPr>
            <p:cNvSpPr>
              <a:spLocks noChangeArrowheads="1"/>
            </p:cNvSpPr>
            <p:nvPr userDrawn="1"/>
          </p:nvSpPr>
          <p:spPr bwMode="auto">
            <a:xfrm>
              <a:off x="537072" y="4907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21" name="Oval 9">
              <a:extLst>
                <a:ext uri="{FF2B5EF4-FFF2-40B4-BE49-F238E27FC236}">
                  <a16:creationId xmlns:a16="http://schemas.microsoft.com/office/drawing/2014/main" id="{9CC9544D-DB91-4DE3-9613-98C4945530AB}"/>
                </a:ext>
              </a:extLst>
            </p:cNvPr>
            <p:cNvSpPr>
              <a:spLocks noChangeArrowheads="1"/>
            </p:cNvSpPr>
            <p:nvPr userDrawn="1"/>
          </p:nvSpPr>
          <p:spPr bwMode="auto">
            <a:xfrm>
              <a:off x="156072" y="4907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22" name="Oval 10">
              <a:extLst>
                <a:ext uri="{FF2B5EF4-FFF2-40B4-BE49-F238E27FC236}">
                  <a16:creationId xmlns:a16="http://schemas.microsoft.com/office/drawing/2014/main" id="{1C03ADCB-7049-4C83-AEF3-AD5EA9EC8EBC}"/>
                </a:ext>
              </a:extLst>
            </p:cNvPr>
            <p:cNvSpPr>
              <a:spLocks noChangeArrowheads="1"/>
            </p:cNvSpPr>
            <p:nvPr userDrawn="1"/>
          </p:nvSpPr>
          <p:spPr bwMode="auto">
            <a:xfrm>
              <a:off x="346572" y="4907617"/>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23" name="Oval 11">
              <a:extLst>
                <a:ext uri="{FF2B5EF4-FFF2-40B4-BE49-F238E27FC236}">
                  <a16:creationId xmlns:a16="http://schemas.microsoft.com/office/drawing/2014/main" id="{5056E448-7093-4A7F-B9D2-6B25714914D8}"/>
                </a:ext>
              </a:extLst>
            </p:cNvPr>
            <p:cNvSpPr>
              <a:spLocks noChangeArrowheads="1"/>
            </p:cNvSpPr>
            <p:nvPr userDrawn="1"/>
          </p:nvSpPr>
          <p:spPr bwMode="auto">
            <a:xfrm>
              <a:off x="433884" y="5480705"/>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24" name="Oval 12">
              <a:extLst>
                <a:ext uri="{FF2B5EF4-FFF2-40B4-BE49-F238E27FC236}">
                  <a16:creationId xmlns:a16="http://schemas.microsoft.com/office/drawing/2014/main" id="{6B91DE77-9230-4193-91BD-A83B4233B35E}"/>
                </a:ext>
              </a:extLst>
            </p:cNvPr>
            <p:cNvSpPr>
              <a:spLocks noChangeArrowheads="1"/>
            </p:cNvSpPr>
            <p:nvPr userDrawn="1"/>
          </p:nvSpPr>
          <p:spPr bwMode="auto">
            <a:xfrm>
              <a:off x="54472" y="5480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25" name="Oval 13">
              <a:extLst>
                <a:ext uri="{FF2B5EF4-FFF2-40B4-BE49-F238E27FC236}">
                  <a16:creationId xmlns:a16="http://schemas.microsoft.com/office/drawing/2014/main" id="{8E42B8EC-8347-4EFB-B207-9C77951A3B1D}"/>
                </a:ext>
              </a:extLst>
            </p:cNvPr>
            <p:cNvSpPr>
              <a:spLocks noChangeArrowheads="1"/>
            </p:cNvSpPr>
            <p:nvPr userDrawn="1"/>
          </p:nvSpPr>
          <p:spPr bwMode="auto">
            <a:xfrm>
              <a:off x="244972" y="54807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26" name="Oval 14">
              <a:extLst>
                <a:ext uri="{FF2B5EF4-FFF2-40B4-BE49-F238E27FC236}">
                  <a16:creationId xmlns:a16="http://schemas.microsoft.com/office/drawing/2014/main" id="{16E2FBDA-CD38-437F-B07F-105DB264E0EE}"/>
                </a:ext>
              </a:extLst>
            </p:cNvPr>
            <p:cNvSpPr>
              <a:spLocks noChangeArrowheads="1"/>
            </p:cNvSpPr>
            <p:nvPr userDrawn="1"/>
          </p:nvSpPr>
          <p:spPr bwMode="auto">
            <a:xfrm>
              <a:off x="537072" y="5290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27" name="Oval 15">
              <a:extLst>
                <a:ext uri="{FF2B5EF4-FFF2-40B4-BE49-F238E27FC236}">
                  <a16:creationId xmlns:a16="http://schemas.microsoft.com/office/drawing/2014/main" id="{D492BFE9-97E7-49BE-A2AA-1018AE097182}"/>
                </a:ext>
              </a:extLst>
            </p:cNvPr>
            <p:cNvSpPr>
              <a:spLocks noChangeArrowheads="1"/>
            </p:cNvSpPr>
            <p:nvPr userDrawn="1"/>
          </p:nvSpPr>
          <p:spPr bwMode="auto">
            <a:xfrm>
              <a:off x="156072" y="5290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28" name="Oval 16">
              <a:extLst>
                <a:ext uri="{FF2B5EF4-FFF2-40B4-BE49-F238E27FC236}">
                  <a16:creationId xmlns:a16="http://schemas.microsoft.com/office/drawing/2014/main" id="{F7A80606-9853-4B37-AEFF-47F79897FDF4}"/>
                </a:ext>
              </a:extLst>
            </p:cNvPr>
            <p:cNvSpPr>
              <a:spLocks noChangeArrowheads="1"/>
            </p:cNvSpPr>
            <p:nvPr userDrawn="1"/>
          </p:nvSpPr>
          <p:spPr bwMode="auto">
            <a:xfrm>
              <a:off x="346572" y="5290205"/>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830" name="Oval 5">
              <a:extLst>
                <a:ext uri="{FF2B5EF4-FFF2-40B4-BE49-F238E27FC236}">
                  <a16:creationId xmlns:a16="http://schemas.microsoft.com/office/drawing/2014/main" id="{70403729-DDC5-4136-A9AD-516D31B02080}"/>
                </a:ext>
              </a:extLst>
            </p:cNvPr>
            <p:cNvSpPr>
              <a:spLocks noChangeArrowheads="1"/>
            </p:cNvSpPr>
            <p:nvPr userDrawn="1"/>
          </p:nvSpPr>
          <p:spPr bwMode="auto">
            <a:xfrm>
              <a:off x="1005413" y="586104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31" name="Oval 6">
              <a:extLst>
                <a:ext uri="{FF2B5EF4-FFF2-40B4-BE49-F238E27FC236}">
                  <a16:creationId xmlns:a16="http://schemas.microsoft.com/office/drawing/2014/main" id="{36780197-A417-4004-8D85-C81AC87D3377}"/>
                </a:ext>
              </a:extLst>
            </p:cNvPr>
            <p:cNvSpPr>
              <a:spLocks noChangeArrowheads="1"/>
            </p:cNvSpPr>
            <p:nvPr userDrawn="1"/>
          </p:nvSpPr>
          <p:spPr bwMode="auto">
            <a:xfrm>
              <a:off x="626001" y="58610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32" name="Oval 7">
              <a:extLst>
                <a:ext uri="{FF2B5EF4-FFF2-40B4-BE49-F238E27FC236}">
                  <a16:creationId xmlns:a16="http://schemas.microsoft.com/office/drawing/2014/main" id="{F41EF08C-DB55-4545-99E3-196C193708FA}"/>
                </a:ext>
              </a:extLst>
            </p:cNvPr>
            <p:cNvSpPr>
              <a:spLocks noChangeArrowheads="1"/>
            </p:cNvSpPr>
            <p:nvPr userDrawn="1"/>
          </p:nvSpPr>
          <p:spPr bwMode="auto">
            <a:xfrm>
              <a:off x="816501" y="58610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33" name="Oval 8">
              <a:extLst>
                <a:ext uri="{FF2B5EF4-FFF2-40B4-BE49-F238E27FC236}">
                  <a16:creationId xmlns:a16="http://schemas.microsoft.com/office/drawing/2014/main" id="{6435CAED-E35A-4089-96DC-CB341F8D3333}"/>
                </a:ext>
              </a:extLst>
            </p:cNvPr>
            <p:cNvSpPr>
              <a:spLocks noChangeArrowheads="1"/>
            </p:cNvSpPr>
            <p:nvPr userDrawn="1"/>
          </p:nvSpPr>
          <p:spPr bwMode="auto">
            <a:xfrm>
              <a:off x="1108601" y="566896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34" name="Oval 9">
              <a:extLst>
                <a:ext uri="{FF2B5EF4-FFF2-40B4-BE49-F238E27FC236}">
                  <a16:creationId xmlns:a16="http://schemas.microsoft.com/office/drawing/2014/main" id="{90664774-667F-4CD2-BEA3-661209C7393A}"/>
                </a:ext>
              </a:extLst>
            </p:cNvPr>
            <p:cNvSpPr>
              <a:spLocks noChangeArrowheads="1"/>
            </p:cNvSpPr>
            <p:nvPr userDrawn="1"/>
          </p:nvSpPr>
          <p:spPr bwMode="auto">
            <a:xfrm>
              <a:off x="727601" y="566896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35" name="Oval 10">
              <a:extLst>
                <a:ext uri="{FF2B5EF4-FFF2-40B4-BE49-F238E27FC236}">
                  <a16:creationId xmlns:a16="http://schemas.microsoft.com/office/drawing/2014/main" id="{3010CCCC-58FD-4AFB-8842-892AC4BB5DC4}"/>
                </a:ext>
              </a:extLst>
            </p:cNvPr>
            <p:cNvSpPr>
              <a:spLocks noChangeArrowheads="1"/>
            </p:cNvSpPr>
            <p:nvPr userDrawn="1"/>
          </p:nvSpPr>
          <p:spPr bwMode="auto">
            <a:xfrm>
              <a:off x="918101" y="566896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36" name="Oval 11">
              <a:extLst>
                <a:ext uri="{FF2B5EF4-FFF2-40B4-BE49-F238E27FC236}">
                  <a16:creationId xmlns:a16="http://schemas.microsoft.com/office/drawing/2014/main" id="{923770E0-90A0-4E63-A517-313D518A5F6E}"/>
                </a:ext>
              </a:extLst>
            </p:cNvPr>
            <p:cNvSpPr>
              <a:spLocks noChangeArrowheads="1"/>
            </p:cNvSpPr>
            <p:nvPr userDrawn="1"/>
          </p:nvSpPr>
          <p:spPr bwMode="auto">
            <a:xfrm>
              <a:off x="1005413" y="624204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37" name="Oval 12">
              <a:extLst>
                <a:ext uri="{FF2B5EF4-FFF2-40B4-BE49-F238E27FC236}">
                  <a16:creationId xmlns:a16="http://schemas.microsoft.com/office/drawing/2014/main" id="{E718B680-D0E8-4365-A3E8-F92388EAC6E9}"/>
                </a:ext>
              </a:extLst>
            </p:cNvPr>
            <p:cNvSpPr>
              <a:spLocks noChangeArrowheads="1"/>
            </p:cNvSpPr>
            <p:nvPr userDrawn="1"/>
          </p:nvSpPr>
          <p:spPr bwMode="auto">
            <a:xfrm>
              <a:off x="626001" y="62420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38" name="Oval 13">
              <a:extLst>
                <a:ext uri="{FF2B5EF4-FFF2-40B4-BE49-F238E27FC236}">
                  <a16:creationId xmlns:a16="http://schemas.microsoft.com/office/drawing/2014/main" id="{40D3ED81-E3B6-46A1-9084-6847AFAAD5AE}"/>
                </a:ext>
              </a:extLst>
            </p:cNvPr>
            <p:cNvSpPr>
              <a:spLocks noChangeArrowheads="1"/>
            </p:cNvSpPr>
            <p:nvPr userDrawn="1"/>
          </p:nvSpPr>
          <p:spPr bwMode="auto">
            <a:xfrm>
              <a:off x="816501" y="62420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39" name="Oval 14">
              <a:extLst>
                <a:ext uri="{FF2B5EF4-FFF2-40B4-BE49-F238E27FC236}">
                  <a16:creationId xmlns:a16="http://schemas.microsoft.com/office/drawing/2014/main" id="{BDF33BA8-DE94-488D-B704-13A798648640}"/>
                </a:ext>
              </a:extLst>
            </p:cNvPr>
            <p:cNvSpPr>
              <a:spLocks noChangeArrowheads="1"/>
            </p:cNvSpPr>
            <p:nvPr userDrawn="1"/>
          </p:nvSpPr>
          <p:spPr bwMode="auto">
            <a:xfrm>
              <a:off x="1108601" y="60515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40" name="Oval 15">
              <a:extLst>
                <a:ext uri="{FF2B5EF4-FFF2-40B4-BE49-F238E27FC236}">
                  <a16:creationId xmlns:a16="http://schemas.microsoft.com/office/drawing/2014/main" id="{0C1AB63A-2AFC-4D35-9B80-196C820D3CDA}"/>
                </a:ext>
              </a:extLst>
            </p:cNvPr>
            <p:cNvSpPr>
              <a:spLocks noChangeArrowheads="1"/>
            </p:cNvSpPr>
            <p:nvPr userDrawn="1"/>
          </p:nvSpPr>
          <p:spPr bwMode="auto">
            <a:xfrm>
              <a:off x="727601" y="60515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41" name="Oval 16">
              <a:extLst>
                <a:ext uri="{FF2B5EF4-FFF2-40B4-BE49-F238E27FC236}">
                  <a16:creationId xmlns:a16="http://schemas.microsoft.com/office/drawing/2014/main" id="{1F8B5F80-F925-48A5-BB63-13680885CA36}"/>
                </a:ext>
              </a:extLst>
            </p:cNvPr>
            <p:cNvSpPr>
              <a:spLocks noChangeArrowheads="1"/>
            </p:cNvSpPr>
            <p:nvPr userDrawn="1"/>
          </p:nvSpPr>
          <p:spPr bwMode="auto">
            <a:xfrm>
              <a:off x="918101" y="60515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43" name="Oval 5">
              <a:extLst>
                <a:ext uri="{FF2B5EF4-FFF2-40B4-BE49-F238E27FC236}">
                  <a16:creationId xmlns:a16="http://schemas.microsoft.com/office/drawing/2014/main" id="{5BB42ED1-7AFF-4F04-AC0B-4F2F6A4D5523}"/>
                </a:ext>
              </a:extLst>
            </p:cNvPr>
            <p:cNvSpPr>
              <a:spLocks noChangeArrowheads="1"/>
            </p:cNvSpPr>
            <p:nvPr userDrawn="1"/>
          </p:nvSpPr>
          <p:spPr bwMode="auto">
            <a:xfrm>
              <a:off x="1576905" y="586104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44" name="Oval 6">
              <a:extLst>
                <a:ext uri="{FF2B5EF4-FFF2-40B4-BE49-F238E27FC236}">
                  <a16:creationId xmlns:a16="http://schemas.microsoft.com/office/drawing/2014/main" id="{10596C29-C8E0-4D5B-9AE3-83569DE88AA8}"/>
                </a:ext>
              </a:extLst>
            </p:cNvPr>
            <p:cNvSpPr>
              <a:spLocks noChangeArrowheads="1"/>
            </p:cNvSpPr>
            <p:nvPr userDrawn="1"/>
          </p:nvSpPr>
          <p:spPr bwMode="auto">
            <a:xfrm>
              <a:off x="1197493" y="58610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45" name="Oval 7">
              <a:extLst>
                <a:ext uri="{FF2B5EF4-FFF2-40B4-BE49-F238E27FC236}">
                  <a16:creationId xmlns:a16="http://schemas.microsoft.com/office/drawing/2014/main" id="{C2E04B37-04A7-498B-A987-3C2CD6478386}"/>
                </a:ext>
              </a:extLst>
            </p:cNvPr>
            <p:cNvSpPr>
              <a:spLocks noChangeArrowheads="1"/>
            </p:cNvSpPr>
            <p:nvPr userDrawn="1"/>
          </p:nvSpPr>
          <p:spPr bwMode="auto">
            <a:xfrm>
              <a:off x="1387993" y="58610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46" name="Oval 8">
              <a:extLst>
                <a:ext uri="{FF2B5EF4-FFF2-40B4-BE49-F238E27FC236}">
                  <a16:creationId xmlns:a16="http://schemas.microsoft.com/office/drawing/2014/main" id="{56C3B33A-2E34-406B-B8D3-F01FB59259A6}"/>
                </a:ext>
              </a:extLst>
            </p:cNvPr>
            <p:cNvSpPr>
              <a:spLocks noChangeArrowheads="1"/>
            </p:cNvSpPr>
            <p:nvPr userDrawn="1"/>
          </p:nvSpPr>
          <p:spPr bwMode="auto">
            <a:xfrm>
              <a:off x="1680093" y="566896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47" name="Oval 9">
              <a:extLst>
                <a:ext uri="{FF2B5EF4-FFF2-40B4-BE49-F238E27FC236}">
                  <a16:creationId xmlns:a16="http://schemas.microsoft.com/office/drawing/2014/main" id="{C275DBB8-4F32-4D14-9499-2B8F38BC48D1}"/>
                </a:ext>
              </a:extLst>
            </p:cNvPr>
            <p:cNvSpPr>
              <a:spLocks noChangeArrowheads="1"/>
            </p:cNvSpPr>
            <p:nvPr userDrawn="1"/>
          </p:nvSpPr>
          <p:spPr bwMode="auto">
            <a:xfrm>
              <a:off x="1299093" y="566896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48" name="Oval 10">
              <a:extLst>
                <a:ext uri="{FF2B5EF4-FFF2-40B4-BE49-F238E27FC236}">
                  <a16:creationId xmlns:a16="http://schemas.microsoft.com/office/drawing/2014/main" id="{E8B0A987-4660-46FF-998B-AF46227E063D}"/>
                </a:ext>
              </a:extLst>
            </p:cNvPr>
            <p:cNvSpPr>
              <a:spLocks noChangeArrowheads="1"/>
            </p:cNvSpPr>
            <p:nvPr userDrawn="1"/>
          </p:nvSpPr>
          <p:spPr bwMode="auto">
            <a:xfrm>
              <a:off x="1489593" y="566896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49" name="Oval 11">
              <a:extLst>
                <a:ext uri="{FF2B5EF4-FFF2-40B4-BE49-F238E27FC236}">
                  <a16:creationId xmlns:a16="http://schemas.microsoft.com/office/drawing/2014/main" id="{60A70E16-1FA8-4398-BC69-15D390128FCA}"/>
                </a:ext>
              </a:extLst>
            </p:cNvPr>
            <p:cNvSpPr>
              <a:spLocks noChangeArrowheads="1"/>
            </p:cNvSpPr>
            <p:nvPr userDrawn="1"/>
          </p:nvSpPr>
          <p:spPr bwMode="auto">
            <a:xfrm>
              <a:off x="1576905" y="624204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50" name="Oval 12">
              <a:extLst>
                <a:ext uri="{FF2B5EF4-FFF2-40B4-BE49-F238E27FC236}">
                  <a16:creationId xmlns:a16="http://schemas.microsoft.com/office/drawing/2014/main" id="{16F01C54-F02D-4DB5-922E-E9B6F8FD4270}"/>
                </a:ext>
              </a:extLst>
            </p:cNvPr>
            <p:cNvSpPr>
              <a:spLocks noChangeArrowheads="1"/>
            </p:cNvSpPr>
            <p:nvPr userDrawn="1"/>
          </p:nvSpPr>
          <p:spPr bwMode="auto">
            <a:xfrm>
              <a:off x="1197493" y="62420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51" name="Oval 13">
              <a:extLst>
                <a:ext uri="{FF2B5EF4-FFF2-40B4-BE49-F238E27FC236}">
                  <a16:creationId xmlns:a16="http://schemas.microsoft.com/office/drawing/2014/main" id="{13D826FD-9CCF-4932-9C99-0B04D7DAA41C}"/>
                </a:ext>
              </a:extLst>
            </p:cNvPr>
            <p:cNvSpPr>
              <a:spLocks noChangeArrowheads="1"/>
            </p:cNvSpPr>
            <p:nvPr userDrawn="1"/>
          </p:nvSpPr>
          <p:spPr bwMode="auto">
            <a:xfrm>
              <a:off x="1387993" y="62420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52" name="Oval 14">
              <a:extLst>
                <a:ext uri="{FF2B5EF4-FFF2-40B4-BE49-F238E27FC236}">
                  <a16:creationId xmlns:a16="http://schemas.microsoft.com/office/drawing/2014/main" id="{8FCDFC49-81E0-4883-A141-24E3AA984EF0}"/>
                </a:ext>
              </a:extLst>
            </p:cNvPr>
            <p:cNvSpPr>
              <a:spLocks noChangeArrowheads="1"/>
            </p:cNvSpPr>
            <p:nvPr userDrawn="1"/>
          </p:nvSpPr>
          <p:spPr bwMode="auto">
            <a:xfrm>
              <a:off x="1680093" y="60515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53" name="Oval 15">
              <a:extLst>
                <a:ext uri="{FF2B5EF4-FFF2-40B4-BE49-F238E27FC236}">
                  <a16:creationId xmlns:a16="http://schemas.microsoft.com/office/drawing/2014/main" id="{7C261EBE-B135-4392-B3EF-2CAA0DFABC74}"/>
                </a:ext>
              </a:extLst>
            </p:cNvPr>
            <p:cNvSpPr>
              <a:spLocks noChangeArrowheads="1"/>
            </p:cNvSpPr>
            <p:nvPr userDrawn="1"/>
          </p:nvSpPr>
          <p:spPr bwMode="auto">
            <a:xfrm>
              <a:off x="1299093" y="60515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54" name="Oval 16">
              <a:extLst>
                <a:ext uri="{FF2B5EF4-FFF2-40B4-BE49-F238E27FC236}">
                  <a16:creationId xmlns:a16="http://schemas.microsoft.com/office/drawing/2014/main" id="{6F69C9D4-E5F7-4FAC-9A4C-EA63BE9848EA}"/>
                </a:ext>
              </a:extLst>
            </p:cNvPr>
            <p:cNvSpPr>
              <a:spLocks noChangeArrowheads="1"/>
            </p:cNvSpPr>
            <p:nvPr userDrawn="1"/>
          </p:nvSpPr>
          <p:spPr bwMode="auto">
            <a:xfrm>
              <a:off x="1489593" y="60515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57" name="Oval 6">
              <a:extLst>
                <a:ext uri="{FF2B5EF4-FFF2-40B4-BE49-F238E27FC236}">
                  <a16:creationId xmlns:a16="http://schemas.microsoft.com/office/drawing/2014/main" id="{1CA00534-50FA-4D98-9530-A44F5E112636}"/>
                </a:ext>
              </a:extLst>
            </p:cNvPr>
            <p:cNvSpPr>
              <a:spLocks noChangeArrowheads="1"/>
            </p:cNvSpPr>
            <p:nvPr userDrawn="1"/>
          </p:nvSpPr>
          <p:spPr bwMode="auto">
            <a:xfrm>
              <a:off x="1768985" y="58610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58" name="Oval 7">
              <a:extLst>
                <a:ext uri="{FF2B5EF4-FFF2-40B4-BE49-F238E27FC236}">
                  <a16:creationId xmlns:a16="http://schemas.microsoft.com/office/drawing/2014/main" id="{4AD21C56-EEF4-4CF8-BEA8-F862AF2CB2E9}"/>
                </a:ext>
              </a:extLst>
            </p:cNvPr>
            <p:cNvSpPr>
              <a:spLocks noChangeArrowheads="1"/>
            </p:cNvSpPr>
            <p:nvPr userDrawn="1"/>
          </p:nvSpPr>
          <p:spPr bwMode="auto">
            <a:xfrm>
              <a:off x="1959485" y="58610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60" name="Oval 9">
              <a:extLst>
                <a:ext uri="{FF2B5EF4-FFF2-40B4-BE49-F238E27FC236}">
                  <a16:creationId xmlns:a16="http://schemas.microsoft.com/office/drawing/2014/main" id="{A2F3FFF4-398D-45DC-B78F-A6652B6119DC}"/>
                </a:ext>
              </a:extLst>
            </p:cNvPr>
            <p:cNvSpPr>
              <a:spLocks noChangeArrowheads="1"/>
            </p:cNvSpPr>
            <p:nvPr userDrawn="1"/>
          </p:nvSpPr>
          <p:spPr bwMode="auto">
            <a:xfrm>
              <a:off x="1870585" y="566896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63" name="Oval 12">
              <a:extLst>
                <a:ext uri="{FF2B5EF4-FFF2-40B4-BE49-F238E27FC236}">
                  <a16:creationId xmlns:a16="http://schemas.microsoft.com/office/drawing/2014/main" id="{51360064-BAC3-47AB-A671-F73BD4260F3C}"/>
                </a:ext>
              </a:extLst>
            </p:cNvPr>
            <p:cNvSpPr>
              <a:spLocks noChangeArrowheads="1"/>
            </p:cNvSpPr>
            <p:nvPr userDrawn="1"/>
          </p:nvSpPr>
          <p:spPr bwMode="auto">
            <a:xfrm>
              <a:off x="1768985" y="62420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64" name="Oval 13">
              <a:extLst>
                <a:ext uri="{FF2B5EF4-FFF2-40B4-BE49-F238E27FC236}">
                  <a16:creationId xmlns:a16="http://schemas.microsoft.com/office/drawing/2014/main" id="{DAEF9C7B-3533-4633-9CC1-DA1F4F5982BC}"/>
                </a:ext>
              </a:extLst>
            </p:cNvPr>
            <p:cNvSpPr>
              <a:spLocks noChangeArrowheads="1"/>
            </p:cNvSpPr>
            <p:nvPr userDrawn="1"/>
          </p:nvSpPr>
          <p:spPr bwMode="auto">
            <a:xfrm>
              <a:off x="1959485" y="62420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866" name="Oval 15">
              <a:extLst>
                <a:ext uri="{FF2B5EF4-FFF2-40B4-BE49-F238E27FC236}">
                  <a16:creationId xmlns:a16="http://schemas.microsoft.com/office/drawing/2014/main" id="{76A7E4B7-75D2-49B0-B1E3-9B9FFEE308A9}"/>
                </a:ext>
              </a:extLst>
            </p:cNvPr>
            <p:cNvSpPr>
              <a:spLocks noChangeArrowheads="1"/>
            </p:cNvSpPr>
            <p:nvPr userDrawn="1"/>
          </p:nvSpPr>
          <p:spPr bwMode="auto">
            <a:xfrm>
              <a:off x="1870585" y="60515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34" name="Oval 5">
              <a:extLst>
                <a:ext uri="{FF2B5EF4-FFF2-40B4-BE49-F238E27FC236}">
                  <a16:creationId xmlns:a16="http://schemas.microsoft.com/office/drawing/2014/main" id="{2BB4BDE2-5507-49D4-A99F-3B33B4E506CF}"/>
                </a:ext>
              </a:extLst>
            </p:cNvPr>
            <p:cNvSpPr>
              <a:spLocks noChangeArrowheads="1"/>
            </p:cNvSpPr>
            <p:nvPr userDrawn="1"/>
          </p:nvSpPr>
          <p:spPr bwMode="auto">
            <a:xfrm>
              <a:off x="433921" y="586104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935" name="Oval 6">
              <a:extLst>
                <a:ext uri="{FF2B5EF4-FFF2-40B4-BE49-F238E27FC236}">
                  <a16:creationId xmlns:a16="http://schemas.microsoft.com/office/drawing/2014/main" id="{B79B21AA-CC21-4665-A823-B0D809E7FD8A}"/>
                </a:ext>
              </a:extLst>
            </p:cNvPr>
            <p:cNvSpPr>
              <a:spLocks noChangeArrowheads="1"/>
            </p:cNvSpPr>
            <p:nvPr userDrawn="1"/>
          </p:nvSpPr>
          <p:spPr bwMode="auto">
            <a:xfrm>
              <a:off x="54509" y="58610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936" name="Oval 7">
              <a:extLst>
                <a:ext uri="{FF2B5EF4-FFF2-40B4-BE49-F238E27FC236}">
                  <a16:creationId xmlns:a16="http://schemas.microsoft.com/office/drawing/2014/main" id="{ED5CC299-E184-4642-A62C-208E2E8AC22B}"/>
                </a:ext>
              </a:extLst>
            </p:cNvPr>
            <p:cNvSpPr>
              <a:spLocks noChangeArrowheads="1"/>
            </p:cNvSpPr>
            <p:nvPr userDrawn="1"/>
          </p:nvSpPr>
          <p:spPr bwMode="auto">
            <a:xfrm>
              <a:off x="245009" y="58610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937" name="Oval 8">
              <a:extLst>
                <a:ext uri="{FF2B5EF4-FFF2-40B4-BE49-F238E27FC236}">
                  <a16:creationId xmlns:a16="http://schemas.microsoft.com/office/drawing/2014/main" id="{2FF49F3D-6369-44B2-9D7E-2E1A791A1F67}"/>
                </a:ext>
              </a:extLst>
            </p:cNvPr>
            <p:cNvSpPr>
              <a:spLocks noChangeArrowheads="1"/>
            </p:cNvSpPr>
            <p:nvPr userDrawn="1"/>
          </p:nvSpPr>
          <p:spPr bwMode="auto">
            <a:xfrm>
              <a:off x="537109" y="566896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938" name="Oval 9">
              <a:extLst>
                <a:ext uri="{FF2B5EF4-FFF2-40B4-BE49-F238E27FC236}">
                  <a16:creationId xmlns:a16="http://schemas.microsoft.com/office/drawing/2014/main" id="{58C610E9-4FAE-45B6-A53B-B3BBBA4036E6}"/>
                </a:ext>
              </a:extLst>
            </p:cNvPr>
            <p:cNvSpPr>
              <a:spLocks noChangeArrowheads="1"/>
            </p:cNvSpPr>
            <p:nvPr userDrawn="1"/>
          </p:nvSpPr>
          <p:spPr bwMode="auto">
            <a:xfrm>
              <a:off x="156109" y="566896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939" name="Oval 10">
              <a:extLst>
                <a:ext uri="{FF2B5EF4-FFF2-40B4-BE49-F238E27FC236}">
                  <a16:creationId xmlns:a16="http://schemas.microsoft.com/office/drawing/2014/main" id="{D70EBDDF-CC18-4C6A-82AD-5A3AC216BB97}"/>
                </a:ext>
              </a:extLst>
            </p:cNvPr>
            <p:cNvSpPr>
              <a:spLocks noChangeArrowheads="1"/>
            </p:cNvSpPr>
            <p:nvPr userDrawn="1"/>
          </p:nvSpPr>
          <p:spPr bwMode="auto">
            <a:xfrm>
              <a:off x="346609" y="5668961"/>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940" name="Oval 11">
              <a:extLst>
                <a:ext uri="{FF2B5EF4-FFF2-40B4-BE49-F238E27FC236}">
                  <a16:creationId xmlns:a16="http://schemas.microsoft.com/office/drawing/2014/main" id="{FEC410CA-0014-4FF7-B25E-53C02396450E}"/>
                </a:ext>
              </a:extLst>
            </p:cNvPr>
            <p:cNvSpPr>
              <a:spLocks noChangeArrowheads="1"/>
            </p:cNvSpPr>
            <p:nvPr userDrawn="1"/>
          </p:nvSpPr>
          <p:spPr bwMode="auto">
            <a:xfrm>
              <a:off x="433921" y="6242049"/>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941" name="Oval 12">
              <a:extLst>
                <a:ext uri="{FF2B5EF4-FFF2-40B4-BE49-F238E27FC236}">
                  <a16:creationId xmlns:a16="http://schemas.microsoft.com/office/drawing/2014/main" id="{8D479807-3B85-485B-9280-2879D322BB86}"/>
                </a:ext>
              </a:extLst>
            </p:cNvPr>
            <p:cNvSpPr>
              <a:spLocks noChangeArrowheads="1"/>
            </p:cNvSpPr>
            <p:nvPr userDrawn="1"/>
          </p:nvSpPr>
          <p:spPr bwMode="auto">
            <a:xfrm>
              <a:off x="54509" y="62420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942" name="Oval 13">
              <a:extLst>
                <a:ext uri="{FF2B5EF4-FFF2-40B4-BE49-F238E27FC236}">
                  <a16:creationId xmlns:a16="http://schemas.microsoft.com/office/drawing/2014/main" id="{A48B66B6-2B01-4668-BB82-6B9C0160D1BB}"/>
                </a:ext>
              </a:extLst>
            </p:cNvPr>
            <p:cNvSpPr>
              <a:spLocks noChangeArrowheads="1"/>
            </p:cNvSpPr>
            <p:nvPr userDrawn="1"/>
          </p:nvSpPr>
          <p:spPr bwMode="auto">
            <a:xfrm>
              <a:off x="245009" y="62420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943" name="Oval 14">
              <a:extLst>
                <a:ext uri="{FF2B5EF4-FFF2-40B4-BE49-F238E27FC236}">
                  <a16:creationId xmlns:a16="http://schemas.microsoft.com/office/drawing/2014/main" id="{F518C631-3A43-48A3-96CD-6A24F9856C97}"/>
                </a:ext>
              </a:extLst>
            </p:cNvPr>
            <p:cNvSpPr>
              <a:spLocks noChangeArrowheads="1"/>
            </p:cNvSpPr>
            <p:nvPr userDrawn="1"/>
          </p:nvSpPr>
          <p:spPr bwMode="auto">
            <a:xfrm>
              <a:off x="537109" y="60515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944" name="Oval 15">
              <a:extLst>
                <a:ext uri="{FF2B5EF4-FFF2-40B4-BE49-F238E27FC236}">
                  <a16:creationId xmlns:a16="http://schemas.microsoft.com/office/drawing/2014/main" id="{A0164C1E-808A-4352-BD5F-212C91E7CE53}"/>
                </a:ext>
              </a:extLst>
            </p:cNvPr>
            <p:cNvSpPr>
              <a:spLocks noChangeArrowheads="1"/>
            </p:cNvSpPr>
            <p:nvPr userDrawn="1"/>
          </p:nvSpPr>
          <p:spPr bwMode="auto">
            <a:xfrm>
              <a:off x="156109" y="60515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945" name="Oval 16">
              <a:extLst>
                <a:ext uri="{FF2B5EF4-FFF2-40B4-BE49-F238E27FC236}">
                  <a16:creationId xmlns:a16="http://schemas.microsoft.com/office/drawing/2014/main" id="{1C3BE2B8-7C8B-4474-82D2-04B4FAA91920}"/>
                </a:ext>
              </a:extLst>
            </p:cNvPr>
            <p:cNvSpPr>
              <a:spLocks noChangeArrowheads="1"/>
            </p:cNvSpPr>
            <p:nvPr userDrawn="1"/>
          </p:nvSpPr>
          <p:spPr bwMode="auto">
            <a:xfrm>
              <a:off x="346609" y="6051549"/>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947" name="Oval 5">
              <a:extLst>
                <a:ext uri="{FF2B5EF4-FFF2-40B4-BE49-F238E27FC236}">
                  <a16:creationId xmlns:a16="http://schemas.microsoft.com/office/drawing/2014/main" id="{C819FF7A-D2C0-44BC-A17A-A314A42D3492}"/>
                </a:ext>
              </a:extLst>
            </p:cNvPr>
            <p:cNvSpPr>
              <a:spLocks noChangeArrowheads="1"/>
            </p:cNvSpPr>
            <p:nvPr userDrawn="1"/>
          </p:nvSpPr>
          <p:spPr bwMode="auto">
            <a:xfrm>
              <a:off x="1005413" y="662241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48" name="Oval 6">
              <a:extLst>
                <a:ext uri="{FF2B5EF4-FFF2-40B4-BE49-F238E27FC236}">
                  <a16:creationId xmlns:a16="http://schemas.microsoft.com/office/drawing/2014/main" id="{6CFF9CC8-335C-4048-B605-618DACBFB13C}"/>
                </a:ext>
              </a:extLst>
            </p:cNvPr>
            <p:cNvSpPr>
              <a:spLocks noChangeArrowheads="1"/>
            </p:cNvSpPr>
            <p:nvPr userDrawn="1"/>
          </p:nvSpPr>
          <p:spPr bwMode="auto">
            <a:xfrm>
              <a:off x="626001" y="662241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49" name="Oval 7">
              <a:extLst>
                <a:ext uri="{FF2B5EF4-FFF2-40B4-BE49-F238E27FC236}">
                  <a16:creationId xmlns:a16="http://schemas.microsoft.com/office/drawing/2014/main" id="{525ADACC-435B-4A74-B5D0-3A6B9A4419D3}"/>
                </a:ext>
              </a:extLst>
            </p:cNvPr>
            <p:cNvSpPr>
              <a:spLocks noChangeArrowheads="1"/>
            </p:cNvSpPr>
            <p:nvPr userDrawn="1"/>
          </p:nvSpPr>
          <p:spPr bwMode="auto">
            <a:xfrm>
              <a:off x="816501" y="662241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0" name="Oval 8">
              <a:extLst>
                <a:ext uri="{FF2B5EF4-FFF2-40B4-BE49-F238E27FC236}">
                  <a16:creationId xmlns:a16="http://schemas.microsoft.com/office/drawing/2014/main" id="{4BFFC62D-671D-4AB4-AD2E-DCE62D7F6665}"/>
                </a:ext>
              </a:extLst>
            </p:cNvPr>
            <p:cNvSpPr>
              <a:spLocks noChangeArrowheads="1"/>
            </p:cNvSpPr>
            <p:nvPr userDrawn="1"/>
          </p:nvSpPr>
          <p:spPr bwMode="auto">
            <a:xfrm>
              <a:off x="1108601" y="643032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1" name="Oval 9">
              <a:extLst>
                <a:ext uri="{FF2B5EF4-FFF2-40B4-BE49-F238E27FC236}">
                  <a16:creationId xmlns:a16="http://schemas.microsoft.com/office/drawing/2014/main" id="{5390B3AC-2CB6-418F-A0F3-3C3A9DA4428C}"/>
                </a:ext>
              </a:extLst>
            </p:cNvPr>
            <p:cNvSpPr>
              <a:spLocks noChangeArrowheads="1"/>
            </p:cNvSpPr>
            <p:nvPr userDrawn="1"/>
          </p:nvSpPr>
          <p:spPr bwMode="auto">
            <a:xfrm>
              <a:off x="727601" y="643032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2" name="Oval 10">
              <a:extLst>
                <a:ext uri="{FF2B5EF4-FFF2-40B4-BE49-F238E27FC236}">
                  <a16:creationId xmlns:a16="http://schemas.microsoft.com/office/drawing/2014/main" id="{F59AC2AC-5B47-479C-8B2A-EB6024727BBA}"/>
                </a:ext>
              </a:extLst>
            </p:cNvPr>
            <p:cNvSpPr>
              <a:spLocks noChangeArrowheads="1"/>
            </p:cNvSpPr>
            <p:nvPr userDrawn="1"/>
          </p:nvSpPr>
          <p:spPr bwMode="auto">
            <a:xfrm>
              <a:off x="918101" y="643032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3" name="Oval 5">
              <a:extLst>
                <a:ext uri="{FF2B5EF4-FFF2-40B4-BE49-F238E27FC236}">
                  <a16:creationId xmlns:a16="http://schemas.microsoft.com/office/drawing/2014/main" id="{ACD01D4A-B624-4D60-99B2-62AE4F029CF4}"/>
                </a:ext>
              </a:extLst>
            </p:cNvPr>
            <p:cNvSpPr>
              <a:spLocks noChangeArrowheads="1"/>
            </p:cNvSpPr>
            <p:nvPr userDrawn="1"/>
          </p:nvSpPr>
          <p:spPr bwMode="auto">
            <a:xfrm>
              <a:off x="1576905" y="662241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4" name="Oval 6">
              <a:extLst>
                <a:ext uri="{FF2B5EF4-FFF2-40B4-BE49-F238E27FC236}">
                  <a16:creationId xmlns:a16="http://schemas.microsoft.com/office/drawing/2014/main" id="{8C17743C-60EC-4145-B6F5-75251A9FEA16}"/>
                </a:ext>
              </a:extLst>
            </p:cNvPr>
            <p:cNvSpPr>
              <a:spLocks noChangeArrowheads="1"/>
            </p:cNvSpPr>
            <p:nvPr userDrawn="1"/>
          </p:nvSpPr>
          <p:spPr bwMode="auto">
            <a:xfrm>
              <a:off x="1197493" y="662241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5" name="Oval 7">
              <a:extLst>
                <a:ext uri="{FF2B5EF4-FFF2-40B4-BE49-F238E27FC236}">
                  <a16:creationId xmlns:a16="http://schemas.microsoft.com/office/drawing/2014/main" id="{A38464FF-C57A-428D-9A8F-E3124A0796C4}"/>
                </a:ext>
              </a:extLst>
            </p:cNvPr>
            <p:cNvSpPr>
              <a:spLocks noChangeArrowheads="1"/>
            </p:cNvSpPr>
            <p:nvPr userDrawn="1"/>
          </p:nvSpPr>
          <p:spPr bwMode="auto">
            <a:xfrm>
              <a:off x="1387993" y="662241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6" name="Oval 8">
              <a:extLst>
                <a:ext uri="{FF2B5EF4-FFF2-40B4-BE49-F238E27FC236}">
                  <a16:creationId xmlns:a16="http://schemas.microsoft.com/office/drawing/2014/main" id="{C439C606-0FC1-4279-B9DF-9D4606BA5645}"/>
                </a:ext>
              </a:extLst>
            </p:cNvPr>
            <p:cNvSpPr>
              <a:spLocks noChangeArrowheads="1"/>
            </p:cNvSpPr>
            <p:nvPr userDrawn="1"/>
          </p:nvSpPr>
          <p:spPr bwMode="auto">
            <a:xfrm>
              <a:off x="1680093" y="643032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7" name="Oval 9">
              <a:extLst>
                <a:ext uri="{FF2B5EF4-FFF2-40B4-BE49-F238E27FC236}">
                  <a16:creationId xmlns:a16="http://schemas.microsoft.com/office/drawing/2014/main" id="{4F3630EB-992D-4A4A-8B0B-3749A4B80684}"/>
                </a:ext>
              </a:extLst>
            </p:cNvPr>
            <p:cNvSpPr>
              <a:spLocks noChangeArrowheads="1"/>
            </p:cNvSpPr>
            <p:nvPr userDrawn="1"/>
          </p:nvSpPr>
          <p:spPr bwMode="auto">
            <a:xfrm>
              <a:off x="1299093" y="643032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58" name="Oval 10">
              <a:extLst>
                <a:ext uri="{FF2B5EF4-FFF2-40B4-BE49-F238E27FC236}">
                  <a16:creationId xmlns:a16="http://schemas.microsoft.com/office/drawing/2014/main" id="{8E941877-56AE-467B-B9D9-66F45AFCB90E}"/>
                </a:ext>
              </a:extLst>
            </p:cNvPr>
            <p:cNvSpPr>
              <a:spLocks noChangeArrowheads="1"/>
            </p:cNvSpPr>
            <p:nvPr userDrawn="1"/>
          </p:nvSpPr>
          <p:spPr bwMode="auto">
            <a:xfrm>
              <a:off x="1489593" y="643032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0" name="Oval 6">
              <a:extLst>
                <a:ext uri="{FF2B5EF4-FFF2-40B4-BE49-F238E27FC236}">
                  <a16:creationId xmlns:a16="http://schemas.microsoft.com/office/drawing/2014/main" id="{A15DC28B-6DF2-4933-8E20-97563A658E48}"/>
                </a:ext>
              </a:extLst>
            </p:cNvPr>
            <p:cNvSpPr>
              <a:spLocks noChangeArrowheads="1"/>
            </p:cNvSpPr>
            <p:nvPr userDrawn="1"/>
          </p:nvSpPr>
          <p:spPr bwMode="auto">
            <a:xfrm>
              <a:off x="1768985" y="662241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1" name="Oval 7">
              <a:extLst>
                <a:ext uri="{FF2B5EF4-FFF2-40B4-BE49-F238E27FC236}">
                  <a16:creationId xmlns:a16="http://schemas.microsoft.com/office/drawing/2014/main" id="{8338E1BA-57DA-48AB-AA42-6E9F7CE43962}"/>
                </a:ext>
              </a:extLst>
            </p:cNvPr>
            <p:cNvSpPr>
              <a:spLocks noChangeArrowheads="1"/>
            </p:cNvSpPr>
            <p:nvPr userDrawn="1"/>
          </p:nvSpPr>
          <p:spPr bwMode="auto">
            <a:xfrm>
              <a:off x="1959485" y="662241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963" name="Oval 9">
              <a:extLst>
                <a:ext uri="{FF2B5EF4-FFF2-40B4-BE49-F238E27FC236}">
                  <a16:creationId xmlns:a16="http://schemas.microsoft.com/office/drawing/2014/main" id="{385A840E-EAD1-403E-B0CB-6CF3ACA0CFF1}"/>
                </a:ext>
              </a:extLst>
            </p:cNvPr>
            <p:cNvSpPr>
              <a:spLocks noChangeArrowheads="1"/>
            </p:cNvSpPr>
            <p:nvPr userDrawn="1"/>
          </p:nvSpPr>
          <p:spPr bwMode="auto">
            <a:xfrm>
              <a:off x="1870585" y="643032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25" name="Oval 5">
              <a:extLst>
                <a:ext uri="{FF2B5EF4-FFF2-40B4-BE49-F238E27FC236}">
                  <a16:creationId xmlns:a16="http://schemas.microsoft.com/office/drawing/2014/main" id="{71759176-0189-426A-9309-09422B1865F5}"/>
                </a:ext>
              </a:extLst>
            </p:cNvPr>
            <p:cNvSpPr>
              <a:spLocks noChangeArrowheads="1"/>
            </p:cNvSpPr>
            <p:nvPr userDrawn="1"/>
          </p:nvSpPr>
          <p:spPr bwMode="auto">
            <a:xfrm>
              <a:off x="433921" y="6622416"/>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026" name="Oval 6">
              <a:extLst>
                <a:ext uri="{FF2B5EF4-FFF2-40B4-BE49-F238E27FC236}">
                  <a16:creationId xmlns:a16="http://schemas.microsoft.com/office/drawing/2014/main" id="{F361688C-0434-4108-AFD5-95D29E406A54}"/>
                </a:ext>
              </a:extLst>
            </p:cNvPr>
            <p:cNvSpPr>
              <a:spLocks noChangeArrowheads="1"/>
            </p:cNvSpPr>
            <p:nvPr userDrawn="1"/>
          </p:nvSpPr>
          <p:spPr bwMode="auto">
            <a:xfrm>
              <a:off x="54509" y="662241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027" name="Oval 7">
              <a:extLst>
                <a:ext uri="{FF2B5EF4-FFF2-40B4-BE49-F238E27FC236}">
                  <a16:creationId xmlns:a16="http://schemas.microsoft.com/office/drawing/2014/main" id="{C38DB7DD-61C2-42DD-85DA-F5D97CF6E5DF}"/>
                </a:ext>
              </a:extLst>
            </p:cNvPr>
            <p:cNvSpPr>
              <a:spLocks noChangeArrowheads="1"/>
            </p:cNvSpPr>
            <p:nvPr userDrawn="1"/>
          </p:nvSpPr>
          <p:spPr bwMode="auto">
            <a:xfrm>
              <a:off x="245009" y="6622416"/>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028" name="Oval 8">
              <a:extLst>
                <a:ext uri="{FF2B5EF4-FFF2-40B4-BE49-F238E27FC236}">
                  <a16:creationId xmlns:a16="http://schemas.microsoft.com/office/drawing/2014/main" id="{5F27DBC2-D076-4A9F-8690-B8BA7D3DD4E2}"/>
                </a:ext>
              </a:extLst>
            </p:cNvPr>
            <p:cNvSpPr>
              <a:spLocks noChangeArrowheads="1"/>
            </p:cNvSpPr>
            <p:nvPr userDrawn="1"/>
          </p:nvSpPr>
          <p:spPr bwMode="auto">
            <a:xfrm>
              <a:off x="537109" y="643032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029" name="Oval 9">
              <a:extLst>
                <a:ext uri="{FF2B5EF4-FFF2-40B4-BE49-F238E27FC236}">
                  <a16:creationId xmlns:a16="http://schemas.microsoft.com/office/drawing/2014/main" id="{8C55DA9F-D9C2-4668-848E-63FB1F86DF9A}"/>
                </a:ext>
              </a:extLst>
            </p:cNvPr>
            <p:cNvSpPr>
              <a:spLocks noChangeArrowheads="1"/>
            </p:cNvSpPr>
            <p:nvPr userDrawn="1"/>
          </p:nvSpPr>
          <p:spPr bwMode="auto">
            <a:xfrm>
              <a:off x="156109" y="643032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030" name="Oval 10">
              <a:extLst>
                <a:ext uri="{FF2B5EF4-FFF2-40B4-BE49-F238E27FC236}">
                  <a16:creationId xmlns:a16="http://schemas.microsoft.com/office/drawing/2014/main" id="{334E9E91-3A16-4697-860B-DA9055C3930E}"/>
                </a:ext>
              </a:extLst>
            </p:cNvPr>
            <p:cNvSpPr>
              <a:spLocks noChangeArrowheads="1"/>
            </p:cNvSpPr>
            <p:nvPr userDrawn="1"/>
          </p:nvSpPr>
          <p:spPr bwMode="auto">
            <a:xfrm>
              <a:off x="346609" y="6430328"/>
              <a:ext cx="73025" cy="74612"/>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baseline="-25000"/>
            </a:p>
          </p:txBody>
        </p:sp>
        <p:sp>
          <p:nvSpPr>
            <p:cNvPr id="1032" name="Oval 11">
              <a:extLst>
                <a:ext uri="{FF2B5EF4-FFF2-40B4-BE49-F238E27FC236}">
                  <a16:creationId xmlns:a16="http://schemas.microsoft.com/office/drawing/2014/main" id="{4DFD6868-D840-4260-A9BC-62D97429CFC3}"/>
                </a:ext>
              </a:extLst>
            </p:cNvPr>
            <p:cNvSpPr>
              <a:spLocks noChangeArrowheads="1"/>
            </p:cNvSpPr>
            <p:nvPr userDrawn="1"/>
          </p:nvSpPr>
          <p:spPr bwMode="auto">
            <a:xfrm>
              <a:off x="441662" y="15240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3" name="Oval 12">
              <a:extLst>
                <a:ext uri="{FF2B5EF4-FFF2-40B4-BE49-F238E27FC236}">
                  <a16:creationId xmlns:a16="http://schemas.microsoft.com/office/drawing/2014/main" id="{54C98AC6-90CF-4FD1-B132-CB4C6D7FA649}"/>
                </a:ext>
              </a:extLst>
            </p:cNvPr>
            <p:cNvSpPr>
              <a:spLocks noChangeArrowheads="1"/>
            </p:cNvSpPr>
            <p:nvPr userDrawn="1"/>
          </p:nvSpPr>
          <p:spPr bwMode="auto">
            <a:xfrm>
              <a:off x="62250" y="15240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34" name="Oval 13">
              <a:extLst>
                <a:ext uri="{FF2B5EF4-FFF2-40B4-BE49-F238E27FC236}">
                  <a16:creationId xmlns:a16="http://schemas.microsoft.com/office/drawing/2014/main" id="{A16ED96A-F7DA-4391-98BB-412124E83FB4}"/>
                </a:ext>
              </a:extLst>
            </p:cNvPr>
            <p:cNvSpPr>
              <a:spLocks noChangeArrowheads="1"/>
            </p:cNvSpPr>
            <p:nvPr userDrawn="1"/>
          </p:nvSpPr>
          <p:spPr bwMode="auto">
            <a:xfrm>
              <a:off x="252750" y="15240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7" name="Oval 12">
              <a:extLst>
                <a:ext uri="{FF2B5EF4-FFF2-40B4-BE49-F238E27FC236}">
                  <a16:creationId xmlns:a16="http://schemas.microsoft.com/office/drawing/2014/main" id="{7CC57A61-EC7E-466C-8AFC-6DFDD18E8000}"/>
                </a:ext>
              </a:extLst>
            </p:cNvPr>
            <p:cNvSpPr>
              <a:spLocks noChangeArrowheads="1"/>
            </p:cNvSpPr>
            <p:nvPr userDrawn="1"/>
          </p:nvSpPr>
          <p:spPr bwMode="auto">
            <a:xfrm>
              <a:off x="1776999" y="15240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58" name="Oval 13">
              <a:extLst>
                <a:ext uri="{FF2B5EF4-FFF2-40B4-BE49-F238E27FC236}">
                  <a16:creationId xmlns:a16="http://schemas.microsoft.com/office/drawing/2014/main" id="{05D29D03-6331-4B54-84F2-33446E603EF8}"/>
                </a:ext>
              </a:extLst>
            </p:cNvPr>
            <p:cNvSpPr>
              <a:spLocks noChangeArrowheads="1"/>
            </p:cNvSpPr>
            <p:nvPr userDrawn="1"/>
          </p:nvSpPr>
          <p:spPr bwMode="auto">
            <a:xfrm>
              <a:off x="1967499" y="15240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0" name="Oval 11">
              <a:extLst>
                <a:ext uri="{FF2B5EF4-FFF2-40B4-BE49-F238E27FC236}">
                  <a16:creationId xmlns:a16="http://schemas.microsoft.com/office/drawing/2014/main" id="{ADF990E7-48CE-49D2-951A-6E21A7E73E3F}"/>
                </a:ext>
              </a:extLst>
            </p:cNvPr>
            <p:cNvSpPr>
              <a:spLocks noChangeArrowheads="1"/>
            </p:cNvSpPr>
            <p:nvPr userDrawn="1"/>
          </p:nvSpPr>
          <p:spPr bwMode="auto">
            <a:xfrm>
              <a:off x="1584828" y="15240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1" name="Oval 12">
              <a:extLst>
                <a:ext uri="{FF2B5EF4-FFF2-40B4-BE49-F238E27FC236}">
                  <a16:creationId xmlns:a16="http://schemas.microsoft.com/office/drawing/2014/main" id="{30672F44-E2C6-4F21-ADED-AA1D5D173DB7}"/>
                </a:ext>
              </a:extLst>
            </p:cNvPr>
            <p:cNvSpPr>
              <a:spLocks noChangeArrowheads="1"/>
            </p:cNvSpPr>
            <p:nvPr userDrawn="1"/>
          </p:nvSpPr>
          <p:spPr bwMode="auto">
            <a:xfrm>
              <a:off x="1205416" y="15240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2" name="Oval 13">
              <a:extLst>
                <a:ext uri="{FF2B5EF4-FFF2-40B4-BE49-F238E27FC236}">
                  <a16:creationId xmlns:a16="http://schemas.microsoft.com/office/drawing/2014/main" id="{E0E2BE23-37E4-4C2F-B889-CADF9E98A72C}"/>
                </a:ext>
              </a:extLst>
            </p:cNvPr>
            <p:cNvSpPr>
              <a:spLocks noChangeArrowheads="1"/>
            </p:cNvSpPr>
            <p:nvPr userDrawn="1"/>
          </p:nvSpPr>
          <p:spPr bwMode="auto">
            <a:xfrm>
              <a:off x="1395916" y="15240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4" name="Oval 11">
              <a:extLst>
                <a:ext uri="{FF2B5EF4-FFF2-40B4-BE49-F238E27FC236}">
                  <a16:creationId xmlns:a16="http://schemas.microsoft.com/office/drawing/2014/main" id="{58D2E79E-D0E3-48C2-BE28-6D45B2740F07}"/>
                </a:ext>
              </a:extLst>
            </p:cNvPr>
            <p:cNvSpPr>
              <a:spLocks noChangeArrowheads="1"/>
            </p:cNvSpPr>
            <p:nvPr userDrawn="1"/>
          </p:nvSpPr>
          <p:spPr bwMode="auto">
            <a:xfrm>
              <a:off x="1013245" y="152400"/>
              <a:ext cx="74613"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5" name="Oval 12">
              <a:extLst>
                <a:ext uri="{FF2B5EF4-FFF2-40B4-BE49-F238E27FC236}">
                  <a16:creationId xmlns:a16="http://schemas.microsoft.com/office/drawing/2014/main" id="{779EA06E-C43D-48D6-85F5-EB7E3C78E2B5}"/>
                </a:ext>
              </a:extLst>
            </p:cNvPr>
            <p:cNvSpPr>
              <a:spLocks noChangeArrowheads="1"/>
            </p:cNvSpPr>
            <p:nvPr userDrawn="1"/>
          </p:nvSpPr>
          <p:spPr bwMode="auto">
            <a:xfrm>
              <a:off x="633833" y="15240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sp>
          <p:nvSpPr>
            <p:cNvPr id="1066" name="Oval 13">
              <a:extLst>
                <a:ext uri="{FF2B5EF4-FFF2-40B4-BE49-F238E27FC236}">
                  <a16:creationId xmlns:a16="http://schemas.microsoft.com/office/drawing/2014/main" id="{14C8F64D-3076-4658-A7D3-A31736E0AE2C}"/>
                </a:ext>
              </a:extLst>
            </p:cNvPr>
            <p:cNvSpPr>
              <a:spLocks noChangeArrowheads="1"/>
            </p:cNvSpPr>
            <p:nvPr userDrawn="1"/>
          </p:nvSpPr>
          <p:spPr bwMode="auto">
            <a:xfrm>
              <a:off x="824333" y="152400"/>
              <a:ext cx="73025" cy="73025"/>
            </a:xfrm>
            <a:prstGeom prst="ellipse">
              <a:avLst/>
            </a:prstGeom>
            <a:solidFill>
              <a:srgbClr val="00B2CE">
                <a:alpha val="20000"/>
              </a:srgbClr>
            </a:solidFill>
            <a:ln>
              <a:noFill/>
            </a:ln>
          </p:spPr>
          <p:txBody>
            <a:bodyPr vert="horz" wrap="square" lIns="91440" tIns="45720" rIns="91440" bIns="45720" numCol="1" anchor="t" anchorCtr="0" compatLnSpc="1">
              <a:prstTxWarp prst="textNoShape">
                <a:avLst/>
              </a:prstTxWarp>
            </a:bodyPr>
            <a:lstStyle/>
            <a:p>
              <a:endParaRPr lang="en-CA"/>
            </a:p>
          </p:txBody>
        </p:sp>
      </p:grpSp>
      <p:sp>
        <p:nvSpPr>
          <p:cNvPr id="1068" name="Freeform: Shape 8">
            <a:extLst>
              <a:ext uri="{FF2B5EF4-FFF2-40B4-BE49-F238E27FC236}">
                <a16:creationId xmlns:a16="http://schemas.microsoft.com/office/drawing/2014/main" id="{6CA1339B-D094-4A24-ABF2-873A6ABA11AE}"/>
              </a:ext>
              <a:ext uri="{C183D7F6-B498-43B3-948B-1728B52AA6E4}">
                <adec:decorative xmlns:adec="http://schemas.microsoft.com/office/drawing/2017/decorative" val="1"/>
              </a:ext>
            </a:extLst>
          </p:cNvPr>
          <p:cNvSpPr/>
          <p:nvPr userDrawn="1"/>
        </p:nvSpPr>
        <p:spPr>
          <a:xfrm>
            <a:off x="-9145" y="-9145"/>
            <a:ext cx="12207240" cy="6876288"/>
          </a:xfrm>
          <a:custGeom>
            <a:avLst/>
            <a:gdLst>
              <a:gd name="connsiteX0" fmla="*/ 187633 w 12207240"/>
              <a:gd name="connsiteY0" fmla="*/ 185621 h 6876288"/>
              <a:gd name="connsiteX1" fmla="*/ 187633 w 12207240"/>
              <a:gd name="connsiteY1" fmla="*/ 6693314 h 6876288"/>
              <a:gd name="connsiteX2" fmla="*/ 12027314 w 12207240"/>
              <a:gd name="connsiteY2" fmla="*/ 6693314 h 6876288"/>
              <a:gd name="connsiteX3" fmla="*/ 12027314 w 12207240"/>
              <a:gd name="connsiteY3" fmla="*/ 185621 h 6876288"/>
              <a:gd name="connsiteX4" fmla="*/ 0 w 12207240"/>
              <a:gd name="connsiteY4" fmla="*/ 0 h 6876288"/>
              <a:gd name="connsiteX5" fmla="*/ 12207240 w 12207240"/>
              <a:gd name="connsiteY5" fmla="*/ 0 h 6876288"/>
              <a:gd name="connsiteX6" fmla="*/ 12207240 w 12207240"/>
              <a:gd name="connsiteY6" fmla="*/ 6876288 h 6876288"/>
              <a:gd name="connsiteX7" fmla="*/ 0 w 12207240"/>
              <a:gd name="connsiteY7" fmla="*/ 6876288 h 68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6876288">
                <a:moveTo>
                  <a:pt x="187633" y="185621"/>
                </a:moveTo>
                <a:lnTo>
                  <a:pt x="187633" y="6693314"/>
                </a:lnTo>
                <a:lnTo>
                  <a:pt x="12027314" y="6693314"/>
                </a:lnTo>
                <a:lnTo>
                  <a:pt x="12027314" y="185621"/>
                </a:lnTo>
                <a:close/>
                <a:moveTo>
                  <a:pt x="0" y="0"/>
                </a:moveTo>
                <a:lnTo>
                  <a:pt x="12207240" y="0"/>
                </a:lnTo>
                <a:lnTo>
                  <a:pt x="12207240" y="6876288"/>
                </a:lnTo>
                <a:lnTo>
                  <a:pt x="0" y="68762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2" name="Title 1">
            <a:extLst>
              <a:ext uri="{FF2B5EF4-FFF2-40B4-BE49-F238E27FC236}">
                <a16:creationId xmlns:a16="http://schemas.microsoft.com/office/drawing/2014/main" id="{5FA05268-5B84-44F9-ADC3-5FB69E897788}"/>
              </a:ext>
            </a:extLst>
          </p:cNvPr>
          <p:cNvSpPr>
            <a:spLocks noGrp="1"/>
          </p:cNvSpPr>
          <p:nvPr userDrawn="1">
            <p:ph type="title"/>
          </p:nvPr>
        </p:nvSpPr>
        <p:spPr>
          <a:xfrm>
            <a:off x="6228610" y="1094584"/>
            <a:ext cx="4910328" cy="1998476"/>
          </a:xfrm>
        </p:spPr>
        <p:txBody>
          <a:bodyPr anchor="b"/>
          <a:lstStyle>
            <a:lvl1pPr>
              <a:lnSpc>
                <a:spcPct val="85000"/>
              </a:lnSpc>
              <a:defRPr sz="3200">
                <a:solidFill>
                  <a:schemeClr val="tx1"/>
                </a:solidFill>
              </a:defRPr>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E747D10-7BBB-4A01-8B0C-E01972CC50A4}"/>
              </a:ext>
            </a:extLst>
          </p:cNvPr>
          <p:cNvSpPr>
            <a:spLocks noGrp="1"/>
          </p:cNvSpPr>
          <p:nvPr userDrawn="1">
            <p:ph type="pic" idx="1"/>
          </p:nvPr>
        </p:nvSpPr>
        <p:spPr>
          <a:xfrm>
            <a:off x="1014984" y="1444752"/>
            <a:ext cx="4389120" cy="3959352"/>
          </a:xfrm>
          <a:solidFill>
            <a:schemeClr val="bg1">
              <a:lumMod val="95000"/>
            </a:schemeClr>
          </a:solidFill>
          <a:ln w="173609">
            <a:solidFill>
              <a:schemeClr val="bg1"/>
            </a:solidFill>
          </a:ln>
        </p:spPr>
        <p:txBody>
          <a:bodyP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C993DBCC-185E-416E-B7BD-18744CEB0507}"/>
              </a:ext>
            </a:extLst>
          </p:cNvPr>
          <p:cNvSpPr>
            <a:spLocks noGrp="1"/>
          </p:cNvSpPr>
          <p:nvPr userDrawn="1">
            <p:ph type="body" sz="half" idx="2"/>
          </p:nvPr>
        </p:nvSpPr>
        <p:spPr>
          <a:xfrm>
            <a:off x="6228610" y="3262131"/>
            <a:ext cx="4910328" cy="2951344"/>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4C3198-7A9B-44D5-BEDF-235235F88953}"/>
              </a:ext>
            </a:extLst>
          </p:cNvPr>
          <p:cNvSpPr>
            <a:spLocks noGrp="1"/>
          </p:cNvSpPr>
          <p:nvPr userDrawn="1">
            <p:ph type="dt" sz="half" idx="10"/>
          </p:nvPr>
        </p:nvSpPr>
        <p:spPr/>
        <p:txBody>
          <a:bodyPr/>
          <a:lstStyle/>
          <a:p>
            <a:fld id="{7089F72B-EA4D-4F90-A133-BC0135585B94}" type="datetime4">
              <a:rPr lang="en-CA" smtClean="0"/>
              <a:t>June 22, 2022</a:t>
            </a:fld>
            <a:endParaRPr lang="en-CA"/>
          </a:p>
        </p:txBody>
      </p:sp>
      <p:sp>
        <p:nvSpPr>
          <p:cNvPr id="6" name="Footer Placeholder 5">
            <a:extLst>
              <a:ext uri="{FF2B5EF4-FFF2-40B4-BE49-F238E27FC236}">
                <a16:creationId xmlns:a16="http://schemas.microsoft.com/office/drawing/2014/main" id="{96851AA8-2F15-491A-86EC-ABB0F62F5A2C}"/>
              </a:ext>
            </a:extLst>
          </p:cNvPr>
          <p:cNvSpPr>
            <a:spLocks noGrp="1"/>
          </p:cNvSpPr>
          <p:nvPr userDrawn="1">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16E81AB-9F50-4889-B893-55C34359097E}"/>
              </a:ext>
            </a:extLst>
          </p:cNvPr>
          <p:cNvSpPr>
            <a:spLocks noGrp="1"/>
          </p:cNvSpPr>
          <p:nvPr userDrawn="1">
            <p:ph type="sldNum" sz="quarter" idx="12"/>
          </p:nvPr>
        </p:nvSpPr>
        <p:spPr/>
        <p:txBody>
          <a:bodyPr/>
          <a:lstStyle/>
          <a:p>
            <a:fld id="{0B1B59A6-B74A-41AA-9EF6-238F4BE8BA53}" type="slidenum">
              <a:rPr lang="en-CA" smtClean="0"/>
              <a:t>‹#›</a:t>
            </a:fld>
            <a:endParaRPr lang="en-CA"/>
          </a:p>
        </p:txBody>
      </p:sp>
    </p:spTree>
    <p:extLst>
      <p:ext uri="{BB962C8B-B14F-4D97-AF65-F5344CB8AC3E}">
        <p14:creationId xmlns:p14="http://schemas.microsoft.com/office/powerpoint/2010/main" val="237056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7C93ABF-35F0-4C0C-8E9C-FAE73BF2AE4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026FB92-63C6-40A2-98A0-FB2CC76338CC}"/>
              </a:ext>
            </a:extLst>
          </p:cNvPr>
          <p:cNvSpPr>
            <a:spLocks noGrp="1"/>
          </p:cNvSpPr>
          <p:nvPr>
            <p:ph type="dt" sz="half" idx="10"/>
          </p:nvPr>
        </p:nvSpPr>
        <p:spPr/>
        <p:txBody>
          <a:bodyPr/>
          <a:lstStyle/>
          <a:p>
            <a:fld id="{7C4C205C-5EA7-4D55-BDC9-25E8C53CBECA}" type="datetime4">
              <a:rPr lang="en-CA" smtClean="0"/>
              <a:t>June 22, 2022</a:t>
            </a:fld>
            <a:endParaRPr lang="en-CA"/>
          </a:p>
        </p:txBody>
      </p:sp>
      <p:sp>
        <p:nvSpPr>
          <p:cNvPr id="4" name="Footer Placeholder 3">
            <a:extLst>
              <a:ext uri="{FF2B5EF4-FFF2-40B4-BE49-F238E27FC236}">
                <a16:creationId xmlns:a16="http://schemas.microsoft.com/office/drawing/2014/main" id="{C6F60752-1DA2-436B-AF4C-A6386EB42CF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9D22D01-6D3C-4EFB-B1F4-AED8B951CB86}"/>
              </a:ext>
            </a:extLst>
          </p:cNvPr>
          <p:cNvSpPr>
            <a:spLocks noGrp="1"/>
          </p:cNvSpPr>
          <p:nvPr>
            <p:ph type="sldNum" sz="quarter" idx="12"/>
          </p:nvPr>
        </p:nvSpPr>
        <p:spPr/>
        <p:txBody>
          <a:bodyPr/>
          <a:lstStyle/>
          <a:p>
            <a:fld id="{0B1B59A6-B74A-41AA-9EF6-238F4BE8BA53}" type="slidenum">
              <a:rPr lang="en-CA" smtClean="0"/>
              <a:t>‹#›</a:t>
            </a:fld>
            <a:endParaRPr lang="en-CA"/>
          </a:p>
        </p:txBody>
      </p:sp>
    </p:spTree>
    <p:extLst>
      <p:ext uri="{BB962C8B-B14F-4D97-AF65-F5344CB8AC3E}">
        <p14:creationId xmlns:p14="http://schemas.microsoft.com/office/powerpoint/2010/main" val="274080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FA2BB-A437-4D8F-B605-C538BD463861}"/>
              </a:ext>
            </a:extLst>
          </p:cNvPr>
          <p:cNvSpPr>
            <a:spLocks noGrp="1"/>
          </p:cNvSpPr>
          <p:nvPr>
            <p:ph type="dt" sz="half" idx="10"/>
          </p:nvPr>
        </p:nvSpPr>
        <p:spPr/>
        <p:txBody>
          <a:bodyPr/>
          <a:lstStyle/>
          <a:p>
            <a:fld id="{C2698D88-F415-4B25-91C2-B2FDDDE6D204}" type="datetime4">
              <a:rPr lang="en-CA" smtClean="0"/>
              <a:t>June 22, 2022</a:t>
            </a:fld>
            <a:endParaRPr lang="en-CA"/>
          </a:p>
        </p:txBody>
      </p:sp>
      <p:sp>
        <p:nvSpPr>
          <p:cNvPr id="3" name="Footer Placeholder 2">
            <a:extLst>
              <a:ext uri="{FF2B5EF4-FFF2-40B4-BE49-F238E27FC236}">
                <a16:creationId xmlns:a16="http://schemas.microsoft.com/office/drawing/2014/main" id="{BDAA2ADF-92A2-4B65-A2E9-19D509857CBD}"/>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861FFE4-4E43-4713-813A-0DAF9AE24455}"/>
              </a:ext>
            </a:extLst>
          </p:cNvPr>
          <p:cNvSpPr>
            <a:spLocks noGrp="1"/>
          </p:cNvSpPr>
          <p:nvPr>
            <p:ph type="sldNum" sz="quarter" idx="12"/>
          </p:nvPr>
        </p:nvSpPr>
        <p:spPr/>
        <p:txBody>
          <a:bodyPr/>
          <a:lstStyle/>
          <a:p>
            <a:fld id="{0B1B59A6-B74A-41AA-9EF6-238F4BE8BA53}" type="slidenum">
              <a:rPr lang="en-CA" smtClean="0"/>
              <a:t>‹#›</a:t>
            </a:fld>
            <a:endParaRPr lang="en-CA"/>
          </a:p>
        </p:txBody>
      </p:sp>
    </p:spTree>
    <p:extLst>
      <p:ext uri="{BB962C8B-B14F-4D97-AF65-F5344CB8AC3E}">
        <p14:creationId xmlns:p14="http://schemas.microsoft.com/office/powerpoint/2010/main" val="170230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27DC4B5-2471-4BE6-8DB7-BA71F79AF7E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201C58F-8883-4B64-915B-599721E644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C849782-ABE6-41D7-86BC-7AF8600EB521}"/>
              </a:ext>
            </a:extLst>
          </p:cNvPr>
          <p:cNvSpPr>
            <a:spLocks noGrp="1"/>
          </p:cNvSpPr>
          <p:nvPr>
            <p:ph type="dt" sz="half" idx="10"/>
          </p:nvPr>
        </p:nvSpPr>
        <p:spPr/>
        <p:txBody>
          <a:bodyPr/>
          <a:lstStyle/>
          <a:p>
            <a:fld id="{4CD24D69-C934-4CE0-99A1-B6922983B552}" type="datetime4">
              <a:rPr lang="en-CA" smtClean="0"/>
              <a:t>June 22, 2022</a:t>
            </a:fld>
            <a:endParaRPr lang="en-CA"/>
          </a:p>
        </p:txBody>
      </p:sp>
      <p:sp>
        <p:nvSpPr>
          <p:cNvPr id="5" name="Footer Placeholder 4">
            <a:extLst>
              <a:ext uri="{FF2B5EF4-FFF2-40B4-BE49-F238E27FC236}">
                <a16:creationId xmlns:a16="http://schemas.microsoft.com/office/drawing/2014/main" id="{AAB3CF21-A707-4CE2-9C8F-D47DA40EBBD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E14BD53-CB03-4E8A-BD70-E6FB80F54A7E}"/>
              </a:ext>
            </a:extLst>
          </p:cNvPr>
          <p:cNvSpPr>
            <a:spLocks noGrp="1"/>
          </p:cNvSpPr>
          <p:nvPr>
            <p:ph type="sldNum" sz="quarter" idx="12"/>
          </p:nvPr>
        </p:nvSpPr>
        <p:spPr/>
        <p:txBody>
          <a:bodyPr/>
          <a:lstStyle/>
          <a:p>
            <a:fld id="{0B1B59A6-B74A-41AA-9EF6-238F4BE8BA53}" type="slidenum">
              <a:rPr lang="en-CA" smtClean="0"/>
              <a:t>‹#›</a:t>
            </a:fld>
            <a:endParaRPr lang="en-CA"/>
          </a:p>
        </p:txBody>
      </p:sp>
    </p:spTree>
    <p:extLst>
      <p:ext uri="{BB962C8B-B14F-4D97-AF65-F5344CB8AC3E}">
        <p14:creationId xmlns:p14="http://schemas.microsoft.com/office/powerpoint/2010/main" val="2563800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993B7B3-7EBE-48B8-9B90-1B95B769E92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BC7FDE2-4874-4984-957C-A70C053DC5B3}"/>
              </a:ext>
            </a:extLst>
          </p:cNvPr>
          <p:cNvSpPr>
            <a:spLocks noGrp="1"/>
          </p:cNvSpPr>
          <p:nvPr>
            <p:ph sz="half" idx="1"/>
          </p:nvPr>
        </p:nvSpPr>
        <p:spPr>
          <a:xfrm>
            <a:off x="612648" y="1920240"/>
            <a:ext cx="4956048" cy="4293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EF69BCF-89CC-495E-BB4D-B7C17F10C804}"/>
              </a:ext>
            </a:extLst>
          </p:cNvPr>
          <p:cNvSpPr>
            <a:spLocks noGrp="1"/>
          </p:cNvSpPr>
          <p:nvPr>
            <p:ph sz="half" idx="2"/>
          </p:nvPr>
        </p:nvSpPr>
        <p:spPr>
          <a:xfrm>
            <a:off x="6181344" y="1920240"/>
            <a:ext cx="4956048" cy="4293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C1CF5EF-6CDE-4837-9334-DEC1BCC59990}"/>
              </a:ext>
            </a:extLst>
          </p:cNvPr>
          <p:cNvSpPr>
            <a:spLocks noGrp="1"/>
          </p:cNvSpPr>
          <p:nvPr>
            <p:ph type="dt" sz="half" idx="10"/>
          </p:nvPr>
        </p:nvSpPr>
        <p:spPr/>
        <p:txBody>
          <a:bodyPr/>
          <a:lstStyle/>
          <a:p>
            <a:fld id="{667BDB05-BA7E-41ED-9E88-E456F2B83D07}" type="datetime4">
              <a:rPr lang="en-CA" smtClean="0"/>
              <a:t>June 22, 2022</a:t>
            </a:fld>
            <a:endParaRPr lang="en-CA"/>
          </a:p>
        </p:txBody>
      </p:sp>
      <p:sp>
        <p:nvSpPr>
          <p:cNvPr id="6" name="Footer Placeholder 5">
            <a:extLst>
              <a:ext uri="{FF2B5EF4-FFF2-40B4-BE49-F238E27FC236}">
                <a16:creationId xmlns:a16="http://schemas.microsoft.com/office/drawing/2014/main" id="{B5E55370-BCEF-42EA-9797-E313E161EB2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D500DE7-045D-4A18-8256-BE411146E636}"/>
              </a:ext>
            </a:extLst>
          </p:cNvPr>
          <p:cNvSpPr>
            <a:spLocks noGrp="1"/>
          </p:cNvSpPr>
          <p:nvPr>
            <p:ph type="sldNum" sz="quarter" idx="12"/>
          </p:nvPr>
        </p:nvSpPr>
        <p:spPr/>
        <p:txBody>
          <a:bodyPr/>
          <a:lstStyle/>
          <a:p>
            <a:fld id="{0B1B59A6-B74A-41AA-9EF6-238F4BE8BA53}" type="slidenum">
              <a:rPr lang="en-CA" smtClean="0"/>
              <a:t>‹#›</a:t>
            </a:fld>
            <a:endParaRPr lang="en-CA"/>
          </a:p>
        </p:txBody>
      </p:sp>
    </p:spTree>
    <p:extLst>
      <p:ext uri="{BB962C8B-B14F-4D97-AF65-F5344CB8AC3E}">
        <p14:creationId xmlns:p14="http://schemas.microsoft.com/office/powerpoint/2010/main" val="169815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BA69D20-5E23-49E9-85AE-9F098D18FD32}"/>
              </a:ext>
              <a:ext uri="{C183D7F6-B498-43B3-948B-1728B52AA6E4}">
                <adec:decorative xmlns:adec="http://schemas.microsoft.com/office/drawing/2017/decorative" val="1"/>
              </a:ext>
            </a:extLst>
          </p:cNvPr>
          <p:cNvSpPr/>
          <p:nvPr userDrawn="1"/>
        </p:nvSpPr>
        <p:spPr>
          <a:xfrm>
            <a:off x="-9145" y="-9145"/>
            <a:ext cx="12207240" cy="6876288"/>
          </a:xfrm>
          <a:custGeom>
            <a:avLst/>
            <a:gdLst>
              <a:gd name="connsiteX0" fmla="*/ 187633 w 12207240"/>
              <a:gd name="connsiteY0" fmla="*/ 185621 h 6876288"/>
              <a:gd name="connsiteX1" fmla="*/ 187633 w 12207240"/>
              <a:gd name="connsiteY1" fmla="*/ 6693314 h 6876288"/>
              <a:gd name="connsiteX2" fmla="*/ 12027314 w 12207240"/>
              <a:gd name="connsiteY2" fmla="*/ 6693314 h 6876288"/>
              <a:gd name="connsiteX3" fmla="*/ 12027314 w 12207240"/>
              <a:gd name="connsiteY3" fmla="*/ 185621 h 6876288"/>
              <a:gd name="connsiteX4" fmla="*/ 0 w 12207240"/>
              <a:gd name="connsiteY4" fmla="*/ 0 h 6876288"/>
              <a:gd name="connsiteX5" fmla="*/ 12207240 w 12207240"/>
              <a:gd name="connsiteY5" fmla="*/ 0 h 6876288"/>
              <a:gd name="connsiteX6" fmla="*/ 12207240 w 12207240"/>
              <a:gd name="connsiteY6" fmla="*/ 6876288 h 6876288"/>
              <a:gd name="connsiteX7" fmla="*/ 0 w 12207240"/>
              <a:gd name="connsiteY7" fmla="*/ 6876288 h 68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6876288">
                <a:moveTo>
                  <a:pt x="187633" y="185621"/>
                </a:moveTo>
                <a:lnTo>
                  <a:pt x="187633" y="6693314"/>
                </a:lnTo>
                <a:lnTo>
                  <a:pt x="12027314" y="6693314"/>
                </a:lnTo>
                <a:lnTo>
                  <a:pt x="12027314" y="185621"/>
                </a:lnTo>
                <a:close/>
                <a:moveTo>
                  <a:pt x="0" y="0"/>
                </a:moveTo>
                <a:lnTo>
                  <a:pt x="12207240" y="0"/>
                </a:lnTo>
                <a:lnTo>
                  <a:pt x="12207240" y="6876288"/>
                </a:lnTo>
                <a:lnTo>
                  <a:pt x="0" y="687628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2" name="Title Placeholder 1">
            <a:extLst>
              <a:ext uri="{FF2B5EF4-FFF2-40B4-BE49-F238E27FC236}">
                <a16:creationId xmlns:a16="http://schemas.microsoft.com/office/drawing/2014/main" id="{994BB9D9-8ECA-4A10-B219-3433124D18AA}"/>
              </a:ext>
            </a:extLst>
          </p:cNvPr>
          <p:cNvSpPr>
            <a:spLocks noGrp="1"/>
          </p:cNvSpPr>
          <p:nvPr>
            <p:ph type="title"/>
          </p:nvPr>
        </p:nvSpPr>
        <p:spPr>
          <a:xfrm>
            <a:off x="616650" y="400840"/>
            <a:ext cx="10939580" cy="1325563"/>
          </a:xfrm>
          <a:prstGeom prst="rect">
            <a:avLst/>
          </a:prstGeom>
        </p:spPr>
        <p:txBody>
          <a:bodyPr vert="horz" lIns="0" tIns="0" rIns="0" bIns="0" rtlCol="0" anchor="ctr">
            <a:no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104456C-1FCF-4CED-BB81-08069A400A53}"/>
              </a:ext>
            </a:extLst>
          </p:cNvPr>
          <p:cNvSpPr>
            <a:spLocks noGrp="1"/>
          </p:cNvSpPr>
          <p:nvPr>
            <p:ph type="body" idx="1"/>
          </p:nvPr>
        </p:nvSpPr>
        <p:spPr>
          <a:xfrm>
            <a:off x="629150" y="2771565"/>
            <a:ext cx="10927080" cy="343958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9F5AB9C-C7A4-4331-8F9A-F80A4C5F9D39}"/>
              </a:ext>
            </a:extLst>
          </p:cNvPr>
          <p:cNvSpPr>
            <a:spLocks noGrp="1"/>
          </p:cNvSpPr>
          <p:nvPr>
            <p:ph type="dt" sz="half" idx="2"/>
          </p:nvPr>
        </p:nvSpPr>
        <p:spPr>
          <a:xfrm>
            <a:off x="630936" y="6356350"/>
            <a:ext cx="2286000" cy="182880"/>
          </a:xfrm>
          <a:prstGeom prst="rect">
            <a:avLst/>
          </a:prstGeom>
        </p:spPr>
        <p:txBody>
          <a:bodyPr vert="horz" lIns="0" tIns="0" rIns="0" bIns="0" rtlCol="0" anchor="ctr"/>
          <a:lstStyle>
            <a:lvl1pPr algn="l">
              <a:lnSpc>
                <a:spcPct val="109000"/>
              </a:lnSpc>
              <a:defRPr sz="1200">
                <a:solidFill>
                  <a:schemeClr val="tx1"/>
                </a:solidFill>
              </a:defRPr>
            </a:lvl1pPr>
          </a:lstStyle>
          <a:p>
            <a:fld id="{84D69462-BEE8-40C0-8A9C-8F499ECC2160}" type="datetime4">
              <a:rPr lang="en-CA" smtClean="0"/>
              <a:t>June 22, 2022</a:t>
            </a:fld>
            <a:endParaRPr lang="en-CA"/>
          </a:p>
        </p:txBody>
      </p:sp>
      <p:sp>
        <p:nvSpPr>
          <p:cNvPr id="5" name="Footer Placeholder 4">
            <a:extLst>
              <a:ext uri="{FF2B5EF4-FFF2-40B4-BE49-F238E27FC236}">
                <a16:creationId xmlns:a16="http://schemas.microsoft.com/office/drawing/2014/main" id="{F4DFD7C2-A193-4541-BF12-D10C91B8DEA3}"/>
              </a:ext>
            </a:extLst>
          </p:cNvPr>
          <p:cNvSpPr>
            <a:spLocks noGrp="1"/>
          </p:cNvSpPr>
          <p:nvPr>
            <p:ph type="ftr" sz="quarter" idx="3"/>
          </p:nvPr>
        </p:nvSpPr>
        <p:spPr>
          <a:xfrm>
            <a:off x="2916936" y="6356350"/>
            <a:ext cx="8015224" cy="182880"/>
          </a:xfrm>
          <a:prstGeom prst="rect">
            <a:avLst/>
          </a:prstGeom>
        </p:spPr>
        <p:txBody>
          <a:bodyPr vert="horz" lIns="0" tIns="0" rIns="0" bIns="0" rtlCol="0" anchor="ctr"/>
          <a:lstStyle>
            <a:lvl1pPr algn="ctr">
              <a:lnSpc>
                <a:spcPct val="109000"/>
              </a:lnSpc>
              <a:defRPr sz="1200">
                <a:solidFill>
                  <a:schemeClr val="tx1"/>
                </a:solidFill>
              </a:defRPr>
            </a:lvl1pPr>
          </a:lstStyle>
          <a:p>
            <a:endParaRPr lang="en-CA"/>
          </a:p>
        </p:txBody>
      </p:sp>
      <p:sp>
        <p:nvSpPr>
          <p:cNvPr id="6" name="Slide Number Placeholder 5">
            <a:extLst>
              <a:ext uri="{FF2B5EF4-FFF2-40B4-BE49-F238E27FC236}">
                <a16:creationId xmlns:a16="http://schemas.microsoft.com/office/drawing/2014/main" id="{405F7A51-81ED-4EE1-B1B5-D78F6FA1BC73}"/>
              </a:ext>
            </a:extLst>
          </p:cNvPr>
          <p:cNvSpPr>
            <a:spLocks noGrp="1"/>
          </p:cNvSpPr>
          <p:nvPr>
            <p:ph type="sldNum" sz="quarter" idx="4"/>
          </p:nvPr>
        </p:nvSpPr>
        <p:spPr>
          <a:xfrm>
            <a:off x="10932160" y="6356350"/>
            <a:ext cx="624070" cy="182880"/>
          </a:xfrm>
          <a:prstGeom prst="rect">
            <a:avLst/>
          </a:prstGeom>
        </p:spPr>
        <p:txBody>
          <a:bodyPr vert="horz" lIns="0" tIns="0" rIns="0" bIns="0" rtlCol="0" anchor="ctr"/>
          <a:lstStyle>
            <a:lvl1pPr algn="r">
              <a:lnSpc>
                <a:spcPct val="109000"/>
              </a:lnSpc>
              <a:defRPr sz="1200">
                <a:solidFill>
                  <a:schemeClr val="tx1"/>
                </a:solidFill>
              </a:defRPr>
            </a:lvl1pPr>
          </a:lstStyle>
          <a:p>
            <a:fld id="{0B1B59A6-B74A-41AA-9EF6-238F4BE8BA53}" type="slidenum">
              <a:rPr lang="en-CA" smtClean="0"/>
              <a:pPr/>
              <a:t>‹#›</a:t>
            </a:fld>
            <a:endParaRPr lang="en-CA"/>
          </a:p>
        </p:txBody>
      </p:sp>
      <p:sp>
        <p:nvSpPr>
          <p:cNvPr id="8" name="TextBox 7">
            <a:extLst>
              <a:ext uri="{FF2B5EF4-FFF2-40B4-BE49-F238E27FC236}">
                <a16:creationId xmlns:a16="http://schemas.microsoft.com/office/drawing/2014/main" id="{ED5786B1-2274-4306-ADF1-6D12D2A4D3FA}"/>
              </a:ext>
            </a:extLst>
          </p:cNvPr>
          <p:cNvSpPr txBox="1"/>
          <p:nvPr userDrawn="1"/>
        </p:nvSpPr>
        <p:spPr>
          <a:xfrm>
            <a:off x="1046921" y="-257799"/>
            <a:ext cx="10101981" cy="246221"/>
          </a:xfrm>
          <a:prstGeom prst="rect">
            <a:avLst/>
          </a:prstGeom>
          <a:noFill/>
        </p:spPr>
        <p:txBody>
          <a:bodyPr wrap="square" lIns="0" tIns="0" rIns="0" bIns="0" rtlCol="0">
            <a:spAutoFit/>
          </a:bodyPr>
          <a:lstStyle/>
          <a:p>
            <a:r>
              <a:rPr lang="en-US" sz="1600"/>
              <a:t>To add slide numbers, choose Insert&gt;Header &amp; Footer, check the Slide number option, then click on Apply to All.</a:t>
            </a:r>
            <a:endParaRPr lang="en-CA" sz="1600"/>
          </a:p>
        </p:txBody>
      </p:sp>
    </p:spTree>
    <p:extLst>
      <p:ext uri="{BB962C8B-B14F-4D97-AF65-F5344CB8AC3E}">
        <p14:creationId xmlns:p14="http://schemas.microsoft.com/office/powerpoint/2010/main" val="2771823229"/>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76" r:id="rId3"/>
    <p:sldLayoutId id="2147483689" r:id="rId4"/>
    <p:sldLayoutId id="2147483682" r:id="rId5"/>
    <p:sldLayoutId id="2147483679" r:id="rId6"/>
    <p:sldLayoutId id="2147483680" r:id="rId7"/>
    <p:sldLayoutId id="2147483675" r:id="rId8"/>
    <p:sldLayoutId id="2147483677" r:id="rId9"/>
    <p:sldLayoutId id="2147483681" r:id="rId10"/>
  </p:sldLayoutIdLst>
  <p:hf sldNum="0" hdr="0" ftr="0" dt="0"/>
  <p:txStyles>
    <p:titleStyle>
      <a:lvl1pPr algn="l" defTabSz="914400" rtl="0" eaLnBrk="1" latinLnBrk="0" hangingPunct="1">
        <a:lnSpc>
          <a:spcPct val="85000"/>
        </a:lnSpc>
        <a:spcBef>
          <a:spcPct val="0"/>
        </a:spcBef>
        <a:buNone/>
        <a:defRPr sz="3700" kern="1200">
          <a:solidFill>
            <a:schemeClr val="tx1"/>
          </a:solidFill>
          <a:latin typeface="+mj-lt"/>
          <a:ea typeface="+mj-ea"/>
          <a:cs typeface="+mj-cs"/>
        </a:defRPr>
      </a:lvl1pPr>
    </p:titleStyle>
    <p:bodyStyle>
      <a:lvl1pPr marL="0" indent="0" algn="l" defTabSz="914400" rtl="0" eaLnBrk="1" latinLnBrk="0" hangingPunct="1">
        <a:lnSpc>
          <a:spcPct val="109000"/>
        </a:lnSpc>
        <a:spcBef>
          <a:spcPts val="1000"/>
        </a:spcBef>
        <a:buFontTx/>
        <a:buNone/>
        <a:defRPr sz="1600" kern="1200">
          <a:solidFill>
            <a:schemeClr val="tx1"/>
          </a:solidFill>
          <a:latin typeface="+mn-lt"/>
          <a:ea typeface="+mn-ea"/>
          <a:cs typeface="+mn-cs"/>
        </a:defRPr>
      </a:lvl1pPr>
      <a:lvl2pPr marL="228600" indent="-228600" algn="l" defTabSz="914400" rtl="0" eaLnBrk="1" latinLnBrk="0" hangingPunct="1">
        <a:lnSpc>
          <a:spcPct val="109000"/>
        </a:lnSpc>
        <a:spcBef>
          <a:spcPts val="500"/>
        </a:spcBef>
        <a:buFont typeface="Arial" panose="020B0604020202020204" pitchFamily="34" charset="0"/>
        <a:buChar char="•"/>
        <a:defRPr sz="1600" kern="1200">
          <a:solidFill>
            <a:schemeClr val="tx1"/>
          </a:solidFill>
          <a:latin typeface="+mn-lt"/>
          <a:ea typeface="+mn-ea"/>
          <a:cs typeface="+mn-cs"/>
        </a:defRPr>
      </a:lvl2pPr>
      <a:lvl3pPr marL="228600" indent="0" algn="l" defTabSz="914400" rtl="0" eaLnBrk="1" latinLnBrk="0" hangingPunct="1">
        <a:lnSpc>
          <a:spcPct val="109000"/>
        </a:lnSpc>
        <a:spcBef>
          <a:spcPts val="500"/>
        </a:spcBef>
        <a:buFontTx/>
        <a:buNone/>
        <a:defRPr sz="1400" kern="1200">
          <a:solidFill>
            <a:schemeClr val="tx1"/>
          </a:solidFill>
          <a:latin typeface="+mn-lt"/>
          <a:ea typeface="+mn-ea"/>
          <a:cs typeface="+mn-cs"/>
        </a:defRPr>
      </a:lvl3pPr>
      <a:lvl4pPr marL="457200" indent="-228600" algn="l" defTabSz="914400" rtl="0" eaLnBrk="1" latinLnBrk="0" hangingPunct="1">
        <a:lnSpc>
          <a:spcPct val="109000"/>
        </a:lnSpc>
        <a:spcBef>
          <a:spcPts val="500"/>
        </a:spcBef>
        <a:buFont typeface="Arial" panose="020B0604020202020204" pitchFamily="34" charset="0"/>
        <a:buChar char="•"/>
        <a:defRPr sz="1400" kern="1200">
          <a:solidFill>
            <a:schemeClr val="tx1"/>
          </a:solidFill>
          <a:latin typeface="+mn-lt"/>
          <a:ea typeface="+mn-ea"/>
          <a:cs typeface="+mn-cs"/>
        </a:defRPr>
      </a:lvl4pPr>
      <a:lvl5pPr marL="457200" indent="0" algn="l" defTabSz="914400" rtl="0" eaLnBrk="1" latinLnBrk="0" hangingPunct="1">
        <a:lnSpc>
          <a:spcPct val="109000"/>
        </a:lnSpc>
        <a:spcBef>
          <a:spcPts val="500"/>
        </a:spcBef>
        <a:buFontTx/>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0">
            <a:extLst>
              <a:ext uri="{FF2B5EF4-FFF2-40B4-BE49-F238E27FC236}">
                <a16:creationId xmlns:a16="http://schemas.microsoft.com/office/drawing/2014/main" id="{E0FC57E8-1DAE-49C3-BC1E-7EDC40272404}"/>
              </a:ext>
            </a:extLst>
          </p:cNvPr>
          <p:cNvSpPr>
            <a:spLocks noGrp="1"/>
          </p:cNvSpPr>
          <p:nvPr>
            <p:ph type="ctrTitle"/>
          </p:nvPr>
        </p:nvSpPr>
        <p:spPr>
          <a:xfrm>
            <a:off x="686984" y="641523"/>
            <a:ext cx="7048442" cy="3576556"/>
          </a:xfrm>
        </p:spPr>
        <p:txBody>
          <a:bodyPr/>
          <a:lstStyle/>
          <a:p>
            <a:r>
              <a:rPr lang="en-US" dirty="0"/>
              <a:t>International Student Roundtable and Summit</a:t>
            </a:r>
            <a:endParaRPr lang="en-CA" dirty="0"/>
          </a:p>
        </p:txBody>
      </p:sp>
      <p:sp>
        <p:nvSpPr>
          <p:cNvPr id="9" name="Subtitle 11">
            <a:extLst>
              <a:ext uri="{FF2B5EF4-FFF2-40B4-BE49-F238E27FC236}">
                <a16:creationId xmlns:a16="http://schemas.microsoft.com/office/drawing/2014/main" id="{E9B15113-C0CA-4673-BD8B-07826B90C8A0}"/>
              </a:ext>
            </a:extLst>
          </p:cNvPr>
          <p:cNvSpPr>
            <a:spLocks noGrp="1"/>
          </p:cNvSpPr>
          <p:nvPr>
            <p:ph type="subTitle" idx="1"/>
          </p:nvPr>
        </p:nvSpPr>
        <p:spPr>
          <a:xfrm>
            <a:off x="686983" y="5306215"/>
            <a:ext cx="6382889" cy="1049476"/>
          </a:xfrm>
        </p:spPr>
        <p:txBody>
          <a:bodyPr>
            <a:normAutofit/>
          </a:bodyPr>
          <a:lstStyle/>
          <a:p>
            <a:r>
              <a:rPr lang="en-US" dirty="0">
                <a:latin typeface="Produkt Semibold" pitchFamily="50" charset="0"/>
              </a:rPr>
              <a:t>Summary of work effort</a:t>
            </a:r>
          </a:p>
          <a:p>
            <a:r>
              <a:rPr lang="en-US" dirty="0">
                <a:latin typeface="Produkt Semibold" pitchFamily="50" charset="0"/>
              </a:rPr>
              <a:t>September 2021 – June 2022</a:t>
            </a:r>
            <a:endParaRPr lang="en-CA" dirty="0">
              <a:latin typeface="Produkt Semibold" pitchFamily="50" charset="0"/>
            </a:endParaRPr>
          </a:p>
        </p:txBody>
      </p:sp>
    </p:spTree>
    <p:extLst>
      <p:ext uri="{BB962C8B-B14F-4D97-AF65-F5344CB8AC3E}">
        <p14:creationId xmlns:p14="http://schemas.microsoft.com/office/powerpoint/2010/main" val="2516718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6D00D6E-A461-4A93-9BB2-242DD06186F4}"/>
              </a:ext>
            </a:extLst>
          </p:cNvPr>
          <p:cNvSpPr>
            <a:spLocks noGrp="1"/>
          </p:cNvSpPr>
          <p:nvPr>
            <p:ph type="title"/>
          </p:nvPr>
        </p:nvSpPr>
        <p:spPr>
          <a:xfrm>
            <a:off x="616650" y="400840"/>
            <a:ext cx="10939580" cy="1325563"/>
          </a:xfrm>
        </p:spPr>
        <p:txBody>
          <a:bodyPr vert="horz" lIns="0" tIns="0" rIns="0" bIns="0" rtlCol="0" anchor="ctr">
            <a:normAutofit fontScale="90000"/>
          </a:bodyPr>
          <a:lstStyle/>
          <a:p>
            <a:br>
              <a:rPr lang="en-US" sz="2300" dirty="0"/>
            </a:br>
            <a:r>
              <a:rPr lang="en-US" sz="3600" b="1" dirty="0"/>
              <a:t>Summit Facilitator</a:t>
            </a:r>
            <a:br>
              <a:rPr lang="en-US" sz="2300" dirty="0"/>
            </a:br>
            <a:br>
              <a:rPr lang="en-US" sz="2300" b="1" dirty="0"/>
            </a:br>
            <a:endParaRPr lang="en-US" sz="2300" dirty="0"/>
          </a:p>
        </p:txBody>
      </p:sp>
      <p:pic>
        <p:nvPicPr>
          <p:cNvPr id="3" name="Picture 2" descr="Roopa Desai Trilokekar">
            <a:extLst>
              <a:ext uri="{FF2B5EF4-FFF2-40B4-BE49-F238E27FC236}">
                <a16:creationId xmlns:a16="http://schemas.microsoft.com/office/drawing/2014/main" id="{17D1A215-1D91-E540-9D95-DC52366658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2648" y="1920240"/>
            <a:ext cx="4956048" cy="4293235"/>
          </a:xfrm>
          <a:prstGeom prst="rect">
            <a:avLst/>
          </a:prstGeom>
          <a:noFill/>
        </p:spPr>
      </p:pic>
      <p:sp>
        <p:nvSpPr>
          <p:cNvPr id="4" name="TextBox 3">
            <a:extLst>
              <a:ext uri="{FF2B5EF4-FFF2-40B4-BE49-F238E27FC236}">
                <a16:creationId xmlns:a16="http://schemas.microsoft.com/office/drawing/2014/main" id="{0F7A1D8B-1A3C-A94C-8A45-853E6A8D7E6B}"/>
              </a:ext>
            </a:extLst>
          </p:cNvPr>
          <p:cNvSpPr txBox="1"/>
          <p:nvPr/>
        </p:nvSpPr>
        <p:spPr>
          <a:xfrm>
            <a:off x="5934269" y="1920240"/>
            <a:ext cx="5645083" cy="4293235"/>
          </a:xfrm>
          <a:prstGeom prst="rect">
            <a:avLst/>
          </a:prstGeom>
        </p:spPr>
        <p:txBody>
          <a:bodyPr vert="horz" lIns="0" tIns="0" rIns="0" bIns="0" rtlCol="0">
            <a:normAutofit/>
          </a:bodyPr>
          <a:lstStyle/>
          <a:p>
            <a:pPr>
              <a:lnSpc>
                <a:spcPct val="109000"/>
              </a:lnSpc>
              <a:spcAft>
                <a:spcPts val="600"/>
              </a:spcAft>
            </a:pPr>
            <a:r>
              <a:rPr lang="en-US" b="1" dirty="0"/>
              <a:t>Roopa Desai </a:t>
            </a:r>
            <a:r>
              <a:rPr lang="en-US" b="1" dirty="0" err="1"/>
              <a:t>Trilokekar</a:t>
            </a:r>
            <a:endParaRPr lang="en-US" b="1" dirty="0"/>
          </a:p>
          <a:p>
            <a:pPr>
              <a:lnSpc>
                <a:spcPct val="109000"/>
              </a:lnSpc>
              <a:spcAft>
                <a:spcPts val="600"/>
              </a:spcAft>
            </a:pPr>
            <a:r>
              <a:rPr lang="en-US" b="1" dirty="0"/>
              <a:t>Associate Professor, Post-Secondary Education</a:t>
            </a:r>
          </a:p>
          <a:p>
            <a:pPr>
              <a:lnSpc>
                <a:spcPct val="109000"/>
              </a:lnSpc>
              <a:spcAft>
                <a:spcPts val="600"/>
              </a:spcAft>
            </a:pPr>
            <a:r>
              <a:rPr lang="en-US" b="1" dirty="0"/>
              <a:t>Faculty of Education, York University</a:t>
            </a:r>
          </a:p>
          <a:p>
            <a:pPr>
              <a:lnSpc>
                <a:spcPct val="109000"/>
              </a:lnSpc>
              <a:spcAft>
                <a:spcPts val="600"/>
              </a:spcAft>
            </a:pPr>
            <a:endParaRPr lang="en-US" sz="1600" dirty="0"/>
          </a:p>
          <a:p>
            <a:pPr marL="285750" indent="-285750">
              <a:lnSpc>
                <a:spcPct val="109000"/>
              </a:lnSpc>
              <a:spcAft>
                <a:spcPts val="600"/>
              </a:spcAft>
              <a:buFont typeface="Arial" panose="020B0604020202020204" pitchFamily="34" charset="0"/>
              <a:buChar char="•"/>
            </a:pPr>
            <a:r>
              <a:rPr lang="en-US" sz="1600" dirty="0"/>
              <a:t>20 years of experience as an international student advisor</a:t>
            </a:r>
          </a:p>
          <a:p>
            <a:pPr marL="285750" indent="-285750">
              <a:lnSpc>
                <a:spcPct val="109000"/>
              </a:lnSpc>
              <a:spcAft>
                <a:spcPts val="600"/>
              </a:spcAft>
              <a:buFont typeface="Arial" panose="020B0604020202020204" pitchFamily="34" charset="0"/>
              <a:buChar char="•"/>
            </a:pPr>
            <a:r>
              <a:rPr lang="en-US" sz="1600" dirty="0"/>
              <a:t>International education administrator in 3 countries</a:t>
            </a:r>
          </a:p>
          <a:p>
            <a:pPr marL="285750" indent="-285750">
              <a:lnSpc>
                <a:spcPct val="109000"/>
              </a:lnSpc>
              <a:spcAft>
                <a:spcPts val="600"/>
              </a:spcAft>
              <a:buFont typeface="Arial" panose="020B0604020202020204" pitchFamily="34" charset="0"/>
              <a:buChar char="•"/>
            </a:pPr>
            <a:r>
              <a:rPr lang="en-US" sz="1600" dirty="0"/>
              <a:t>Over $500K in federal and provincial funding for research to impact policy and practice</a:t>
            </a:r>
          </a:p>
          <a:p>
            <a:pPr marL="285750" indent="-285750">
              <a:lnSpc>
                <a:spcPct val="109000"/>
              </a:lnSpc>
              <a:spcAft>
                <a:spcPts val="600"/>
              </a:spcAft>
              <a:buFont typeface="Arial" panose="020B0604020202020204" pitchFamily="34" charset="0"/>
              <a:buChar char="•"/>
            </a:pPr>
            <a:r>
              <a:rPr lang="en-US" sz="1600" dirty="0"/>
              <a:t>Part of the International Student Advisory Group of the Peel Newcomer Strategy Group</a:t>
            </a:r>
          </a:p>
          <a:p>
            <a:pPr marL="285750" indent="-285750">
              <a:lnSpc>
                <a:spcPct val="109000"/>
              </a:lnSpc>
              <a:spcAft>
                <a:spcPts val="600"/>
              </a:spcAft>
              <a:buFont typeface="Arial" panose="020B0604020202020204" pitchFamily="34" charset="0"/>
              <a:buChar char="•"/>
            </a:pPr>
            <a:endParaRPr lang="en-US" sz="1600" dirty="0"/>
          </a:p>
        </p:txBody>
      </p:sp>
    </p:spTree>
    <p:extLst>
      <p:ext uri="{BB962C8B-B14F-4D97-AF65-F5344CB8AC3E}">
        <p14:creationId xmlns:p14="http://schemas.microsoft.com/office/powerpoint/2010/main" val="656461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6D00D6E-A461-4A93-9BB2-242DD06186F4}"/>
              </a:ext>
            </a:extLst>
          </p:cNvPr>
          <p:cNvSpPr>
            <a:spLocks noGrp="1"/>
          </p:cNvSpPr>
          <p:nvPr>
            <p:ph type="title"/>
          </p:nvPr>
        </p:nvSpPr>
        <p:spPr>
          <a:xfrm>
            <a:off x="524659" y="704684"/>
            <a:ext cx="9404509" cy="910299"/>
          </a:xfrm>
        </p:spPr>
        <p:txBody>
          <a:bodyPr/>
          <a:lstStyle/>
          <a:p>
            <a:br>
              <a:rPr lang="en-US" sz="4000" dirty="0"/>
            </a:br>
            <a:r>
              <a:rPr lang="en-US" sz="3200" dirty="0">
                <a:ea typeface="+mn-ea"/>
                <a:cs typeface="+mn-cs"/>
              </a:rPr>
              <a:t>Desired Outcome: </a:t>
            </a:r>
            <a:br>
              <a:rPr lang="en-US" sz="3200" dirty="0">
                <a:ea typeface="+mn-ea"/>
                <a:cs typeface="+mn-cs"/>
              </a:rPr>
            </a:br>
            <a:r>
              <a:rPr lang="en-US" sz="3200" dirty="0">
                <a:ea typeface="+mn-ea"/>
                <a:cs typeface="+mn-cs"/>
              </a:rPr>
              <a:t>Create the Brampton Charter for the International student experience</a:t>
            </a:r>
            <a:br>
              <a:rPr lang="en-US" sz="1800" b="1" dirty="0"/>
            </a:br>
            <a:endParaRPr lang="en-US" sz="4000" dirty="0"/>
          </a:p>
        </p:txBody>
      </p:sp>
      <p:pic>
        <p:nvPicPr>
          <p:cNvPr id="10" name="Picture 9" descr="Scarborough Charter on Anti-Black Racism and Black Inclusion in Canadian Higher Education: Principles, Actions, and Accountabilities">
            <a:extLst>
              <a:ext uri="{FF2B5EF4-FFF2-40B4-BE49-F238E27FC236}">
                <a16:creationId xmlns:a16="http://schemas.microsoft.com/office/drawing/2014/main" id="{2CD3D840-1CA6-4B61-8D8A-83E96730F9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659" y="2323409"/>
            <a:ext cx="3721564" cy="2899358"/>
          </a:xfrm>
          <a:prstGeom prst="rect">
            <a:avLst/>
          </a:prstGeom>
          <a:effectLst>
            <a:outerShdw blurRad="50800" dist="38100" dir="2700000" algn="tl" rotWithShape="0">
              <a:prstClr val="black">
                <a:alpha val="40000"/>
              </a:prstClr>
            </a:outerShdw>
          </a:effectLst>
        </p:spPr>
      </p:pic>
      <p:pic>
        <p:nvPicPr>
          <p:cNvPr id="5" name="Picture 4" descr="The Okanagan Charter">
            <a:extLst>
              <a:ext uri="{FF2B5EF4-FFF2-40B4-BE49-F238E27FC236}">
                <a16:creationId xmlns:a16="http://schemas.microsoft.com/office/drawing/2014/main" id="{976AF39E-B58A-4D27-BC2E-991CAD182C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3478" y="2323409"/>
            <a:ext cx="3205044" cy="2919608"/>
          </a:xfrm>
          <a:prstGeom prst="rect">
            <a:avLst/>
          </a:prstGeom>
          <a:effectLst>
            <a:outerShdw blurRad="50800" dist="38100" dir="2700000" algn="tl" rotWithShape="0">
              <a:prstClr val="black">
                <a:alpha val="40000"/>
              </a:prstClr>
            </a:outerShdw>
          </a:effectLst>
        </p:spPr>
      </p:pic>
      <p:pic>
        <p:nvPicPr>
          <p:cNvPr id="6" name="Picture 5" descr="Colleges &amp; Institutes Canada: Indigenous Education Protocol for Colleges and Institutes">
            <a:extLst>
              <a:ext uri="{FF2B5EF4-FFF2-40B4-BE49-F238E27FC236}">
                <a16:creationId xmlns:a16="http://schemas.microsoft.com/office/drawing/2014/main" id="{C768AB65-E42C-4281-BFFE-0EE2158709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06466" y="2323409"/>
            <a:ext cx="3760875" cy="182057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7932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uadroTexto 350">
            <a:extLst>
              <a:ext uri="{FF2B5EF4-FFF2-40B4-BE49-F238E27FC236}">
                <a16:creationId xmlns:a16="http://schemas.microsoft.com/office/drawing/2014/main" id="{3BF992D1-2984-6E4F-A325-62F4187B0AF4}"/>
              </a:ext>
            </a:extLst>
          </p:cNvPr>
          <p:cNvSpPr txBox="1">
            <a:spLocks noGrp="1"/>
          </p:cNvSpPr>
          <p:nvPr>
            <p:ph type="title" idx="4294967295"/>
          </p:nvPr>
        </p:nvSpPr>
        <p:spPr>
          <a:xfrm>
            <a:off x="4598205" y="840654"/>
            <a:ext cx="2980303" cy="628377"/>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lnSpc>
                <a:spcPct val="85000"/>
              </a:lnSpc>
              <a:spcBef>
                <a:spcPct val="0"/>
              </a:spcBef>
              <a:buNone/>
              <a:defRPr sz="4000">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mj-ea"/>
                <a:cs typeface="+mj-cs"/>
              </a:rPr>
              <a:t>Next Steps</a:t>
            </a:r>
          </a:p>
        </p:txBody>
      </p:sp>
      <p:sp>
        <p:nvSpPr>
          <p:cNvPr id="34" name="Line 2">
            <a:extLst>
              <a:ext uri="{FF2B5EF4-FFF2-40B4-BE49-F238E27FC236}">
                <a16:creationId xmlns:a16="http://schemas.microsoft.com/office/drawing/2014/main" id="{81FF5832-D5BC-574A-9A5A-5CB3CE539ED3}"/>
              </a:ext>
              <a:ext uri="{C183D7F6-B498-43B3-948B-1728B52AA6E4}">
                <adec:decorative xmlns:adec="http://schemas.microsoft.com/office/drawing/2017/decorative" val="1"/>
              </a:ext>
            </a:extLst>
          </p:cNvPr>
          <p:cNvSpPr>
            <a:spLocks noChangeShapeType="1"/>
          </p:cNvSpPr>
          <p:nvPr/>
        </p:nvSpPr>
        <p:spPr bwMode="auto">
          <a:xfrm flipV="1">
            <a:off x="682625" y="5611368"/>
            <a:ext cx="10619582" cy="0"/>
          </a:xfrm>
          <a:prstGeom prst="line">
            <a:avLst/>
          </a:prstGeom>
          <a:noFill/>
          <a:ln w="50800" cap="flat" cmpd="sng">
            <a:solidFill>
              <a:schemeClr val="bg1">
                <a:lumMod val="85000"/>
              </a:schemeClr>
            </a:solidFill>
            <a:prstDash val="dash"/>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pPr algn="ctr" eaLnBrk="1">
              <a:defRPr/>
            </a:pPr>
            <a:endParaRPr lang="x-none" altLang="x-none" sz="1600">
              <a:latin typeface="Helvetica Light" charset="0"/>
              <a:ea typeface="Helvetica Light" charset="0"/>
              <a:cs typeface="Helvetica Light" charset="0"/>
              <a:sym typeface="Helvetica Light" charset="0"/>
            </a:endParaRPr>
          </a:p>
        </p:txBody>
      </p:sp>
      <p:sp>
        <p:nvSpPr>
          <p:cNvPr id="39" name="Oval 3">
            <a:extLst>
              <a:ext uri="{FF2B5EF4-FFF2-40B4-BE49-F238E27FC236}">
                <a16:creationId xmlns:a16="http://schemas.microsoft.com/office/drawing/2014/main" id="{1ADEA612-8395-7B4F-808B-033E707451B0}"/>
              </a:ext>
              <a:ext uri="{C183D7F6-B498-43B3-948B-1728B52AA6E4}">
                <adec:decorative xmlns:adec="http://schemas.microsoft.com/office/drawing/2017/decorative" val="1"/>
              </a:ext>
            </a:extLst>
          </p:cNvPr>
          <p:cNvSpPr>
            <a:spLocks/>
          </p:cNvSpPr>
          <p:nvPr/>
        </p:nvSpPr>
        <p:spPr bwMode="auto">
          <a:xfrm>
            <a:off x="2138616" y="5435156"/>
            <a:ext cx="351632" cy="352425"/>
          </a:xfrm>
          <a:prstGeom prst="ellipse">
            <a:avLst/>
          </a:prstGeom>
          <a:solidFill>
            <a:schemeClr val="accent1"/>
          </a:solidFill>
          <a:ln>
            <a:noFill/>
          </a:ln>
          <a:effec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sp>
        <p:nvSpPr>
          <p:cNvPr id="47" name="Oval 31">
            <a:extLst>
              <a:ext uri="{FF2B5EF4-FFF2-40B4-BE49-F238E27FC236}">
                <a16:creationId xmlns:a16="http://schemas.microsoft.com/office/drawing/2014/main" id="{E02B50C1-4065-2C47-A16D-748399D3F094}"/>
              </a:ext>
              <a:ext uri="{C183D7F6-B498-43B3-948B-1728B52AA6E4}">
                <adec:decorative xmlns:adec="http://schemas.microsoft.com/office/drawing/2017/decorative" val="1"/>
              </a:ext>
            </a:extLst>
          </p:cNvPr>
          <p:cNvSpPr>
            <a:spLocks/>
          </p:cNvSpPr>
          <p:nvPr/>
        </p:nvSpPr>
        <p:spPr bwMode="auto">
          <a:xfrm>
            <a:off x="2269585" y="5566918"/>
            <a:ext cx="88900" cy="88900"/>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cxnSp>
        <p:nvCxnSpPr>
          <p:cNvPr id="53" name="Straight Arrow Connector 52">
            <a:extLst>
              <a:ext uri="{FF2B5EF4-FFF2-40B4-BE49-F238E27FC236}">
                <a16:creationId xmlns:a16="http://schemas.microsoft.com/office/drawing/2014/main" id="{0965A9F0-89FF-884E-82C0-1AE95522CDC4}"/>
              </a:ext>
              <a:ext uri="{C183D7F6-B498-43B3-948B-1728B52AA6E4}">
                <adec:decorative xmlns:adec="http://schemas.microsoft.com/office/drawing/2017/decorative" val="1"/>
              </a:ext>
            </a:extLst>
          </p:cNvPr>
          <p:cNvCxnSpPr/>
          <p:nvPr/>
        </p:nvCxnSpPr>
        <p:spPr>
          <a:xfrm flipV="1">
            <a:off x="2332323" y="4315968"/>
            <a:ext cx="0" cy="1115568"/>
          </a:xfrm>
          <a:prstGeom prst="straightConnector1">
            <a:avLst/>
          </a:prstGeom>
          <a:ln w="88900">
            <a:tailEnd type="ova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7D4FEA2C-69A8-A24A-81E5-16EB7965CC6F}"/>
              </a:ext>
              <a:ext uri="{C183D7F6-B498-43B3-948B-1728B52AA6E4}">
                <adec:decorative xmlns:adec="http://schemas.microsoft.com/office/drawing/2017/decorative" val="1"/>
              </a:ext>
            </a:extLst>
          </p:cNvPr>
          <p:cNvSpPr/>
          <p:nvPr/>
        </p:nvSpPr>
        <p:spPr>
          <a:xfrm>
            <a:off x="1805692" y="3111056"/>
            <a:ext cx="1028700" cy="10287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70" name="Rectangle 69">
            <a:extLst>
              <a:ext uri="{FF2B5EF4-FFF2-40B4-BE49-F238E27FC236}">
                <a16:creationId xmlns:a16="http://schemas.microsoft.com/office/drawing/2014/main" id="{3C66B60C-A507-2346-AFA8-C146FB51F1E2}"/>
              </a:ext>
            </a:extLst>
          </p:cNvPr>
          <p:cNvSpPr/>
          <p:nvPr/>
        </p:nvSpPr>
        <p:spPr>
          <a:xfrm>
            <a:off x="1835040" y="3416669"/>
            <a:ext cx="957990" cy="461665"/>
          </a:xfrm>
          <a:prstGeom prst="rect">
            <a:avLst/>
          </a:prstGeom>
        </p:spPr>
        <p:txBody>
          <a:bodyPr wrap="square">
            <a:spAutoFit/>
          </a:bodyPr>
          <a:lstStyle/>
          <a:p>
            <a:pPr algn="ctr"/>
            <a:r>
              <a:rPr lang="en-US" sz="1200" b="1" dirty="0">
                <a:solidFill>
                  <a:schemeClr val="bg1"/>
                </a:solidFill>
                <a:latin typeface="Classic Grotesque Pro Semi Bold" panose="020B0704040504020203" pitchFamily="34" charset="0"/>
                <a:ea typeface="Roboto Medium" panose="02000000000000000000" pitchFamily="2" charset="0"/>
                <a:cs typeface="Montserrat" charset="0"/>
              </a:rPr>
              <a:t>July </a:t>
            </a:r>
          </a:p>
          <a:p>
            <a:pPr algn="ctr"/>
            <a:r>
              <a:rPr lang="en-US" sz="1200" b="1" dirty="0">
                <a:solidFill>
                  <a:schemeClr val="bg1"/>
                </a:solidFill>
                <a:latin typeface="Classic Grotesque Pro Semi Bold" panose="020B0704040504020203" pitchFamily="34" charset="0"/>
                <a:ea typeface="Roboto Medium" panose="02000000000000000000" pitchFamily="2" charset="0"/>
                <a:cs typeface="Montserrat" charset="0"/>
              </a:rPr>
              <a:t>25 &amp; 26</a:t>
            </a:r>
          </a:p>
        </p:txBody>
      </p:sp>
      <p:sp>
        <p:nvSpPr>
          <p:cNvPr id="64" name="TextBox 63">
            <a:extLst>
              <a:ext uri="{FF2B5EF4-FFF2-40B4-BE49-F238E27FC236}">
                <a16:creationId xmlns:a16="http://schemas.microsoft.com/office/drawing/2014/main" id="{E71F393E-77AC-3B48-9108-7E638180C2D7}"/>
              </a:ext>
            </a:extLst>
          </p:cNvPr>
          <p:cNvSpPr txBox="1"/>
          <p:nvPr/>
        </p:nvSpPr>
        <p:spPr>
          <a:xfrm>
            <a:off x="2479749" y="4430045"/>
            <a:ext cx="1312397" cy="830997"/>
          </a:xfrm>
          <a:prstGeom prst="rect">
            <a:avLst/>
          </a:prstGeom>
          <a:noFill/>
        </p:spPr>
        <p:txBody>
          <a:bodyPr wrap="square" rtlCol="0">
            <a:spAutoFit/>
          </a:bodyPr>
          <a:lstStyle/>
          <a:p>
            <a:r>
              <a:rPr lang="en-US" sz="1600" dirty="0">
                <a:latin typeface="Classic Grotesque Pro Book" panose="020B0404040504020203" pitchFamily="34" charset="0"/>
                <a:ea typeface="Lato Light" panose="020F0502020204030203" pitchFamily="34" charset="0"/>
                <a:cs typeface="Lato Light" panose="020F0502020204030203" pitchFamily="34" charset="0"/>
              </a:rPr>
              <a:t>International Student Summit</a:t>
            </a:r>
          </a:p>
        </p:txBody>
      </p:sp>
      <p:sp>
        <p:nvSpPr>
          <p:cNvPr id="40" name="Oval 4">
            <a:extLst>
              <a:ext uri="{FF2B5EF4-FFF2-40B4-BE49-F238E27FC236}">
                <a16:creationId xmlns:a16="http://schemas.microsoft.com/office/drawing/2014/main" id="{A2731A2B-0427-AB45-B569-24CD3BA292A1}"/>
              </a:ext>
              <a:ext uri="{C183D7F6-B498-43B3-948B-1728B52AA6E4}">
                <adec:decorative xmlns:adec="http://schemas.microsoft.com/office/drawing/2017/decorative" val="1"/>
              </a:ext>
            </a:extLst>
          </p:cNvPr>
          <p:cNvSpPr>
            <a:spLocks/>
          </p:cNvSpPr>
          <p:nvPr/>
        </p:nvSpPr>
        <p:spPr bwMode="auto">
          <a:xfrm>
            <a:off x="3960871" y="5435156"/>
            <a:ext cx="351632" cy="352425"/>
          </a:xfrm>
          <a:prstGeom prst="ellipse">
            <a:avLst/>
          </a:prstGeom>
          <a:solidFill>
            <a:schemeClr val="accent2"/>
          </a:solidFill>
          <a:ln>
            <a:noFill/>
          </a:ln>
          <a:effec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sp>
        <p:nvSpPr>
          <p:cNvPr id="48" name="Oval 32">
            <a:extLst>
              <a:ext uri="{FF2B5EF4-FFF2-40B4-BE49-F238E27FC236}">
                <a16:creationId xmlns:a16="http://schemas.microsoft.com/office/drawing/2014/main" id="{7FC96911-0BB0-664E-9594-9828E0287B93}"/>
              </a:ext>
              <a:ext uri="{C183D7F6-B498-43B3-948B-1728B52AA6E4}">
                <adec:decorative xmlns:adec="http://schemas.microsoft.com/office/drawing/2017/decorative" val="1"/>
              </a:ext>
            </a:extLst>
          </p:cNvPr>
          <p:cNvSpPr>
            <a:spLocks/>
          </p:cNvSpPr>
          <p:nvPr/>
        </p:nvSpPr>
        <p:spPr bwMode="auto">
          <a:xfrm>
            <a:off x="4091840" y="5566918"/>
            <a:ext cx="88900" cy="88900"/>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cxnSp>
        <p:nvCxnSpPr>
          <p:cNvPr id="54" name="Straight Arrow Connector 53">
            <a:extLst>
              <a:ext uri="{FF2B5EF4-FFF2-40B4-BE49-F238E27FC236}">
                <a16:creationId xmlns:a16="http://schemas.microsoft.com/office/drawing/2014/main" id="{332D546F-EF6C-8C4E-98B1-B03D888A678A}"/>
              </a:ext>
              <a:ext uri="{C183D7F6-B498-43B3-948B-1728B52AA6E4}">
                <adec:decorative xmlns:adec="http://schemas.microsoft.com/office/drawing/2017/decorative" val="1"/>
              </a:ext>
            </a:extLst>
          </p:cNvPr>
          <p:cNvCxnSpPr>
            <a:cxnSpLocks/>
          </p:cNvCxnSpPr>
          <p:nvPr/>
        </p:nvCxnSpPr>
        <p:spPr>
          <a:xfrm flipV="1">
            <a:off x="4136290" y="3429000"/>
            <a:ext cx="0" cy="2002536"/>
          </a:xfrm>
          <a:prstGeom prst="straightConnector1">
            <a:avLst/>
          </a:prstGeom>
          <a:ln w="88900">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3A00FF6D-CBF3-C24C-8E02-088AA420C2ED}"/>
              </a:ext>
              <a:ext uri="{C183D7F6-B498-43B3-948B-1728B52AA6E4}">
                <adec:decorative xmlns:adec="http://schemas.microsoft.com/office/drawing/2017/decorative" val="1"/>
              </a:ext>
            </a:extLst>
          </p:cNvPr>
          <p:cNvSpPr/>
          <p:nvPr/>
        </p:nvSpPr>
        <p:spPr>
          <a:xfrm>
            <a:off x="3621792" y="2222056"/>
            <a:ext cx="1028700" cy="10287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71" name="Rectangle 70">
            <a:extLst>
              <a:ext uri="{FF2B5EF4-FFF2-40B4-BE49-F238E27FC236}">
                <a16:creationId xmlns:a16="http://schemas.microsoft.com/office/drawing/2014/main" id="{50065B42-C6F1-3949-B40D-E7380D195F40}"/>
              </a:ext>
            </a:extLst>
          </p:cNvPr>
          <p:cNvSpPr/>
          <p:nvPr/>
        </p:nvSpPr>
        <p:spPr>
          <a:xfrm>
            <a:off x="3644028" y="2596919"/>
            <a:ext cx="957990" cy="276999"/>
          </a:xfrm>
          <a:prstGeom prst="rect">
            <a:avLst/>
          </a:prstGeom>
        </p:spPr>
        <p:txBody>
          <a:bodyPr wrap="square">
            <a:spAutoFit/>
          </a:bodyPr>
          <a:lstStyle/>
          <a:p>
            <a:pPr algn="ctr"/>
            <a:r>
              <a:rPr lang="en-US" sz="1200" b="1" dirty="0">
                <a:solidFill>
                  <a:schemeClr val="bg1"/>
                </a:solidFill>
                <a:latin typeface="Classic Grotesque Pro Semi Bold" panose="020B0704040504020203" pitchFamily="34" charset="0"/>
                <a:ea typeface="Roboto Medium" panose="02000000000000000000" pitchFamily="2" charset="0"/>
                <a:cs typeface="Montserrat" charset="0"/>
              </a:rPr>
              <a:t>August</a:t>
            </a:r>
          </a:p>
        </p:txBody>
      </p:sp>
      <p:sp>
        <p:nvSpPr>
          <p:cNvPr id="65" name="TextBox 64">
            <a:extLst>
              <a:ext uri="{FF2B5EF4-FFF2-40B4-BE49-F238E27FC236}">
                <a16:creationId xmlns:a16="http://schemas.microsoft.com/office/drawing/2014/main" id="{BCFB3E5E-B06E-D04D-AA16-9CC37A9A3591}"/>
              </a:ext>
            </a:extLst>
          </p:cNvPr>
          <p:cNvSpPr txBox="1"/>
          <p:nvPr/>
        </p:nvSpPr>
        <p:spPr>
          <a:xfrm>
            <a:off x="4359349" y="4430045"/>
            <a:ext cx="1112111" cy="830997"/>
          </a:xfrm>
          <a:prstGeom prst="rect">
            <a:avLst/>
          </a:prstGeom>
          <a:noFill/>
        </p:spPr>
        <p:txBody>
          <a:bodyPr wrap="square" rtlCol="0">
            <a:spAutoFit/>
          </a:bodyPr>
          <a:lstStyle/>
          <a:p>
            <a:r>
              <a:rPr lang="en-US" sz="1600" dirty="0">
                <a:latin typeface="Classic Grotesque Pro Book" panose="020B0404040504020203" pitchFamily="34" charset="0"/>
                <a:ea typeface="Lato Light" panose="020F0502020204030203" pitchFamily="34" charset="0"/>
                <a:cs typeface="Lato Light" panose="020F0502020204030203" pitchFamily="34" charset="0"/>
              </a:rPr>
              <a:t>Draft </a:t>
            </a:r>
          </a:p>
          <a:p>
            <a:r>
              <a:rPr lang="en-US" sz="1600" dirty="0">
                <a:latin typeface="Classic Grotesque Pro Book" panose="020B0404040504020203" pitchFamily="34" charset="0"/>
                <a:ea typeface="Lato Light" panose="020F0502020204030203" pitchFamily="34" charset="0"/>
                <a:cs typeface="Lato Light" panose="020F0502020204030203" pitchFamily="34" charset="0"/>
              </a:rPr>
              <a:t>the Charter</a:t>
            </a:r>
          </a:p>
        </p:txBody>
      </p:sp>
      <p:sp>
        <p:nvSpPr>
          <p:cNvPr id="41" name="Oval 5">
            <a:extLst>
              <a:ext uri="{FF2B5EF4-FFF2-40B4-BE49-F238E27FC236}">
                <a16:creationId xmlns:a16="http://schemas.microsoft.com/office/drawing/2014/main" id="{2C737DD4-6748-1446-BFC8-3EB98C4A523A}"/>
              </a:ext>
              <a:ext uri="{C183D7F6-B498-43B3-948B-1728B52AA6E4}">
                <adec:decorative xmlns:adec="http://schemas.microsoft.com/office/drawing/2017/decorative" val="1"/>
              </a:ext>
            </a:extLst>
          </p:cNvPr>
          <p:cNvSpPr>
            <a:spLocks/>
          </p:cNvSpPr>
          <p:nvPr/>
        </p:nvSpPr>
        <p:spPr bwMode="auto">
          <a:xfrm>
            <a:off x="5736725" y="5435156"/>
            <a:ext cx="351632" cy="352425"/>
          </a:xfrm>
          <a:prstGeom prst="ellipse">
            <a:avLst/>
          </a:prstGeom>
          <a:solidFill>
            <a:schemeClr val="accent3"/>
          </a:solidFill>
          <a:ln>
            <a:noFill/>
          </a:ln>
          <a:effec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sp>
        <p:nvSpPr>
          <p:cNvPr id="49" name="Oval 33">
            <a:extLst>
              <a:ext uri="{FF2B5EF4-FFF2-40B4-BE49-F238E27FC236}">
                <a16:creationId xmlns:a16="http://schemas.microsoft.com/office/drawing/2014/main" id="{9B43CF57-FF5A-C34C-B1D5-0A56EF29C9DF}"/>
              </a:ext>
              <a:ext uri="{C183D7F6-B498-43B3-948B-1728B52AA6E4}">
                <adec:decorative xmlns:adec="http://schemas.microsoft.com/office/drawing/2017/decorative" val="1"/>
              </a:ext>
            </a:extLst>
          </p:cNvPr>
          <p:cNvSpPr>
            <a:spLocks/>
          </p:cNvSpPr>
          <p:nvPr/>
        </p:nvSpPr>
        <p:spPr bwMode="auto">
          <a:xfrm>
            <a:off x="5874044" y="5566918"/>
            <a:ext cx="88900" cy="88900"/>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cxnSp>
        <p:nvCxnSpPr>
          <p:cNvPr id="55" name="Straight Arrow Connector 54">
            <a:extLst>
              <a:ext uri="{FF2B5EF4-FFF2-40B4-BE49-F238E27FC236}">
                <a16:creationId xmlns:a16="http://schemas.microsoft.com/office/drawing/2014/main" id="{11290D02-92E3-6344-9FB1-001D34E90080}"/>
              </a:ext>
              <a:ext uri="{C183D7F6-B498-43B3-948B-1728B52AA6E4}">
                <adec:decorative xmlns:adec="http://schemas.microsoft.com/office/drawing/2017/decorative" val="1"/>
              </a:ext>
            </a:extLst>
          </p:cNvPr>
          <p:cNvCxnSpPr>
            <a:cxnSpLocks/>
          </p:cNvCxnSpPr>
          <p:nvPr/>
        </p:nvCxnSpPr>
        <p:spPr>
          <a:xfrm flipV="1">
            <a:off x="5925654" y="4315968"/>
            <a:ext cx="0" cy="1115568"/>
          </a:xfrm>
          <a:prstGeom prst="straightConnector1">
            <a:avLst/>
          </a:prstGeom>
          <a:ln w="88900">
            <a:solidFill>
              <a:schemeClr val="accent3"/>
            </a:solidFill>
            <a:tailEnd type="ova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8AC4FE9E-1140-7743-92DF-4572693B6C80}"/>
              </a:ext>
              <a:ext uri="{C183D7F6-B498-43B3-948B-1728B52AA6E4}">
                <adec:decorative xmlns:adec="http://schemas.microsoft.com/office/drawing/2017/decorative" val="1"/>
              </a:ext>
            </a:extLst>
          </p:cNvPr>
          <p:cNvSpPr/>
          <p:nvPr/>
        </p:nvSpPr>
        <p:spPr>
          <a:xfrm>
            <a:off x="5425192" y="3111056"/>
            <a:ext cx="1028700" cy="10287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72" name="Rectangle 71">
            <a:extLst>
              <a:ext uri="{FF2B5EF4-FFF2-40B4-BE49-F238E27FC236}">
                <a16:creationId xmlns:a16="http://schemas.microsoft.com/office/drawing/2014/main" id="{E1C85E12-9AC7-4648-B859-11B91243984D}"/>
              </a:ext>
            </a:extLst>
          </p:cNvPr>
          <p:cNvSpPr/>
          <p:nvPr/>
        </p:nvSpPr>
        <p:spPr>
          <a:xfrm>
            <a:off x="5460547" y="3463823"/>
            <a:ext cx="957990" cy="276999"/>
          </a:xfrm>
          <a:prstGeom prst="rect">
            <a:avLst/>
          </a:prstGeom>
        </p:spPr>
        <p:txBody>
          <a:bodyPr wrap="square">
            <a:spAutoFit/>
          </a:bodyPr>
          <a:lstStyle/>
          <a:p>
            <a:pPr algn="ctr"/>
            <a:r>
              <a:rPr lang="en-US" sz="1200" b="1" dirty="0">
                <a:solidFill>
                  <a:schemeClr val="bg1"/>
                </a:solidFill>
                <a:latin typeface="Classic Grotesque Pro Semi Bold" panose="020B0704040504020203" pitchFamily="34" charset="0"/>
                <a:ea typeface="Roboto Medium" panose="02000000000000000000" pitchFamily="2" charset="0"/>
                <a:cs typeface="Montserrat" charset="0"/>
              </a:rPr>
              <a:t>Sept- Nov. </a:t>
            </a:r>
          </a:p>
        </p:txBody>
      </p:sp>
      <p:sp>
        <p:nvSpPr>
          <p:cNvPr id="66" name="TextBox 65">
            <a:extLst>
              <a:ext uri="{FF2B5EF4-FFF2-40B4-BE49-F238E27FC236}">
                <a16:creationId xmlns:a16="http://schemas.microsoft.com/office/drawing/2014/main" id="{7245F05C-D683-BD4A-A474-E4F6F38D871D}"/>
              </a:ext>
            </a:extLst>
          </p:cNvPr>
          <p:cNvSpPr txBox="1"/>
          <p:nvPr/>
        </p:nvSpPr>
        <p:spPr>
          <a:xfrm>
            <a:off x="6187054" y="4128430"/>
            <a:ext cx="1205696" cy="1323439"/>
          </a:xfrm>
          <a:prstGeom prst="rect">
            <a:avLst/>
          </a:prstGeom>
          <a:noFill/>
        </p:spPr>
        <p:txBody>
          <a:bodyPr wrap="square" rtlCol="0">
            <a:spAutoFit/>
          </a:bodyPr>
          <a:lstStyle/>
          <a:p>
            <a:r>
              <a:rPr lang="en-US" sz="1600" dirty="0">
                <a:latin typeface="Classic Grotesque Pro Book" panose="020B0404040504020203" pitchFamily="34" charset="0"/>
                <a:ea typeface="Lato Light" panose="020F0502020204030203" pitchFamily="34" charset="0"/>
                <a:cs typeface="Lato Light" panose="020F0502020204030203" pitchFamily="34" charset="0"/>
              </a:rPr>
              <a:t>Gather community feedback </a:t>
            </a:r>
            <a:r>
              <a:rPr lang="en-US" sz="1600">
                <a:latin typeface="Classic Grotesque Pro Book" panose="020B0404040504020203" pitchFamily="34" charset="0"/>
                <a:ea typeface="Lato Light" panose="020F0502020204030203" pitchFamily="34" charset="0"/>
                <a:cs typeface="Lato Light" panose="020F0502020204030203" pitchFamily="34" charset="0"/>
              </a:rPr>
              <a:t>on draft</a:t>
            </a:r>
          </a:p>
          <a:p>
            <a:r>
              <a:rPr lang="en-US" sz="1600">
                <a:latin typeface="Classic Grotesque Pro Book" panose="020B0404040504020203" pitchFamily="34" charset="0"/>
                <a:ea typeface="Lato Light" panose="020F0502020204030203" pitchFamily="34" charset="0"/>
                <a:cs typeface="Lato Light" panose="020F0502020204030203" pitchFamily="34" charset="0"/>
              </a:rPr>
              <a:t>Charter</a:t>
            </a:r>
            <a:endParaRPr lang="en-US" sz="1600" dirty="0">
              <a:latin typeface="Classic Grotesque Pro Book" panose="020B0404040504020203" pitchFamily="34" charset="0"/>
              <a:ea typeface="Lato Light" panose="020F0502020204030203" pitchFamily="34" charset="0"/>
              <a:cs typeface="Lato Light" panose="020F0502020204030203" pitchFamily="34" charset="0"/>
            </a:endParaRPr>
          </a:p>
        </p:txBody>
      </p:sp>
      <p:sp>
        <p:nvSpPr>
          <p:cNvPr id="42" name="Oval 6">
            <a:extLst>
              <a:ext uri="{FF2B5EF4-FFF2-40B4-BE49-F238E27FC236}">
                <a16:creationId xmlns:a16="http://schemas.microsoft.com/office/drawing/2014/main" id="{165E2D08-A8A0-6A48-AB68-A3E3B4296690}"/>
              </a:ext>
              <a:ext uri="{C183D7F6-B498-43B3-948B-1728B52AA6E4}">
                <adec:decorative xmlns:adec="http://schemas.microsoft.com/office/drawing/2017/decorative" val="1"/>
              </a:ext>
            </a:extLst>
          </p:cNvPr>
          <p:cNvSpPr>
            <a:spLocks/>
          </p:cNvSpPr>
          <p:nvPr/>
        </p:nvSpPr>
        <p:spPr bwMode="auto">
          <a:xfrm>
            <a:off x="7537614" y="5435156"/>
            <a:ext cx="351632" cy="352425"/>
          </a:xfrm>
          <a:prstGeom prst="ellipse">
            <a:avLst/>
          </a:prstGeom>
          <a:solidFill>
            <a:schemeClr val="accent4"/>
          </a:solidFill>
          <a:ln>
            <a:noFill/>
          </a:ln>
          <a:effec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sp>
        <p:nvSpPr>
          <p:cNvPr id="50" name="Oval 34">
            <a:extLst>
              <a:ext uri="{FF2B5EF4-FFF2-40B4-BE49-F238E27FC236}">
                <a16:creationId xmlns:a16="http://schemas.microsoft.com/office/drawing/2014/main" id="{9809C8A1-E44F-8A43-9589-24EA5ECC1F76}"/>
              </a:ext>
              <a:ext uri="{C183D7F6-B498-43B3-948B-1728B52AA6E4}">
                <adec:decorative xmlns:adec="http://schemas.microsoft.com/office/drawing/2017/decorative" val="1"/>
              </a:ext>
            </a:extLst>
          </p:cNvPr>
          <p:cNvSpPr>
            <a:spLocks/>
          </p:cNvSpPr>
          <p:nvPr/>
        </p:nvSpPr>
        <p:spPr bwMode="auto">
          <a:xfrm>
            <a:off x="7670171" y="5566918"/>
            <a:ext cx="88900" cy="88900"/>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cxnSp>
        <p:nvCxnSpPr>
          <p:cNvPr id="56" name="Straight Arrow Connector 55">
            <a:extLst>
              <a:ext uri="{FF2B5EF4-FFF2-40B4-BE49-F238E27FC236}">
                <a16:creationId xmlns:a16="http://schemas.microsoft.com/office/drawing/2014/main" id="{EB6F43EB-2393-CD4D-ADC1-500DB7927686}"/>
              </a:ext>
              <a:ext uri="{C183D7F6-B498-43B3-948B-1728B52AA6E4}">
                <adec:decorative xmlns:adec="http://schemas.microsoft.com/office/drawing/2017/decorative" val="1"/>
              </a:ext>
            </a:extLst>
          </p:cNvPr>
          <p:cNvCxnSpPr>
            <a:cxnSpLocks/>
          </p:cNvCxnSpPr>
          <p:nvPr/>
        </p:nvCxnSpPr>
        <p:spPr>
          <a:xfrm flipV="1">
            <a:off x="7713430" y="3429000"/>
            <a:ext cx="0" cy="2002536"/>
          </a:xfrm>
          <a:prstGeom prst="straightConnector1">
            <a:avLst/>
          </a:prstGeom>
          <a:ln w="88900">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DE464D57-E637-D24D-89AA-AD2C1E64F682}"/>
              </a:ext>
              <a:ext uri="{C183D7F6-B498-43B3-948B-1728B52AA6E4}">
                <adec:decorative xmlns:adec="http://schemas.microsoft.com/office/drawing/2017/decorative" val="1"/>
              </a:ext>
            </a:extLst>
          </p:cNvPr>
          <p:cNvSpPr/>
          <p:nvPr/>
        </p:nvSpPr>
        <p:spPr>
          <a:xfrm>
            <a:off x="7203192" y="2222056"/>
            <a:ext cx="1028700" cy="10287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73" name="Rectangle 72">
            <a:extLst>
              <a:ext uri="{FF2B5EF4-FFF2-40B4-BE49-F238E27FC236}">
                <a16:creationId xmlns:a16="http://schemas.microsoft.com/office/drawing/2014/main" id="{A416F683-DB13-C745-8367-067E57689FBF}"/>
              </a:ext>
            </a:extLst>
          </p:cNvPr>
          <p:cNvSpPr/>
          <p:nvPr/>
        </p:nvSpPr>
        <p:spPr>
          <a:xfrm>
            <a:off x="7203192" y="2604613"/>
            <a:ext cx="1013992" cy="261610"/>
          </a:xfrm>
          <a:prstGeom prst="rect">
            <a:avLst/>
          </a:prstGeom>
        </p:spPr>
        <p:txBody>
          <a:bodyPr wrap="square">
            <a:spAutoFit/>
          </a:bodyPr>
          <a:lstStyle/>
          <a:p>
            <a:pPr algn="ctr"/>
            <a:r>
              <a:rPr lang="en-US" sz="1100" b="1" dirty="0">
                <a:solidFill>
                  <a:schemeClr val="bg1"/>
                </a:solidFill>
                <a:latin typeface="Classic Grotesque Pro Semi Bold" panose="020B0704040504020203" pitchFamily="34" charset="0"/>
                <a:ea typeface="Roboto Medium" panose="02000000000000000000" pitchFamily="2" charset="0"/>
                <a:cs typeface="Montserrat" charset="0"/>
              </a:rPr>
              <a:t>December</a:t>
            </a:r>
          </a:p>
        </p:txBody>
      </p:sp>
      <p:sp>
        <p:nvSpPr>
          <p:cNvPr id="67" name="TextBox 66">
            <a:extLst>
              <a:ext uri="{FF2B5EF4-FFF2-40B4-BE49-F238E27FC236}">
                <a16:creationId xmlns:a16="http://schemas.microsoft.com/office/drawing/2014/main" id="{22E7BD43-C7EA-A447-96BF-59F7F2DC3314}"/>
              </a:ext>
            </a:extLst>
          </p:cNvPr>
          <p:cNvSpPr txBox="1"/>
          <p:nvPr/>
        </p:nvSpPr>
        <p:spPr>
          <a:xfrm>
            <a:off x="7911744" y="3989656"/>
            <a:ext cx="1441722" cy="1323439"/>
          </a:xfrm>
          <a:prstGeom prst="rect">
            <a:avLst/>
          </a:prstGeom>
          <a:noFill/>
        </p:spPr>
        <p:txBody>
          <a:bodyPr wrap="square" rtlCol="0">
            <a:spAutoFit/>
          </a:bodyPr>
          <a:lstStyle/>
          <a:p>
            <a:r>
              <a:rPr lang="en-US" sz="1600" dirty="0">
                <a:latin typeface="Classic Grotesque Pro Book" panose="020B0404040504020203" pitchFamily="34" charset="0"/>
                <a:ea typeface="Lato Light" panose="020F0502020204030203" pitchFamily="34" charset="0"/>
                <a:cs typeface="Lato Light" panose="020F0502020204030203" pitchFamily="34" charset="0"/>
              </a:rPr>
              <a:t>Signing Ceremony </a:t>
            </a:r>
          </a:p>
          <a:p>
            <a:r>
              <a:rPr lang="en-US" sz="1600" dirty="0">
                <a:latin typeface="Classic Grotesque Pro Book" panose="020B0404040504020203" pitchFamily="34" charset="0"/>
                <a:ea typeface="Lato Light" panose="020F0502020204030203" pitchFamily="34" charset="0"/>
                <a:cs typeface="Lato Light" panose="020F0502020204030203" pitchFamily="34" charset="0"/>
              </a:rPr>
              <a:t>for </a:t>
            </a:r>
          </a:p>
          <a:p>
            <a:r>
              <a:rPr lang="en-US" sz="1600" dirty="0">
                <a:latin typeface="Classic Grotesque Pro Book" panose="020B0404040504020203" pitchFamily="34" charset="0"/>
                <a:ea typeface="Lato Light" panose="020F0502020204030203" pitchFamily="34" charset="0"/>
                <a:cs typeface="Lato Light" panose="020F0502020204030203" pitchFamily="34" charset="0"/>
              </a:rPr>
              <a:t>Brampton Organizations</a:t>
            </a:r>
          </a:p>
        </p:txBody>
      </p:sp>
      <p:sp>
        <p:nvSpPr>
          <p:cNvPr id="43" name="Oval 7">
            <a:extLst>
              <a:ext uri="{FF2B5EF4-FFF2-40B4-BE49-F238E27FC236}">
                <a16:creationId xmlns:a16="http://schemas.microsoft.com/office/drawing/2014/main" id="{48EBD4BB-AAB2-AD40-A597-836D95DD61ED}"/>
              </a:ext>
              <a:ext uri="{C183D7F6-B498-43B3-948B-1728B52AA6E4}">
                <adec:decorative xmlns:adec="http://schemas.microsoft.com/office/drawing/2017/decorative" val="1"/>
              </a:ext>
            </a:extLst>
          </p:cNvPr>
          <p:cNvSpPr>
            <a:spLocks/>
          </p:cNvSpPr>
          <p:nvPr/>
        </p:nvSpPr>
        <p:spPr bwMode="auto">
          <a:xfrm>
            <a:off x="9336733" y="5435156"/>
            <a:ext cx="351632" cy="352425"/>
          </a:xfrm>
          <a:prstGeom prst="ellipse">
            <a:avLst/>
          </a:prstGeom>
          <a:solidFill>
            <a:schemeClr val="accent5"/>
          </a:solidFill>
          <a:ln>
            <a:noFill/>
          </a:ln>
          <a:effec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sp>
        <p:nvSpPr>
          <p:cNvPr id="51" name="Oval 35">
            <a:extLst>
              <a:ext uri="{FF2B5EF4-FFF2-40B4-BE49-F238E27FC236}">
                <a16:creationId xmlns:a16="http://schemas.microsoft.com/office/drawing/2014/main" id="{76B6CA2A-94A0-8547-822E-5439FD5B04A5}"/>
              </a:ext>
              <a:ext uri="{C183D7F6-B498-43B3-948B-1728B52AA6E4}">
                <adec:decorative xmlns:adec="http://schemas.microsoft.com/office/drawing/2017/decorative" val="1"/>
              </a:ext>
            </a:extLst>
          </p:cNvPr>
          <p:cNvSpPr>
            <a:spLocks/>
          </p:cNvSpPr>
          <p:nvPr/>
        </p:nvSpPr>
        <p:spPr bwMode="auto">
          <a:xfrm>
            <a:off x="9469289" y="5566918"/>
            <a:ext cx="88900" cy="88900"/>
          </a:xfrm>
          <a:prstGeom prst="ellipse">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1600">
              <a:solidFill>
                <a:srgbClr val="FFFFFF"/>
              </a:solidFill>
              <a:latin typeface="Helvetica Light" panose="020B0403020202020204" pitchFamily="34" charset="0"/>
              <a:sym typeface="Helvetica Light" panose="020B0403020202020204" pitchFamily="34" charset="0"/>
            </a:endParaRPr>
          </a:p>
        </p:txBody>
      </p:sp>
      <p:cxnSp>
        <p:nvCxnSpPr>
          <p:cNvPr id="57" name="Straight Arrow Connector 56">
            <a:extLst>
              <a:ext uri="{FF2B5EF4-FFF2-40B4-BE49-F238E27FC236}">
                <a16:creationId xmlns:a16="http://schemas.microsoft.com/office/drawing/2014/main" id="{DF273A49-1CAB-EA40-AFE1-D1B4DAF4EABB}"/>
              </a:ext>
              <a:ext uri="{C183D7F6-B498-43B3-948B-1728B52AA6E4}">
                <adec:decorative xmlns:adec="http://schemas.microsoft.com/office/drawing/2017/decorative" val="1"/>
              </a:ext>
            </a:extLst>
          </p:cNvPr>
          <p:cNvCxnSpPr/>
          <p:nvPr/>
        </p:nvCxnSpPr>
        <p:spPr>
          <a:xfrm flipV="1">
            <a:off x="9529678" y="4315968"/>
            <a:ext cx="0" cy="1115568"/>
          </a:xfrm>
          <a:prstGeom prst="straightConnector1">
            <a:avLst/>
          </a:prstGeom>
          <a:ln w="88900">
            <a:solidFill>
              <a:schemeClr val="accent5"/>
            </a:solidFill>
            <a:tailEnd type="ova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6EED5F04-C336-854A-8932-7CCE6EA6345B}"/>
              </a:ext>
              <a:ext uri="{C183D7F6-B498-43B3-948B-1728B52AA6E4}">
                <adec:decorative xmlns:adec="http://schemas.microsoft.com/office/drawing/2017/decorative" val="1"/>
              </a:ext>
            </a:extLst>
          </p:cNvPr>
          <p:cNvSpPr/>
          <p:nvPr/>
        </p:nvSpPr>
        <p:spPr>
          <a:xfrm>
            <a:off x="9006592" y="3111056"/>
            <a:ext cx="1028700" cy="10287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p>
        </p:txBody>
      </p:sp>
      <p:sp>
        <p:nvSpPr>
          <p:cNvPr id="74" name="Rectangle 73">
            <a:extLst>
              <a:ext uri="{FF2B5EF4-FFF2-40B4-BE49-F238E27FC236}">
                <a16:creationId xmlns:a16="http://schemas.microsoft.com/office/drawing/2014/main" id="{6F7F95DE-5BBD-2A4D-A3A1-397D3B6453FF}"/>
              </a:ext>
            </a:extLst>
          </p:cNvPr>
          <p:cNvSpPr/>
          <p:nvPr/>
        </p:nvSpPr>
        <p:spPr>
          <a:xfrm>
            <a:off x="9043772" y="3509001"/>
            <a:ext cx="957990" cy="276999"/>
          </a:xfrm>
          <a:prstGeom prst="rect">
            <a:avLst/>
          </a:prstGeom>
        </p:spPr>
        <p:txBody>
          <a:bodyPr wrap="square">
            <a:spAutoFit/>
          </a:bodyPr>
          <a:lstStyle/>
          <a:p>
            <a:pPr algn="ctr"/>
            <a:r>
              <a:rPr lang="en-US" sz="1200" b="1" dirty="0">
                <a:solidFill>
                  <a:schemeClr val="bg1"/>
                </a:solidFill>
                <a:latin typeface="Classic Grotesque Pro Semi Bold" panose="020B0704040504020203" pitchFamily="34" charset="0"/>
                <a:ea typeface="Roboto Medium" panose="02000000000000000000" pitchFamily="2" charset="0"/>
                <a:cs typeface="Montserrat" charset="0"/>
              </a:rPr>
              <a:t>2023</a:t>
            </a:r>
          </a:p>
        </p:txBody>
      </p:sp>
      <p:sp>
        <p:nvSpPr>
          <p:cNvPr id="68" name="TextBox 67">
            <a:extLst>
              <a:ext uri="{FF2B5EF4-FFF2-40B4-BE49-F238E27FC236}">
                <a16:creationId xmlns:a16="http://schemas.microsoft.com/office/drawing/2014/main" id="{51662624-BB97-A043-BDFC-4ACA95704A57}"/>
              </a:ext>
            </a:extLst>
          </p:cNvPr>
          <p:cNvSpPr txBox="1"/>
          <p:nvPr/>
        </p:nvSpPr>
        <p:spPr>
          <a:xfrm>
            <a:off x="9744149" y="4430045"/>
            <a:ext cx="1112111" cy="830997"/>
          </a:xfrm>
          <a:prstGeom prst="rect">
            <a:avLst/>
          </a:prstGeom>
          <a:noFill/>
        </p:spPr>
        <p:txBody>
          <a:bodyPr wrap="square" rtlCol="0">
            <a:spAutoFit/>
          </a:bodyPr>
          <a:lstStyle/>
          <a:p>
            <a:r>
              <a:rPr lang="en-US" sz="1600" dirty="0">
                <a:latin typeface="Classic Grotesque Pro Book" panose="020B0404040504020203" pitchFamily="34" charset="0"/>
                <a:ea typeface="Lato Light" panose="020F0502020204030203" pitchFamily="34" charset="0"/>
                <a:cs typeface="Lato Light" panose="020F0502020204030203" pitchFamily="34" charset="0"/>
              </a:rPr>
              <a:t>Share the Charter nationally</a:t>
            </a:r>
          </a:p>
        </p:txBody>
      </p:sp>
    </p:spTree>
    <p:extLst>
      <p:ext uri="{BB962C8B-B14F-4D97-AF65-F5344CB8AC3E}">
        <p14:creationId xmlns:p14="http://schemas.microsoft.com/office/powerpoint/2010/main" val="378799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9FD8192-315B-3B2A-CCA7-C0F40455E383}"/>
              </a:ext>
            </a:extLst>
          </p:cNvPr>
          <p:cNvSpPr txBox="1">
            <a:spLocks noGrp="1"/>
          </p:cNvSpPr>
          <p:nvPr>
            <p:ph type="title" idx="4294967295"/>
          </p:nvPr>
        </p:nvSpPr>
        <p:spPr>
          <a:xfrm>
            <a:off x="678010" y="499417"/>
            <a:ext cx="9368611" cy="15442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nSpc>
                <a:spcPct val="85000"/>
              </a:lnSpc>
              <a:spcBef>
                <a:spcPct val="0"/>
              </a:spcBef>
              <a:buNone/>
              <a:defRPr sz="3700">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700" b="0" i="0" u="none" strike="noStrike" kern="1200" cap="none" spc="0" normalizeH="0" baseline="0" noProof="0" dirty="0">
                <a:ln>
                  <a:noFill/>
                </a:ln>
                <a:solidFill>
                  <a:schemeClr val="tx1"/>
                </a:solidFill>
                <a:effectLst/>
                <a:uLnTx/>
                <a:uFillTx/>
                <a:latin typeface="+mj-lt"/>
                <a:ea typeface="+mj-ea"/>
                <a:cs typeface="+mj-cs"/>
              </a:rPr>
              <a:t>The system is broken … and it’s causing harm</a:t>
            </a:r>
          </a:p>
        </p:txBody>
      </p:sp>
      <p:pic>
        <p:nvPicPr>
          <p:cNvPr id="15" name="Picture 14" descr="International Students in Peel - Policy Directions and Current Issues infographic - Page 1">
            <a:extLst>
              <a:ext uri="{FF2B5EF4-FFF2-40B4-BE49-F238E27FC236}">
                <a16:creationId xmlns:a16="http://schemas.microsoft.com/office/drawing/2014/main" id="{4293FE7E-A05F-E39C-5FFD-A942885B54D2}"/>
              </a:ext>
            </a:extLst>
          </p:cNvPr>
          <p:cNvPicPr>
            <a:picLocks noChangeAspect="1"/>
          </p:cNvPicPr>
          <p:nvPr/>
        </p:nvPicPr>
        <p:blipFill>
          <a:blip r:embed="rId3"/>
          <a:stretch>
            <a:fillRect/>
          </a:stretch>
        </p:blipFill>
        <p:spPr>
          <a:xfrm>
            <a:off x="376555" y="1502811"/>
            <a:ext cx="4203557" cy="4991239"/>
          </a:xfrm>
          <a:prstGeom prst="rect">
            <a:avLst/>
          </a:prstGeom>
        </p:spPr>
      </p:pic>
      <p:pic>
        <p:nvPicPr>
          <p:cNvPr id="16" name="Picture 15" descr="International Students in Peel - Policy Directions and Current Issues infographic - Page 2">
            <a:extLst>
              <a:ext uri="{FF2B5EF4-FFF2-40B4-BE49-F238E27FC236}">
                <a16:creationId xmlns:a16="http://schemas.microsoft.com/office/drawing/2014/main" id="{AA45B3B8-4C56-2EF2-5CDB-45C3562B5D09}"/>
              </a:ext>
            </a:extLst>
          </p:cNvPr>
          <p:cNvPicPr>
            <a:picLocks noChangeAspect="1"/>
          </p:cNvPicPr>
          <p:nvPr/>
        </p:nvPicPr>
        <p:blipFill>
          <a:blip r:embed="rId4"/>
          <a:stretch>
            <a:fillRect/>
          </a:stretch>
        </p:blipFill>
        <p:spPr>
          <a:xfrm>
            <a:off x="4599424" y="1502812"/>
            <a:ext cx="3761707" cy="4991239"/>
          </a:xfrm>
          <a:prstGeom prst="rect">
            <a:avLst/>
          </a:prstGeom>
        </p:spPr>
      </p:pic>
      <p:pic>
        <p:nvPicPr>
          <p:cNvPr id="10" name="Picture 9" descr="apnahealth.org. Invited &amp; Forgotten: International Students in Crisis.">
            <a:extLst>
              <a:ext uri="{FF2B5EF4-FFF2-40B4-BE49-F238E27FC236}">
                <a16:creationId xmlns:a16="http://schemas.microsoft.com/office/drawing/2014/main" id="{E4956FF1-AEE1-002C-7FF4-7192D45E24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65944" y="1280830"/>
            <a:ext cx="1654617" cy="2147946"/>
          </a:xfrm>
          <a:prstGeom prst="rect">
            <a:avLst/>
          </a:prstGeom>
        </p:spPr>
      </p:pic>
      <p:pic>
        <p:nvPicPr>
          <p:cNvPr id="12" name="Picture 11" descr="One Voice Canada. Report on the Realities for International Students - Evidenced Challenges. January 2021">
            <a:extLst>
              <a:ext uri="{FF2B5EF4-FFF2-40B4-BE49-F238E27FC236}">
                <a16:creationId xmlns:a16="http://schemas.microsoft.com/office/drawing/2014/main" id="{4A48F02E-FC7A-0830-A555-88C9808A08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98874" y="3126937"/>
            <a:ext cx="1545661" cy="2147946"/>
          </a:xfrm>
          <a:prstGeom prst="rect">
            <a:avLst/>
          </a:prstGeom>
        </p:spPr>
      </p:pic>
      <p:pic>
        <p:nvPicPr>
          <p:cNvPr id="14" name="Picture 13" descr="Office of the Auditor General of Ontario. Value-for-Money Audit: Private Career Colleges Oversight. December 2021.">
            <a:extLst>
              <a:ext uri="{FF2B5EF4-FFF2-40B4-BE49-F238E27FC236}">
                <a16:creationId xmlns:a16="http://schemas.microsoft.com/office/drawing/2014/main" id="{B7225296-6454-D3E7-A8CA-3FD22ED327F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46622" y="4543437"/>
            <a:ext cx="1426173" cy="1950613"/>
          </a:xfrm>
          <a:prstGeom prst="rect">
            <a:avLst/>
          </a:prstGeom>
        </p:spPr>
      </p:pic>
    </p:spTree>
    <p:extLst>
      <p:ext uri="{BB962C8B-B14F-4D97-AF65-F5344CB8AC3E}">
        <p14:creationId xmlns:p14="http://schemas.microsoft.com/office/powerpoint/2010/main" val="2225721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16327C-8060-B241-BEDB-9547A2DED118}"/>
              </a:ext>
            </a:extLst>
          </p:cNvPr>
          <p:cNvSpPr txBox="1">
            <a:spLocks noGrp="1"/>
          </p:cNvSpPr>
          <p:nvPr>
            <p:ph type="title" idx="4294967295"/>
          </p:nvPr>
        </p:nvSpPr>
        <p:spPr>
          <a:xfrm>
            <a:off x="649551" y="363071"/>
            <a:ext cx="11224202"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a:lnSpc>
                <a:spcPct val="85000"/>
              </a:lnSpc>
              <a:spcBef>
                <a:spcPct val="0"/>
              </a:spcBef>
              <a:buNone/>
              <a:defRPr sz="3700">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700" b="0" i="0" u="none" strike="noStrike" kern="1200" cap="none" spc="0" normalizeH="0" baseline="0" noProof="0" dirty="0">
                <a:ln>
                  <a:noFill/>
                </a:ln>
                <a:solidFill>
                  <a:schemeClr val="tx1"/>
                </a:solidFill>
                <a:effectLst/>
                <a:uLnTx/>
                <a:uFillTx/>
                <a:latin typeface="+mj-lt"/>
                <a:ea typeface="+mj-ea"/>
                <a:cs typeface="+mj-cs"/>
              </a:rPr>
              <a:t>Making Brampton the best practice leader </a:t>
            </a:r>
          </a:p>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700" b="0" i="0" u="none" strike="noStrike" kern="1200" cap="none" spc="0" normalizeH="0" baseline="0" noProof="0" dirty="0">
                <a:ln>
                  <a:noFill/>
                </a:ln>
                <a:solidFill>
                  <a:schemeClr val="tx1"/>
                </a:solidFill>
                <a:effectLst/>
                <a:uLnTx/>
                <a:uFillTx/>
                <a:latin typeface="+mj-lt"/>
                <a:ea typeface="+mj-ea"/>
                <a:cs typeface="+mj-cs"/>
              </a:rPr>
              <a:t>for the international student experience</a:t>
            </a:r>
          </a:p>
        </p:txBody>
      </p:sp>
      <p:pic>
        <p:nvPicPr>
          <p:cNvPr id="7" name="Picture 6" descr="Screenshot: Terms of Reference: Improving International Post-Secondary Student Experience Roundtable">
            <a:extLst>
              <a:ext uri="{FF2B5EF4-FFF2-40B4-BE49-F238E27FC236}">
                <a16:creationId xmlns:a16="http://schemas.microsoft.com/office/drawing/2014/main" id="{9B6AD5A6-099C-4142-82C5-D3F5758C465F}"/>
              </a:ext>
            </a:extLst>
          </p:cNvPr>
          <p:cNvPicPr>
            <a:picLocks noChangeAspect="1"/>
          </p:cNvPicPr>
          <p:nvPr/>
        </p:nvPicPr>
        <p:blipFill>
          <a:blip r:embed="rId3"/>
          <a:stretch>
            <a:fillRect/>
          </a:stretch>
        </p:blipFill>
        <p:spPr>
          <a:xfrm>
            <a:off x="728381" y="1550621"/>
            <a:ext cx="4720551" cy="4944308"/>
          </a:xfrm>
          <a:prstGeom prst="rect">
            <a:avLst/>
          </a:prstGeom>
          <a:ln>
            <a:solidFill>
              <a:schemeClr val="accent6"/>
            </a:solidFill>
          </a:ln>
          <a:effectLst>
            <a:outerShdw blurRad="50800" dist="38100" dir="2700000" algn="tl" rotWithShape="0">
              <a:prstClr val="black">
                <a:alpha val="40000"/>
              </a:prstClr>
            </a:outerShdw>
          </a:effectLst>
        </p:spPr>
      </p:pic>
      <p:sp>
        <p:nvSpPr>
          <p:cNvPr id="8" name="Text Placeholder 3">
            <a:extLst>
              <a:ext uri="{FF2B5EF4-FFF2-40B4-BE49-F238E27FC236}">
                <a16:creationId xmlns:a16="http://schemas.microsoft.com/office/drawing/2014/main" id="{99E3490B-5A9F-3DA8-E677-6A57CC180484}"/>
              </a:ext>
            </a:extLst>
          </p:cNvPr>
          <p:cNvSpPr>
            <a:spLocks noGrp="1"/>
          </p:cNvSpPr>
          <p:nvPr>
            <p:ph type="body" sz="half" idx="2"/>
          </p:nvPr>
        </p:nvSpPr>
        <p:spPr>
          <a:xfrm>
            <a:off x="6006735" y="1550621"/>
            <a:ext cx="5456884" cy="4995582"/>
          </a:xfrm>
        </p:spPr>
        <p:txBody>
          <a:bodyPr>
            <a:normAutofit fontScale="92500"/>
          </a:bodyPr>
          <a:lstStyle/>
          <a:p>
            <a:pPr algn="l" fontAlgn="base">
              <a:lnSpc>
                <a:spcPct val="120000"/>
              </a:lnSpc>
              <a:spcBef>
                <a:spcPts val="0"/>
              </a:spcBef>
            </a:pPr>
            <a:r>
              <a:rPr lang="en-CA" sz="1100" b="1" i="0" dirty="0">
                <a:solidFill>
                  <a:srgbClr val="009FBD"/>
                </a:solidFill>
                <a:effectLst/>
                <a:latin typeface="inherit"/>
              </a:rPr>
              <a:t>Co-chairs</a:t>
            </a:r>
          </a:p>
          <a:p>
            <a:pPr marL="171450" indent="-171450" algn="l" fontAlgn="base">
              <a:lnSpc>
                <a:spcPct val="120000"/>
              </a:lnSpc>
              <a:spcBef>
                <a:spcPts val="0"/>
              </a:spcBef>
              <a:buFont typeface="Arial" panose="020B0604020202020204" pitchFamily="34" charset="0"/>
              <a:buChar char="•"/>
            </a:pPr>
            <a:r>
              <a:rPr lang="en-CA" sz="1100" b="0" i="0" dirty="0">
                <a:solidFill>
                  <a:srgbClr val="414A51"/>
                </a:solidFill>
                <a:effectLst/>
                <a:latin typeface="inherit"/>
              </a:rPr>
              <a:t>Gurpreet Malhotra, CEO, Indus Community Services</a:t>
            </a:r>
          </a:p>
          <a:p>
            <a:pPr marL="171450" indent="-171450" algn="l" fontAlgn="base">
              <a:lnSpc>
                <a:spcPct val="120000"/>
              </a:lnSpc>
              <a:spcBef>
                <a:spcPts val="0"/>
              </a:spcBef>
              <a:buFont typeface="Arial" panose="020B0604020202020204" pitchFamily="34" charset="0"/>
              <a:buChar char="•"/>
            </a:pPr>
            <a:r>
              <a:rPr lang="en-CA" sz="1100" b="0" i="0" dirty="0">
                <a:solidFill>
                  <a:srgbClr val="414A51"/>
                </a:solidFill>
                <a:effectLst/>
                <a:latin typeface="inherit"/>
              </a:rPr>
              <a:t>Bill Boyes, Fire Chief, City of Brampton</a:t>
            </a:r>
            <a:br>
              <a:rPr lang="en-CA" sz="1100" b="0" i="0" dirty="0">
                <a:solidFill>
                  <a:srgbClr val="414A51"/>
                </a:solidFill>
                <a:effectLst/>
                <a:latin typeface="inherit"/>
              </a:rPr>
            </a:br>
            <a:endParaRPr lang="en-CA" sz="1100" b="0" i="0" dirty="0">
              <a:solidFill>
                <a:srgbClr val="414A51"/>
              </a:solidFill>
              <a:effectLst/>
              <a:latin typeface="inherit"/>
            </a:endParaRPr>
          </a:p>
          <a:p>
            <a:pPr algn="l" fontAlgn="base">
              <a:lnSpc>
                <a:spcPct val="120000"/>
              </a:lnSpc>
              <a:spcBef>
                <a:spcPts val="0"/>
              </a:spcBef>
            </a:pPr>
            <a:r>
              <a:rPr lang="en-CA" sz="1100" b="1" i="0" dirty="0">
                <a:solidFill>
                  <a:srgbClr val="009FBD"/>
                </a:solidFill>
                <a:effectLst/>
                <a:latin typeface="inherit"/>
              </a:rPr>
              <a:t>Members at large</a:t>
            </a:r>
            <a:endParaRPr lang="en-CA" sz="1100" b="0" i="0" dirty="0">
              <a:solidFill>
                <a:srgbClr val="009FBD"/>
              </a:solidFill>
              <a:effectLst/>
              <a:latin typeface="aktiv-grotesk"/>
            </a:endParaRPr>
          </a:p>
          <a:p>
            <a:pPr marL="171450" indent="-171450" algn="l" fontAlgn="base">
              <a:lnSpc>
                <a:spcPct val="120000"/>
              </a:lnSpc>
              <a:spcBef>
                <a:spcPts val="0"/>
              </a:spcBef>
              <a:buFont typeface="Arial" panose="020B0604020202020204" pitchFamily="34" charset="0"/>
              <a:buChar char="•"/>
            </a:pPr>
            <a:r>
              <a:rPr lang="en-CA" sz="1100" b="0" i="0" dirty="0" err="1">
                <a:solidFill>
                  <a:srgbClr val="414A51"/>
                </a:solidFill>
                <a:effectLst/>
                <a:latin typeface="inherit"/>
              </a:rPr>
              <a:t>Baldev</a:t>
            </a:r>
            <a:r>
              <a:rPr lang="en-CA" sz="1100" b="0" i="0" dirty="0">
                <a:solidFill>
                  <a:srgbClr val="414A51"/>
                </a:solidFill>
                <a:effectLst/>
                <a:latin typeface="inherit"/>
              </a:rPr>
              <a:t> Mutta, Chief Executive Officer, Punjabi Community Health Services</a:t>
            </a:r>
          </a:p>
          <a:p>
            <a:pPr marL="171450" indent="-171450" algn="l" fontAlgn="base">
              <a:lnSpc>
                <a:spcPct val="120000"/>
              </a:lnSpc>
              <a:spcBef>
                <a:spcPts val="0"/>
              </a:spcBef>
              <a:buFont typeface="Arial" panose="020B0604020202020204" pitchFamily="34" charset="0"/>
              <a:buChar char="•"/>
            </a:pPr>
            <a:r>
              <a:rPr lang="en-CA" sz="1100" b="0" i="0" dirty="0">
                <a:solidFill>
                  <a:srgbClr val="414A51"/>
                </a:solidFill>
                <a:effectLst/>
                <a:latin typeface="inherit"/>
              </a:rPr>
              <a:t>Dr. Janet Morrison, President &amp; Vice-Chancellor, Sheridan College</a:t>
            </a:r>
          </a:p>
          <a:p>
            <a:pPr marL="171450" indent="-171450" fontAlgn="base">
              <a:lnSpc>
                <a:spcPct val="120000"/>
              </a:lnSpc>
              <a:spcBef>
                <a:spcPts val="0"/>
              </a:spcBef>
              <a:buFont typeface="Arial" panose="020B0604020202020204" pitchFamily="34" charset="0"/>
              <a:buChar char="•"/>
            </a:pPr>
            <a:r>
              <a:rPr lang="en-CA" sz="1100" dirty="0">
                <a:solidFill>
                  <a:srgbClr val="414A51"/>
                </a:solidFill>
                <a:latin typeface="inherit"/>
              </a:rPr>
              <a:t>Rowena Santos, Councillor, City of Brampton</a:t>
            </a:r>
          </a:p>
          <a:p>
            <a:pPr marL="171450" indent="-171450" algn="l" fontAlgn="base">
              <a:lnSpc>
                <a:spcPct val="120000"/>
              </a:lnSpc>
              <a:spcBef>
                <a:spcPts val="0"/>
              </a:spcBef>
              <a:buFont typeface="Arial" panose="020B0604020202020204" pitchFamily="34" charset="0"/>
              <a:buChar char="•"/>
            </a:pPr>
            <a:r>
              <a:rPr lang="en-CA" sz="1100" b="0" i="0" dirty="0">
                <a:solidFill>
                  <a:srgbClr val="414A51"/>
                </a:solidFill>
                <a:effectLst/>
                <a:latin typeface="inherit"/>
              </a:rPr>
              <a:t>Janice Sheehy, Commissioner, Region of Peel</a:t>
            </a:r>
          </a:p>
          <a:p>
            <a:pPr marL="171450" indent="-171450" algn="l" fontAlgn="base">
              <a:lnSpc>
                <a:spcPct val="120000"/>
              </a:lnSpc>
              <a:spcBef>
                <a:spcPts val="0"/>
              </a:spcBef>
              <a:buFont typeface="Arial" panose="020B0604020202020204" pitchFamily="34" charset="0"/>
              <a:buChar char="•"/>
            </a:pPr>
            <a:r>
              <a:rPr lang="en-CA" sz="1100" b="0" i="0" dirty="0">
                <a:solidFill>
                  <a:srgbClr val="414A51"/>
                </a:solidFill>
                <a:effectLst/>
                <a:latin typeface="inherit"/>
              </a:rPr>
              <a:t>Dr. Kate Bingham, Acting Medical Officer of Health, Region of Peel</a:t>
            </a:r>
          </a:p>
          <a:p>
            <a:pPr marL="171450" indent="-171450" algn="l" fontAlgn="base">
              <a:lnSpc>
                <a:spcPct val="120000"/>
              </a:lnSpc>
              <a:spcBef>
                <a:spcPts val="0"/>
              </a:spcBef>
              <a:buFont typeface="Arial" panose="020B0604020202020204" pitchFamily="34" charset="0"/>
              <a:buChar char="•"/>
            </a:pPr>
            <a:r>
              <a:rPr lang="en-CA" sz="1100" b="0" i="0" dirty="0">
                <a:solidFill>
                  <a:srgbClr val="414A51"/>
                </a:solidFill>
                <a:effectLst/>
                <a:latin typeface="inherit"/>
              </a:rPr>
              <a:t>Chief Nishan </a:t>
            </a:r>
            <a:r>
              <a:rPr lang="en-CA" sz="1100" b="0" i="0" dirty="0" err="1">
                <a:solidFill>
                  <a:srgbClr val="414A51"/>
                </a:solidFill>
                <a:effectLst/>
                <a:latin typeface="inherit"/>
              </a:rPr>
              <a:t>Duraiappah</a:t>
            </a:r>
            <a:r>
              <a:rPr lang="en-CA" sz="1100" b="0" i="0" dirty="0">
                <a:solidFill>
                  <a:srgbClr val="414A51"/>
                </a:solidFill>
                <a:effectLst/>
                <a:latin typeface="inherit"/>
              </a:rPr>
              <a:t>, Peel Regional Police</a:t>
            </a:r>
          </a:p>
          <a:p>
            <a:pPr marL="171450" indent="-171450" algn="l" fontAlgn="base">
              <a:lnSpc>
                <a:spcPct val="120000"/>
              </a:lnSpc>
              <a:spcBef>
                <a:spcPts val="0"/>
              </a:spcBef>
              <a:buFont typeface="Arial" panose="020B0604020202020204" pitchFamily="34" charset="0"/>
              <a:buChar char="•"/>
            </a:pPr>
            <a:r>
              <a:rPr lang="en-CA" sz="1100" b="0" i="0" dirty="0">
                <a:solidFill>
                  <a:srgbClr val="414A51"/>
                </a:solidFill>
                <a:effectLst/>
                <a:latin typeface="inherit"/>
              </a:rPr>
              <a:t>Dr. </a:t>
            </a:r>
            <a:r>
              <a:rPr lang="en-CA" sz="1100" b="0" i="0" dirty="0" err="1">
                <a:solidFill>
                  <a:srgbClr val="414A51"/>
                </a:solidFill>
                <a:effectLst/>
                <a:latin typeface="inherit"/>
              </a:rPr>
              <a:t>Rardi</a:t>
            </a:r>
            <a:r>
              <a:rPr lang="en-CA" sz="1100" b="0" i="0" dirty="0">
                <a:solidFill>
                  <a:srgbClr val="414A51"/>
                </a:solidFill>
                <a:effectLst/>
                <a:latin typeface="inherit"/>
              </a:rPr>
              <a:t> van </a:t>
            </a:r>
            <a:r>
              <a:rPr lang="en-CA" sz="1100" b="0" i="0" dirty="0" err="1">
                <a:solidFill>
                  <a:srgbClr val="414A51"/>
                </a:solidFill>
                <a:effectLst/>
                <a:latin typeface="inherit"/>
              </a:rPr>
              <a:t>Heest</a:t>
            </a:r>
            <a:r>
              <a:rPr lang="en-CA" sz="1100" b="0" i="0" dirty="0">
                <a:solidFill>
                  <a:srgbClr val="414A51"/>
                </a:solidFill>
                <a:effectLst/>
                <a:latin typeface="inherit"/>
              </a:rPr>
              <a:t>, Vice President Medical Affairs, Research &amp; Academics, William Osler Health System</a:t>
            </a:r>
          </a:p>
          <a:p>
            <a:pPr marL="171450" indent="-171450" algn="l" fontAlgn="base">
              <a:lnSpc>
                <a:spcPct val="120000"/>
              </a:lnSpc>
              <a:spcBef>
                <a:spcPts val="0"/>
              </a:spcBef>
              <a:buFont typeface="Arial" panose="020B0604020202020204" pitchFamily="34" charset="0"/>
              <a:buChar char="•"/>
            </a:pPr>
            <a:r>
              <a:rPr lang="en-CA" sz="1100" b="0" i="0" dirty="0">
                <a:solidFill>
                  <a:srgbClr val="414A51"/>
                </a:solidFill>
                <a:effectLst/>
                <a:latin typeface="inherit"/>
              </a:rPr>
              <a:t>Sharanjeet Kaur, Former Director, Executive Projects and Operations, William Osler Health System</a:t>
            </a:r>
          </a:p>
          <a:p>
            <a:pPr marL="171450" indent="-171450" algn="l" fontAlgn="base">
              <a:lnSpc>
                <a:spcPct val="120000"/>
              </a:lnSpc>
              <a:spcBef>
                <a:spcPts val="0"/>
              </a:spcBef>
              <a:buFont typeface="Arial" panose="020B0604020202020204" pitchFamily="34" charset="0"/>
              <a:buChar char="•"/>
            </a:pPr>
            <a:r>
              <a:rPr lang="en-CA" sz="1100" b="0" i="0" dirty="0">
                <a:solidFill>
                  <a:srgbClr val="414A51"/>
                </a:solidFill>
                <a:effectLst/>
                <a:latin typeface="inherit"/>
              </a:rPr>
              <a:t>Todd Letts, CEO, Brampton Board of Trade</a:t>
            </a:r>
          </a:p>
          <a:p>
            <a:pPr marL="171450" indent="-171450" algn="l" fontAlgn="base">
              <a:lnSpc>
                <a:spcPct val="120000"/>
              </a:lnSpc>
              <a:spcBef>
                <a:spcPts val="0"/>
              </a:spcBef>
              <a:buFont typeface="Arial" panose="020B0604020202020204" pitchFamily="34" charset="0"/>
              <a:buChar char="•"/>
            </a:pPr>
            <a:r>
              <a:rPr lang="en-CA" sz="1100" b="0" i="0" dirty="0">
                <a:solidFill>
                  <a:srgbClr val="414A51"/>
                </a:solidFill>
                <a:effectLst/>
                <a:latin typeface="inherit"/>
              </a:rPr>
              <a:t>Jaspreet Kaur Bal, Ontario Vice President, World Sikh Organization</a:t>
            </a:r>
          </a:p>
          <a:p>
            <a:pPr marL="171450" indent="-171450" algn="l" fontAlgn="base">
              <a:lnSpc>
                <a:spcPct val="120000"/>
              </a:lnSpc>
              <a:spcBef>
                <a:spcPts val="0"/>
              </a:spcBef>
              <a:buFont typeface="Arial" panose="020B0604020202020204" pitchFamily="34" charset="0"/>
              <a:buChar char="•"/>
            </a:pPr>
            <a:r>
              <a:rPr lang="en-CA" sz="1100" b="0" i="0" dirty="0" err="1">
                <a:solidFill>
                  <a:srgbClr val="414A51"/>
                </a:solidFill>
                <a:effectLst/>
                <a:latin typeface="inherit"/>
              </a:rPr>
              <a:t>Sinthusha</a:t>
            </a:r>
            <a:r>
              <a:rPr lang="en-CA" sz="1100" b="0" i="0" dirty="0">
                <a:solidFill>
                  <a:srgbClr val="414A51"/>
                </a:solidFill>
                <a:effectLst/>
                <a:latin typeface="inherit"/>
              </a:rPr>
              <a:t> </a:t>
            </a:r>
            <a:r>
              <a:rPr lang="en-CA" sz="1100" b="0" i="0" dirty="0" err="1">
                <a:solidFill>
                  <a:srgbClr val="414A51"/>
                </a:solidFill>
                <a:effectLst/>
                <a:latin typeface="inherit"/>
              </a:rPr>
              <a:t>Panchalingam</a:t>
            </a:r>
            <a:r>
              <a:rPr lang="en-CA" sz="1100" b="0" i="0" dirty="0">
                <a:solidFill>
                  <a:srgbClr val="414A51"/>
                </a:solidFill>
                <a:effectLst/>
                <a:latin typeface="inherit"/>
              </a:rPr>
              <a:t>, Clinical Director, Canadian Mental Health Association, Peel Dufferin</a:t>
            </a:r>
          </a:p>
          <a:p>
            <a:pPr marL="171450" indent="-171450" algn="l" fontAlgn="base">
              <a:lnSpc>
                <a:spcPct val="120000"/>
              </a:lnSpc>
              <a:spcBef>
                <a:spcPts val="0"/>
              </a:spcBef>
              <a:buFont typeface="Arial" panose="020B0604020202020204" pitchFamily="34" charset="0"/>
              <a:buChar char="•"/>
            </a:pPr>
            <a:r>
              <a:rPr lang="en-CA" sz="1100" b="0" i="0" dirty="0">
                <a:solidFill>
                  <a:srgbClr val="414A51"/>
                </a:solidFill>
                <a:effectLst/>
                <a:latin typeface="inherit"/>
              </a:rPr>
              <a:t>Jaspreet Singh, Founder, International Students’ Association</a:t>
            </a:r>
          </a:p>
          <a:p>
            <a:pPr marL="171450" indent="-171450" algn="l" fontAlgn="base">
              <a:lnSpc>
                <a:spcPct val="120000"/>
              </a:lnSpc>
              <a:spcBef>
                <a:spcPts val="0"/>
              </a:spcBef>
              <a:buFont typeface="Arial" panose="020B0604020202020204" pitchFamily="34" charset="0"/>
              <a:buChar char="•"/>
            </a:pPr>
            <a:r>
              <a:rPr lang="en-CA" sz="1100" b="0" i="0" dirty="0">
                <a:solidFill>
                  <a:srgbClr val="414A51"/>
                </a:solidFill>
                <a:effectLst/>
                <a:latin typeface="inherit"/>
              </a:rPr>
              <a:t>Dr. Amira El Masri, Director, Centre for Global Education and Internationalization, Sheridan College</a:t>
            </a:r>
            <a:br>
              <a:rPr lang="en-CA" sz="1100" b="0" i="0" dirty="0">
                <a:solidFill>
                  <a:srgbClr val="414A51"/>
                </a:solidFill>
                <a:effectLst/>
                <a:latin typeface="inherit"/>
              </a:rPr>
            </a:br>
            <a:endParaRPr lang="en-CA" sz="1100" b="0" i="0" dirty="0">
              <a:solidFill>
                <a:srgbClr val="414A51"/>
              </a:solidFill>
              <a:effectLst/>
              <a:latin typeface="inherit"/>
            </a:endParaRPr>
          </a:p>
          <a:p>
            <a:pPr algn="l" fontAlgn="base">
              <a:lnSpc>
                <a:spcPct val="120000"/>
              </a:lnSpc>
              <a:spcBef>
                <a:spcPts val="0"/>
              </a:spcBef>
            </a:pPr>
            <a:r>
              <a:rPr lang="en-CA" sz="1100" b="1" i="0" dirty="0">
                <a:solidFill>
                  <a:srgbClr val="009FBD"/>
                </a:solidFill>
                <a:effectLst/>
                <a:latin typeface="inherit"/>
              </a:rPr>
              <a:t>Secretariat</a:t>
            </a:r>
            <a:endParaRPr lang="en-CA" sz="1100" dirty="0">
              <a:solidFill>
                <a:srgbClr val="009FBD"/>
              </a:solidFill>
              <a:latin typeface="aktiv-grotesk"/>
            </a:endParaRPr>
          </a:p>
          <a:p>
            <a:pPr marL="171450" indent="-171450" algn="l" fontAlgn="base">
              <a:lnSpc>
                <a:spcPct val="120000"/>
              </a:lnSpc>
              <a:spcBef>
                <a:spcPts val="0"/>
              </a:spcBef>
              <a:buFont typeface="Arial" panose="020B0604020202020204" pitchFamily="34" charset="0"/>
              <a:buChar char="•"/>
            </a:pPr>
            <a:r>
              <a:rPr lang="en-CA" sz="1100" b="0" i="0" dirty="0">
                <a:solidFill>
                  <a:srgbClr val="414A51"/>
                </a:solidFill>
                <a:effectLst/>
                <a:latin typeface="inherit"/>
              </a:rPr>
              <a:t>Jaskaran Sandhu, Principal, State Strategy</a:t>
            </a:r>
          </a:p>
          <a:p>
            <a:pPr marL="171450" indent="-171450" algn="l" fontAlgn="base">
              <a:lnSpc>
                <a:spcPct val="120000"/>
              </a:lnSpc>
              <a:spcBef>
                <a:spcPts val="0"/>
              </a:spcBef>
              <a:buFont typeface="Arial" panose="020B0604020202020204" pitchFamily="34" charset="0"/>
              <a:buChar char="•"/>
            </a:pPr>
            <a:r>
              <a:rPr lang="en-CA" sz="1100" b="0" i="0" dirty="0">
                <a:solidFill>
                  <a:srgbClr val="414A51"/>
                </a:solidFill>
                <a:effectLst/>
                <a:latin typeface="inherit"/>
              </a:rPr>
              <a:t>Rajan Sandhu, VP Strategic Alignment and General Counsel, Sheridan College </a:t>
            </a:r>
          </a:p>
          <a:p>
            <a:pPr marL="171450" indent="-171450" algn="l" fontAlgn="base">
              <a:lnSpc>
                <a:spcPct val="120000"/>
              </a:lnSpc>
              <a:spcBef>
                <a:spcPts val="0"/>
              </a:spcBef>
              <a:buFont typeface="Arial" panose="020B0604020202020204" pitchFamily="34" charset="0"/>
              <a:buChar char="•"/>
            </a:pPr>
            <a:r>
              <a:rPr lang="en-CA" sz="1100" b="0" i="0" dirty="0">
                <a:solidFill>
                  <a:srgbClr val="414A51"/>
                </a:solidFill>
                <a:effectLst/>
                <a:latin typeface="inherit"/>
              </a:rPr>
              <a:t>Christine Szustaczek, VP External Relations, Sheridan College</a:t>
            </a:r>
          </a:p>
          <a:p>
            <a:pPr marL="171450" indent="-171450" algn="l" fontAlgn="base">
              <a:lnSpc>
                <a:spcPct val="120000"/>
              </a:lnSpc>
              <a:spcBef>
                <a:spcPts val="0"/>
              </a:spcBef>
              <a:buFont typeface="Arial" panose="020B0604020202020204" pitchFamily="34" charset="0"/>
              <a:buChar char="•"/>
            </a:pPr>
            <a:r>
              <a:rPr lang="en-CA" sz="1100" b="0" i="0" dirty="0">
                <a:solidFill>
                  <a:srgbClr val="414A51"/>
                </a:solidFill>
                <a:effectLst/>
                <a:latin typeface="inherit"/>
              </a:rPr>
              <a:t>Nauman Khan, AVP Government Relations, Sheridan College</a:t>
            </a:r>
          </a:p>
          <a:p>
            <a:pPr marL="171450" indent="-171450" algn="l" fontAlgn="base">
              <a:lnSpc>
                <a:spcPct val="120000"/>
              </a:lnSpc>
              <a:spcBef>
                <a:spcPts val="0"/>
              </a:spcBef>
              <a:buFont typeface="Arial" panose="020B0604020202020204" pitchFamily="34" charset="0"/>
              <a:buChar char="•"/>
            </a:pPr>
            <a:r>
              <a:rPr lang="en-CA" sz="1100" b="0" i="0" dirty="0">
                <a:solidFill>
                  <a:srgbClr val="414A51"/>
                </a:solidFill>
                <a:effectLst/>
                <a:latin typeface="inherit"/>
              </a:rPr>
              <a:t>Keera Smiechowicz, Executive Assistant, Sheridan College</a:t>
            </a:r>
          </a:p>
        </p:txBody>
      </p:sp>
    </p:spTree>
    <p:extLst>
      <p:ext uri="{BB962C8B-B14F-4D97-AF65-F5344CB8AC3E}">
        <p14:creationId xmlns:p14="http://schemas.microsoft.com/office/powerpoint/2010/main" val="1942487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shot from the Stanford Social Innovation Review">
            <a:extLst>
              <a:ext uri="{FF2B5EF4-FFF2-40B4-BE49-F238E27FC236}">
                <a16:creationId xmlns:a16="http://schemas.microsoft.com/office/drawing/2014/main" id="{975FA835-7CC1-4B4F-859E-368A33905E92}"/>
              </a:ext>
            </a:extLst>
          </p:cNvPr>
          <p:cNvPicPr>
            <a:picLocks noChangeAspect="1"/>
          </p:cNvPicPr>
          <p:nvPr/>
        </p:nvPicPr>
        <p:blipFill>
          <a:blip r:embed="rId3"/>
          <a:stretch>
            <a:fillRect/>
          </a:stretch>
        </p:blipFill>
        <p:spPr>
          <a:xfrm>
            <a:off x="574002" y="1301964"/>
            <a:ext cx="5197366" cy="3830474"/>
          </a:xfrm>
          <a:prstGeom prst="rect">
            <a:avLst/>
          </a:prstGeom>
          <a:ln>
            <a:solidFill>
              <a:schemeClr val="accent6"/>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77FF337D-2948-4677-878B-3A397FA128F3}"/>
              </a:ext>
            </a:extLst>
          </p:cNvPr>
          <p:cNvSpPr>
            <a:spLocks noGrp="1"/>
          </p:cNvSpPr>
          <p:nvPr>
            <p:ph type="title"/>
          </p:nvPr>
        </p:nvSpPr>
        <p:spPr>
          <a:xfrm>
            <a:off x="6228610" y="1616149"/>
            <a:ext cx="4910328" cy="627404"/>
          </a:xfrm>
        </p:spPr>
        <p:txBody>
          <a:bodyPr/>
          <a:lstStyle/>
          <a:p>
            <a:r>
              <a:rPr lang="en-US" dirty="0"/>
              <a:t>Collective Impact</a:t>
            </a:r>
          </a:p>
        </p:txBody>
      </p:sp>
      <p:sp>
        <p:nvSpPr>
          <p:cNvPr id="4" name="Text Placeholder 3">
            <a:extLst>
              <a:ext uri="{FF2B5EF4-FFF2-40B4-BE49-F238E27FC236}">
                <a16:creationId xmlns:a16="http://schemas.microsoft.com/office/drawing/2014/main" id="{69CA53A2-E382-47CF-B50E-18A244C52787}"/>
              </a:ext>
            </a:extLst>
          </p:cNvPr>
          <p:cNvSpPr>
            <a:spLocks noGrp="1"/>
          </p:cNvSpPr>
          <p:nvPr>
            <p:ph type="body" sz="half" idx="2"/>
          </p:nvPr>
        </p:nvSpPr>
        <p:spPr>
          <a:xfrm>
            <a:off x="6228610" y="2412623"/>
            <a:ext cx="4910328" cy="2719815"/>
          </a:xfrm>
        </p:spPr>
        <p:txBody>
          <a:bodyPr>
            <a:normAutofit/>
          </a:bodyPr>
          <a:lstStyle/>
          <a:p>
            <a:r>
              <a:rPr lang="en-US" sz="1600" b="1" dirty="0">
                <a:latin typeface="Classic Grotesque Pro Semi Bold" panose="020B0704040504020203" pitchFamily="34" charset="0"/>
              </a:rPr>
              <a:t>Five conditions for success: </a:t>
            </a:r>
          </a:p>
          <a:p>
            <a:pPr marL="342900" indent="-342900" algn="l">
              <a:buClr>
                <a:srgbClr val="00B2CE"/>
              </a:buClr>
              <a:buFont typeface="+mj-lt"/>
              <a:buAutoNum type="arabicPeriod"/>
            </a:pPr>
            <a:r>
              <a:rPr lang="en-US" sz="1600" dirty="0">
                <a:latin typeface="Classic Grotesque Pro Book" panose="020B0404040504020203" pitchFamily="34" charset="0"/>
              </a:rPr>
              <a:t>Common Agenda</a:t>
            </a:r>
          </a:p>
          <a:p>
            <a:pPr marL="342900" indent="-342900" algn="l">
              <a:buClr>
                <a:srgbClr val="00B2CE"/>
              </a:buClr>
              <a:buFont typeface="+mj-lt"/>
              <a:buAutoNum type="arabicPeriod"/>
            </a:pPr>
            <a:r>
              <a:rPr lang="en-US" sz="1600" dirty="0">
                <a:latin typeface="Classic Grotesque Pro Book" panose="020B0404040504020203" pitchFamily="34" charset="0"/>
              </a:rPr>
              <a:t>Shared measurement systems</a:t>
            </a:r>
          </a:p>
          <a:p>
            <a:pPr marL="342900" indent="-342900" algn="l">
              <a:buClr>
                <a:srgbClr val="00B2CE"/>
              </a:buClr>
              <a:buFont typeface="+mj-lt"/>
              <a:buAutoNum type="arabicPeriod"/>
            </a:pPr>
            <a:r>
              <a:rPr lang="en-US" sz="1600" dirty="0">
                <a:latin typeface="Classic Grotesque Pro Book" panose="020B0404040504020203" pitchFamily="34" charset="0"/>
              </a:rPr>
              <a:t>Mutually reinforcing activities</a:t>
            </a:r>
          </a:p>
          <a:p>
            <a:pPr marL="342900" indent="-342900" algn="l">
              <a:buClr>
                <a:srgbClr val="00B2CE"/>
              </a:buClr>
              <a:buFont typeface="+mj-lt"/>
              <a:buAutoNum type="arabicPeriod"/>
            </a:pPr>
            <a:r>
              <a:rPr lang="en-US" sz="1600" dirty="0">
                <a:latin typeface="Classic Grotesque Pro Book" panose="020B0404040504020203" pitchFamily="34" charset="0"/>
              </a:rPr>
              <a:t>Continuous Communication</a:t>
            </a:r>
          </a:p>
          <a:p>
            <a:pPr marL="342900" indent="-342900" algn="l">
              <a:buClr>
                <a:srgbClr val="00B2CE"/>
              </a:buClr>
              <a:buFont typeface="+mj-lt"/>
              <a:buAutoNum type="arabicPeriod"/>
            </a:pPr>
            <a:r>
              <a:rPr lang="en-US" sz="1600" dirty="0">
                <a:latin typeface="Classic Grotesque Pro Book" panose="020B0404040504020203" pitchFamily="34" charset="0"/>
              </a:rPr>
              <a:t>Backbone support organizations</a:t>
            </a:r>
          </a:p>
        </p:txBody>
      </p:sp>
    </p:spTree>
    <p:extLst>
      <p:ext uri="{BB962C8B-B14F-4D97-AF65-F5344CB8AC3E}">
        <p14:creationId xmlns:p14="http://schemas.microsoft.com/office/powerpoint/2010/main" val="2246338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703061-0BDD-C840-90B5-00280021CB13}"/>
              </a:ext>
              <a:ext uri="{C183D7F6-B498-43B3-948B-1728B52AA6E4}">
                <adec:decorative xmlns:adec="http://schemas.microsoft.com/office/drawing/2017/decorative" val="1"/>
              </a:ext>
            </a:extLst>
          </p:cNvPr>
          <p:cNvSpPr/>
          <p:nvPr/>
        </p:nvSpPr>
        <p:spPr>
          <a:xfrm>
            <a:off x="371475" y="1524000"/>
            <a:ext cx="11315700" cy="3860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 name="CuadroTexto 350">
            <a:extLst>
              <a:ext uri="{FF2B5EF4-FFF2-40B4-BE49-F238E27FC236}">
                <a16:creationId xmlns:a16="http://schemas.microsoft.com/office/drawing/2014/main" id="{13AAE9FB-6282-B143-956E-D1CCA484786E}"/>
              </a:ext>
            </a:extLst>
          </p:cNvPr>
          <p:cNvSpPr txBox="1">
            <a:spLocks noGrp="1"/>
          </p:cNvSpPr>
          <p:nvPr>
            <p:ph type="title" idx="4294967295"/>
          </p:nvPr>
        </p:nvSpPr>
        <p:spPr>
          <a:xfrm>
            <a:off x="371476" y="960883"/>
            <a:ext cx="11315700" cy="510909"/>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nSpc>
                <a:spcPct val="85000"/>
              </a:lnSpc>
              <a:spcBef>
                <a:spcPct val="0"/>
              </a:spcBef>
              <a:buNone/>
              <a:defRPr sz="3200">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j-lt"/>
                <a:ea typeface="+mj-ea"/>
                <a:cs typeface="+mj-cs"/>
              </a:rPr>
              <a:t>A Four-Step Process</a:t>
            </a:r>
          </a:p>
        </p:txBody>
      </p:sp>
      <p:sp>
        <p:nvSpPr>
          <p:cNvPr id="24" name="CuadroTexto 351">
            <a:extLst>
              <a:ext uri="{FF2B5EF4-FFF2-40B4-BE49-F238E27FC236}">
                <a16:creationId xmlns:a16="http://schemas.microsoft.com/office/drawing/2014/main" id="{93305559-BB26-D149-AC8E-3D8410A8DE8D}"/>
              </a:ext>
            </a:extLst>
          </p:cNvPr>
          <p:cNvSpPr txBox="1"/>
          <p:nvPr/>
        </p:nvSpPr>
        <p:spPr>
          <a:xfrm>
            <a:off x="1335741" y="2102577"/>
            <a:ext cx="9520518" cy="400110"/>
          </a:xfrm>
          <a:prstGeom prst="rect">
            <a:avLst/>
          </a:prstGeom>
          <a:noFill/>
        </p:spPr>
        <p:txBody>
          <a:bodyPr wrap="square" rtlCol="0">
            <a:spAutoFit/>
          </a:bodyPr>
          <a:lstStyle/>
          <a:p>
            <a:pPr algn="ctr"/>
            <a:r>
              <a:rPr lang="en-US" sz="2000" b="1" dirty="0">
                <a:latin typeface="Classic Grotesque Pro Book" panose="020B0404040504020203" pitchFamily="34" charset="0"/>
                <a:ea typeface="Lato Light" panose="020F0502020204030203" pitchFamily="34" charset="0"/>
                <a:cs typeface="Lato Light" panose="020F0502020204030203" pitchFamily="34" charset="0"/>
              </a:rPr>
              <a:t>Over the past six months, our roundtable has met five times</a:t>
            </a:r>
          </a:p>
        </p:txBody>
      </p:sp>
      <p:sp>
        <p:nvSpPr>
          <p:cNvPr id="2" name="Rounded Rectangle 1">
            <a:extLst>
              <a:ext uri="{FF2B5EF4-FFF2-40B4-BE49-F238E27FC236}">
                <a16:creationId xmlns:a16="http://schemas.microsoft.com/office/drawing/2014/main" id="{F32398E2-AF46-C34D-88EA-1C65A74C31C5}"/>
              </a:ext>
              <a:ext uri="{C183D7F6-B498-43B3-948B-1728B52AA6E4}">
                <adec:decorative xmlns:adec="http://schemas.microsoft.com/office/drawing/2017/decorative" val="1"/>
              </a:ext>
            </a:extLst>
          </p:cNvPr>
          <p:cNvSpPr/>
          <p:nvPr/>
        </p:nvSpPr>
        <p:spPr>
          <a:xfrm>
            <a:off x="835406" y="3797922"/>
            <a:ext cx="2311400" cy="2311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Freeform 18" descr="Lightbulb">
            <a:extLst>
              <a:ext uri="{FF2B5EF4-FFF2-40B4-BE49-F238E27FC236}">
                <a16:creationId xmlns:a16="http://schemas.microsoft.com/office/drawing/2014/main" id="{32322914-2663-FF43-B6F4-D61FC08FDD20}"/>
              </a:ext>
            </a:extLst>
          </p:cNvPr>
          <p:cNvSpPr/>
          <p:nvPr/>
        </p:nvSpPr>
        <p:spPr>
          <a:xfrm>
            <a:off x="1797166" y="4497308"/>
            <a:ext cx="391086" cy="586627"/>
          </a:xfrm>
          <a:custGeom>
            <a:avLst/>
            <a:gdLst>
              <a:gd name="connsiteX0" fmla="*/ 135438 w 431300"/>
              <a:gd name="connsiteY0" fmla="*/ 566081 h 646949"/>
              <a:gd name="connsiteX1" fmla="*/ 142681 w 431300"/>
              <a:gd name="connsiteY1" fmla="*/ 581875 h 646949"/>
              <a:gd name="connsiteX2" fmla="*/ 153842 w 431300"/>
              <a:gd name="connsiteY2" fmla="*/ 593036 h 646949"/>
              <a:gd name="connsiteX3" fmla="*/ 277461 w 431300"/>
              <a:gd name="connsiteY3" fmla="*/ 593036 h 646949"/>
              <a:gd name="connsiteX4" fmla="*/ 288622 w 431300"/>
              <a:gd name="connsiteY4" fmla="*/ 581875 h 646949"/>
              <a:gd name="connsiteX5" fmla="*/ 295866 w 431300"/>
              <a:gd name="connsiteY5" fmla="*/ 566081 h 646949"/>
              <a:gd name="connsiteX6" fmla="*/ 134783 w 431300"/>
              <a:gd name="connsiteY6" fmla="*/ 485212 h 646949"/>
              <a:gd name="connsiteX7" fmla="*/ 134783 w 431300"/>
              <a:gd name="connsiteY7" fmla="*/ 512168 h 646949"/>
              <a:gd name="connsiteX8" fmla="*/ 296520 w 431300"/>
              <a:gd name="connsiteY8" fmla="*/ 512168 h 646949"/>
              <a:gd name="connsiteX9" fmla="*/ 296520 w 431300"/>
              <a:gd name="connsiteY9" fmla="*/ 485212 h 646949"/>
              <a:gd name="connsiteX10" fmla="*/ 215651 w 431300"/>
              <a:gd name="connsiteY10" fmla="*/ 0 h 646949"/>
              <a:gd name="connsiteX11" fmla="*/ 431300 w 431300"/>
              <a:gd name="connsiteY11" fmla="*/ 215649 h 646949"/>
              <a:gd name="connsiteX12" fmla="*/ 370451 w 431300"/>
              <a:gd name="connsiteY12" fmla="*/ 372096 h 646949"/>
              <a:gd name="connsiteX13" fmla="*/ 350432 w 431300"/>
              <a:gd name="connsiteY13" fmla="*/ 404343 h 646949"/>
              <a:gd name="connsiteX14" fmla="*/ 350432 w 431300"/>
              <a:gd name="connsiteY14" fmla="*/ 431301 h 646949"/>
              <a:gd name="connsiteX15" fmla="*/ 323476 w 431300"/>
              <a:gd name="connsiteY15" fmla="*/ 477715 h 646949"/>
              <a:gd name="connsiteX16" fmla="*/ 323476 w 431300"/>
              <a:gd name="connsiteY16" fmla="*/ 562816 h 646949"/>
              <a:gd name="connsiteX17" fmla="*/ 307681 w 431300"/>
              <a:gd name="connsiteY17" fmla="*/ 600935 h 646949"/>
              <a:gd name="connsiteX18" fmla="*/ 292588 w 431300"/>
              <a:gd name="connsiteY18" fmla="*/ 616028 h 646949"/>
              <a:gd name="connsiteX19" fmla="*/ 292555 w 431300"/>
              <a:gd name="connsiteY19" fmla="*/ 616061 h 646949"/>
              <a:gd name="connsiteX20" fmla="*/ 281410 w 431300"/>
              <a:gd name="connsiteY20" fmla="*/ 627206 h 646949"/>
              <a:gd name="connsiteX21" fmla="*/ 233749 w 431300"/>
              <a:gd name="connsiteY21" fmla="*/ 646949 h 646949"/>
              <a:gd name="connsiteX22" fmla="*/ 197552 w 431300"/>
              <a:gd name="connsiteY22" fmla="*/ 646949 h 646949"/>
              <a:gd name="connsiteX23" fmla="*/ 149891 w 431300"/>
              <a:gd name="connsiteY23" fmla="*/ 627206 h 646949"/>
              <a:gd name="connsiteX24" fmla="*/ 138746 w 431300"/>
              <a:gd name="connsiteY24" fmla="*/ 616061 h 646949"/>
              <a:gd name="connsiteX25" fmla="*/ 138713 w 431300"/>
              <a:gd name="connsiteY25" fmla="*/ 616028 h 646949"/>
              <a:gd name="connsiteX26" fmla="*/ 123620 w 431300"/>
              <a:gd name="connsiteY26" fmla="*/ 600935 h 646949"/>
              <a:gd name="connsiteX27" fmla="*/ 107825 w 431300"/>
              <a:gd name="connsiteY27" fmla="*/ 562816 h 646949"/>
              <a:gd name="connsiteX28" fmla="*/ 107825 w 431300"/>
              <a:gd name="connsiteY28" fmla="*/ 477715 h 646949"/>
              <a:gd name="connsiteX29" fmla="*/ 80869 w 431300"/>
              <a:gd name="connsiteY29" fmla="*/ 431301 h 646949"/>
              <a:gd name="connsiteX30" fmla="*/ 80869 w 431300"/>
              <a:gd name="connsiteY30" fmla="*/ 404345 h 646949"/>
              <a:gd name="connsiteX31" fmla="*/ 60850 w 431300"/>
              <a:gd name="connsiteY31" fmla="*/ 372097 h 646949"/>
              <a:gd name="connsiteX32" fmla="*/ 0 w 431300"/>
              <a:gd name="connsiteY32" fmla="*/ 215650 h 646949"/>
              <a:gd name="connsiteX33" fmla="*/ 215651 w 431300"/>
              <a:gd name="connsiteY33" fmla="*/ 0 h 64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1300" h="646949">
                <a:moveTo>
                  <a:pt x="135438" y="566081"/>
                </a:moveTo>
                <a:cubicBezTo>
                  <a:pt x="136190" y="571975"/>
                  <a:pt x="138460" y="577655"/>
                  <a:pt x="142681" y="581875"/>
                </a:cubicBezTo>
                <a:lnTo>
                  <a:pt x="153842" y="593036"/>
                </a:lnTo>
                <a:lnTo>
                  <a:pt x="277461" y="593036"/>
                </a:lnTo>
                <a:lnTo>
                  <a:pt x="288622" y="581875"/>
                </a:lnTo>
                <a:cubicBezTo>
                  <a:pt x="292843" y="577655"/>
                  <a:pt x="295113" y="571975"/>
                  <a:pt x="295866" y="566081"/>
                </a:cubicBezTo>
                <a:close/>
                <a:moveTo>
                  <a:pt x="134783" y="485212"/>
                </a:moveTo>
                <a:lnTo>
                  <a:pt x="134783" y="512168"/>
                </a:lnTo>
                <a:lnTo>
                  <a:pt x="296520" y="512168"/>
                </a:lnTo>
                <a:lnTo>
                  <a:pt x="296520" y="485212"/>
                </a:lnTo>
                <a:close/>
                <a:moveTo>
                  <a:pt x="215651" y="0"/>
                </a:moveTo>
                <a:cubicBezTo>
                  <a:pt x="334559" y="0"/>
                  <a:pt x="431301" y="96743"/>
                  <a:pt x="431300" y="215649"/>
                </a:cubicBezTo>
                <a:cubicBezTo>
                  <a:pt x="431300" y="296834"/>
                  <a:pt x="394683" y="342125"/>
                  <a:pt x="370451" y="372096"/>
                </a:cubicBezTo>
                <a:cubicBezTo>
                  <a:pt x="359711" y="385377"/>
                  <a:pt x="350432" y="396854"/>
                  <a:pt x="350432" y="404343"/>
                </a:cubicBezTo>
                <a:lnTo>
                  <a:pt x="350432" y="431301"/>
                </a:lnTo>
                <a:cubicBezTo>
                  <a:pt x="350432" y="451170"/>
                  <a:pt x="339511" y="468365"/>
                  <a:pt x="323476" y="477715"/>
                </a:cubicBezTo>
                <a:lnTo>
                  <a:pt x="323476" y="562816"/>
                </a:lnTo>
                <a:cubicBezTo>
                  <a:pt x="323476" y="577005"/>
                  <a:pt x="317724" y="590905"/>
                  <a:pt x="307681" y="600935"/>
                </a:cubicBezTo>
                <a:lnTo>
                  <a:pt x="292588" y="616028"/>
                </a:lnTo>
                <a:lnTo>
                  <a:pt x="292555" y="616061"/>
                </a:lnTo>
                <a:lnTo>
                  <a:pt x="281410" y="627206"/>
                </a:lnTo>
                <a:cubicBezTo>
                  <a:pt x="268682" y="639933"/>
                  <a:pt x="251755" y="646949"/>
                  <a:pt x="233749" y="646949"/>
                </a:cubicBezTo>
                <a:lnTo>
                  <a:pt x="197552" y="646949"/>
                </a:lnTo>
                <a:cubicBezTo>
                  <a:pt x="179547" y="646949"/>
                  <a:pt x="162620" y="639933"/>
                  <a:pt x="149891" y="627206"/>
                </a:cubicBezTo>
                <a:lnTo>
                  <a:pt x="138746" y="616061"/>
                </a:lnTo>
                <a:lnTo>
                  <a:pt x="138713" y="616028"/>
                </a:lnTo>
                <a:lnTo>
                  <a:pt x="123620" y="600935"/>
                </a:lnTo>
                <a:cubicBezTo>
                  <a:pt x="113577" y="590905"/>
                  <a:pt x="107825" y="577005"/>
                  <a:pt x="107825" y="562816"/>
                </a:cubicBezTo>
                <a:lnTo>
                  <a:pt x="107825" y="477715"/>
                </a:lnTo>
                <a:cubicBezTo>
                  <a:pt x="91789" y="468365"/>
                  <a:pt x="80869" y="451170"/>
                  <a:pt x="80869" y="431301"/>
                </a:cubicBezTo>
                <a:lnTo>
                  <a:pt x="80869" y="404345"/>
                </a:lnTo>
                <a:cubicBezTo>
                  <a:pt x="80869" y="396856"/>
                  <a:pt x="71589" y="385377"/>
                  <a:pt x="60850" y="372097"/>
                </a:cubicBezTo>
                <a:cubicBezTo>
                  <a:pt x="36618" y="342126"/>
                  <a:pt x="0" y="296835"/>
                  <a:pt x="0" y="215650"/>
                </a:cubicBezTo>
                <a:cubicBezTo>
                  <a:pt x="0" y="96743"/>
                  <a:pt x="96744" y="0"/>
                  <a:pt x="2156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20" name="CuadroTexto 351">
            <a:extLst>
              <a:ext uri="{FF2B5EF4-FFF2-40B4-BE49-F238E27FC236}">
                <a16:creationId xmlns:a16="http://schemas.microsoft.com/office/drawing/2014/main" id="{19858C90-D051-7244-8C44-40FC5A4A1309}"/>
              </a:ext>
            </a:extLst>
          </p:cNvPr>
          <p:cNvSpPr txBox="1"/>
          <p:nvPr/>
        </p:nvSpPr>
        <p:spPr>
          <a:xfrm>
            <a:off x="938132" y="5324147"/>
            <a:ext cx="2105949" cy="707886"/>
          </a:xfrm>
          <a:prstGeom prst="rect">
            <a:avLst/>
          </a:prstGeom>
          <a:noFill/>
        </p:spPr>
        <p:txBody>
          <a:bodyPr wrap="square" rtlCol="0">
            <a:spAutoFit/>
          </a:bodyPr>
          <a:lstStyle/>
          <a:p>
            <a:pPr algn="ctr"/>
            <a:r>
              <a:rPr lang="en-US" sz="2000" b="1" dirty="0">
                <a:solidFill>
                  <a:schemeClr val="bg1"/>
                </a:solidFill>
                <a:latin typeface="Poppins SemiBold" pitchFamily="2" charset="77"/>
                <a:ea typeface="Lato Light" panose="020F0502020204030203" pitchFamily="34" charset="0"/>
                <a:cs typeface="Poppins SemiBold" pitchFamily="2" charset="77"/>
              </a:rPr>
              <a:t>Define the Problem</a:t>
            </a:r>
          </a:p>
        </p:txBody>
      </p:sp>
      <p:sp>
        <p:nvSpPr>
          <p:cNvPr id="6" name="Rounded Rectangle 5">
            <a:extLst>
              <a:ext uri="{FF2B5EF4-FFF2-40B4-BE49-F238E27FC236}">
                <a16:creationId xmlns:a16="http://schemas.microsoft.com/office/drawing/2014/main" id="{91289E08-612F-764C-99F1-103D192D9478}"/>
              </a:ext>
              <a:ext uri="{C183D7F6-B498-43B3-948B-1728B52AA6E4}">
                <adec:decorative xmlns:adec="http://schemas.microsoft.com/office/drawing/2017/decorative" val="1"/>
              </a:ext>
            </a:extLst>
          </p:cNvPr>
          <p:cNvSpPr/>
          <p:nvPr/>
        </p:nvSpPr>
        <p:spPr>
          <a:xfrm>
            <a:off x="3547032" y="3788735"/>
            <a:ext cx="2311400" cy="2311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1" name="Gráfico 22" descr="3 figures grouped together">
            <a:extLst>
              <a:ext uri="{FF2B5EF4-FFF2-40B4-BE49-F238E27FC236}">
                <a16:creationId xmlns:a16="http://schemas.microsoft.com/office/drawing/2014/main" id="{888AD27C-C146-9546-8C73-5EA6BC983EF5}"/>
              </a:ext>
            </a:extLst>
          </p:cNvPr>
          <p:cNvGrpSpPr/>
          <p:nvPr/>
        </p:nvGrpSpPr>
        <p:grpSpPr>
          <a:xfrm>
            <a:off x="4489397" y="4513807"/>
            <a:ext cx="553629" cy="553629"/>
            <a:chOff x="8610000" y="1514163"/>
            <a:chExt cx="597977" cy="597977"/>
          </a:xfrm>
          <a:solidFill>
            <a:schemeClr val="bg1"/>
          </a:solidFill>
        </p:grpSpPr>
        <p:sp>
          <p:nvSpPr>
            <p:cNvPr id="12" name="Forma libre 340">
              <a:extLst>
                <a:ext uri="{FF2B5EF4-FFF2-40B4-BE49-F238E27FC236}">
                  <a16:creationId xmlns:a16="http://schemas.microsoft.com/office/drawing/2014/main" id="{11717A8B-7B6A-AC4F-9893-E8CFFEA828D2}"/>
                </a:ext>
              </a:extLst>
            </p:cNvPr>
            <p:cNvSpPr/>
            <p:nvPr/>
          </p:nvSpPr>
          <p:spPr>
            <a:xfrm>
              <a:off x="8840245" y="1513207"/>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13" name="Forma libre 341">
              <a:extLst>
                <a:ext uri="{FF2B5EF4-FFF2-40B4-BE49-F238E27FC236}">
                  <a16:creationId xmlns:a16="http://schemas.microsoft.com/office/drawing/2014/main" id="{C5CB5771-96E9-354E-ABB1-A23490024A39}"/>
                </a:ext>
              </a:extLst>
            </p:cNvPr>
            <p:cNvSpPr/>
            <p:nvPr/>
          </p:nvSpPr>
          <p:spPr>
            <a:xfrm>
              <a:off x="8785845" y="1662807"/>
              <a:ext cx="246076" cy="123675"/>
            </a:xfrm>
            <a:custGeom>
              <a:avLst/>
              <a:gdLst>
                <a:gd name="connsiteX0" fmla="*/ 30095 w 246075"/>
                <a:gd name="connsiteY0" fmla="*/ 123357 h 123675"/>
                <a:gd name="connsiteX1" fmla="*/ 216618 w 246075"/>
                <a:gd name="connsiteY1" fmla="*/ 123357 h 123675"/>
                <a:gd name="connsiteX2" fmla="*/ 245757 w 246075"/>
                <a:gd name="connsiteY2" fmla="*/ 91906 h 123675"/>
                <a:gd name="connsiteX3" fmla="*/ 245757 w 246075"/>
                <a:gd name="connsiteY3" fmla="*/ 83194 h 123675"/>
                <a:gd name="connsiteX4" fmla="*/ 216378 w 246075"/>
                <a:gd name="connsiteY4" fmla="*/ 29019 h 123675"/>
                <a:gd name="connsiteX5" fmla="*/ 123357 w 246075"/>
                <a:gd name="connsiteY5" fmla="*/ 956 h 123675"/>
                <a:gd name="connsiteX6" fmla="*/ 30335 w 246075"/>
                <a:gd name="connsiteY6" fmla="*/ 29019 h 123675"/>
                <a:gd name="connsiteX7" fmla="*/ 956 w 246075"/>
                <a:gd name="connsiteY7" fmla="*/ 83194 h 123675"/>
                <a:gd name="connsiteX8" fmla="*/ 956 w 246075"/>
                <a:gd name="connsiteY8" fmla="*/ 91906 h 123675"/>
                <a:gd name="connsiteX9" fmla="*/ 30095 w 246075"/>
                <a:gd name="connsiteY9" fmla="*/ 123357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30095" y="123357"/>
                  </a:moveTo>
                  <a:lnTo>
                    <a:pt x="216618" y="123357"/>
                  </a:lnTo>
                  <a:cubicBezTo>
                    <a:pt x="232688" y="123357"/>
                    <a:pt x="245757" y="109251"/>
                    <a:pt x="245757" y="91906"/>
                  </a:cubicBezTo>
                  <a:lnTo>
                    <a:pt x="245757" y="83194"/>
                  </a:lnTo>
                  <a:cubicBezTo>
                    <a:pt x="245757" y="60470"/>
                    <a:pt x="234508" y="39711"/>
                    <a:pt x="216378" y="29019"/>
                  </a:cubicBez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3"/>
                    <a:pt x="14025" y="123357"/>
                    <a:pt x="30095" y="123357"/>
                  </a:cubicBezTo>
                  <a:close/>
                </a:path>
              </a:pathLst>
            </a:custGeom>
            <a:grpFill/>
            <a:ln w="9525" cap="flat">
              <a:noFill/>
              <a:prstDash val="solid"/>
              <a:miter/>
            </a:ln>
          </p:spPr>
          <p:txBody>
            <a:bodyPr rtlCol="0" anchor="ctr"/>
            <a:lstStyle/>
            <a:p>
              <a:endParaRPr lang="es-MX" sz="900"/>
            </a:p>
          </p:txBody>
        </p:sp>
        <p:sp>
          <p:nvSpPr>
            <p:cNvPr id="14" name="Forma libre 342">
              <a:extLst>
                <a:ext uri="{FF2B5EF4-FFF2-40B4-BE49-F238E27FC236}">
                  <a16:creationId xmlns:a16="http://schemas.microsoft.com/office/drawing/2014/main" id="{CEB3E955-D23A-DB4A-8129-563D8BC5A195}"/>
                </a:ext>
              </a:extLst>
            </p:cNvPr>
            <p:cNvSpPr/>
            <p:nvPr/>
          </p:nvSpPr>
          <p:spPr>
            <a:xfrm>
              <a:off x="8663444"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15" name="Forma libre 343">
              <a:extLst>
                <a:ext uri="{FF2B5EF4-FFF2-40B4-BE49-F238E27FC236}">
                  <a16:creationId xmlns:a16="http://schemas.microsoft.com/office/drawing/2014/main" id="{9D6AEA05-86E1-5549-8797-C26BFBB7985B}"/>
                </a:ext>
              </a:extLst>
            </p:cNvPr>
            <p:cNvSpPr/>
            <p:nvPr/>
          </p:nvSpPr>
          <p:spPr>
            <a:xfrm>
              <a:off x="8609044"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3 h 123675"/>
                <a:gd name="connsiteX4" fmla="*/ 956 w 246075"/>
                <a:gd name="connsiteY4" fmla="*/ 91905 h 123675"/>
                <a:gd name="connsiteX5" fmla="*/ 30095 w 246075"/>
                <a:gd name="connsiteY5" fmla="*/ 123355 h 123675"/>
                <a:gd name="connsiteX6" fmla="*/ 216618 w 246075"/>
                <a:gd name="connsiteY6" fmla="*/ 123355 h 123675"/>
                <a:gd name="connsiteX7" fmla="*/ 245757 w 246075"/>
                <a:gd name="connsiteY7" fmla="*/ 91905 h 123675"/>
                <a:gd name="connsiteX8" fmla="*/ 245757 w 246075"/>
                <a:gd name="connsiteY8" fmla="*/ 83193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50" y="16217"/>
                    <a:pt x="30335" y="29019"/>
                  </a:cubicBezTo>
                  <a:cubicBezTo>
                    <a:pt x="12206" y="39710"/>
                    <a:pt x="956" y="60468"/>
                    <a:pt x="956" y="83193"/>
                  </a:cubicBezTo>
                  <a:lnTo>
                    <a:pt x="956" y="91905"/>
                  </a:lnTo>
                  <a:cubicBezTo>
                    <a:pt x="956" y="109250"/>
                    <a:pt x="14025" y="123355"/>
                    <a:pt x="30095" y="123355"/>
                  </a:cubicBezTo>
                  <a:lnTo>
                    <a:pt x="216618" y="123355"/>
                  </a:lnTo>
                  <a:cubicBezTo>
                    <a:pt x="232688" y="123355"/>
                    <a:pt x="245757" y="109250"/>
                    <a:pt x="245757" y="91905"/>
                  </a:cubicBezTo>
                  <a:lnTo>
                    <a:pt x="245757" y="83193"/>
                  </a:lnTo>
                  <a:cubicBezTo>
                    <a:pt x="245757" y="60468"/>
                    <a:pt x="234508" y="39710"/>
                    <a:pt x="216378" y="29019"/>
                  </a:cubicBezTo>
                  <a:close/>
                </a:path>
              </a:pathLst>
            </a:custGeom>
            <a:grpFill/>
            <a:ln w="9525" cap="flat">
              <a:noFill/>
              <a:prstDash val="solid"/>
              <a:miter/>
            </a:ln>
          </p:spPr>
          <p:txBody>
            <a:bodyPr rtlCol="0" anchor="ctr"/>
            <a:lstStyle/>
            <a:p>
              <a:endParaRPr lang="es-MX" sz="900"/>
            </a:p>
          </p:txBody>
        </p:sp>
        <p:sp>
          <p:nvSpPr>
            <p:cNvPr id="16" name="Forma libre 344">
              <a:extLst>
                <a:ext uri="{FF2B5EF4-FFF2-40B4-BE49-F238E27FC236}">
                  <a16:creationId xmlns:a16="http://schemas.microsoft.com/office/drawing/2014/main" id="{7F3E4C56-030C-6B4F-8C11-00D291CDEBE1}"/>
                </a:ext>
              </a:extLst>
            </p:cNvPr>
            <p:cNvSpPr/>
            <p:nvPr/>
          </p:nvSpPr>
          <p:spPr>
            <a:xfrm>
              <a:off x="9017045"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17" name="Forma libre 345">
              <a:extLst>
                <a:ext uri="{FF2B5EF4-FFF2-40B4-BE49-F238E27FC236}">
                  <a16:creationId xmlns:a16="http://schemas.microsoft.com/office/drawing/2014/main" id="{6650EF87-B97E-994E-9349-235FC59E62D6}"/>
                </a:ext>
              </a:extLst>
            </p:cNvPr>
            <p:cNvSpPr/>
            <p:nvPr/>
          </p:nvSpPr>
          <p:spPr>
            <a:xfrm>
              <a:off x="8962646"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4 h 123675"/>
                <a:gd name="connsiteX4" fmla="*/ 956 w 246075"/>
                <a:gd name="connsiteY4" fmla="*/ 91906 h 123675"/>
                <a:gd name="connsiteX5" fmla="*/ 30095 w 246075"/>
                <a:gd name="connsiteY5" fmla="*/ 123357 h 123675"/>
                <a:gd name="connsiteX6" fmla="*/ 216618 w 246075"/>
                <a:gd name="connsiteY6" fmla="*/ 123357 h 123675"/>
                <a:gd name="connsiteX7" fmla="*/ 245757 w 246075"/>
                <a:gd name="connsiteY7" fmla="*/ 91906 h 123675"/>
                <a:gd name="connsiteX8" fmla="*/ 245757 w 246075"/>
                <a:gd name="connsiteY8" fmla="*/ 83194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1"/>
                    <a:pt x="14025" y="123357"/>
                    <a:pt x="30095" y="123357"/>
                  </a:cubicBezTo>
                  <a:lnTo>
                    <a:pt x="216618" y="123357"/>
                  </a:lnTo>
                  <a:cubicBezTo>
                    <a:pt x="232688" y="123357"/>
                    <a:pt x="245757" y="109251"/>
                    <a:pt x="245757" y="91906"/>
                  </a:cubicBezTo>
                  <a:lnTo>
                    <a:pt x="245757" y="83194"/>
                  </a:lnTo>
                  <a:cubicBezTo>
                    <a:pt x="245756" y="60468"/>
                    <a:pt x="234506" y="39710"/>
                    <a:pt x="216378" y="29019"/>
                  </a:cubicBezTo>
                  <a:close/>
                </a:path>
              </a:pathLst>
            </a:custGeom>
            <a:grpFill/>
            <a:ln w="9525" cap="flat">
              <a:noFill/>
              <a:prstDash val="solid"/>
              <a:miter/>
            </a:ln>
          </p:spPr>
          <p:txBody>
            <a:bodyPr rtlCol="0" anchor="ctr"/>
            <a:lstStyle/>
            <a:p>
              <a:endParaRPr lang="es-MX" sz="900"/>
            </a:p>
          </p:txBody>
        </p:sp>
        <p:sp>
          <p:nvSpPr>
            <p:cNvPr id="18" name="Forma libre 346">
              <a:extLst>
                <a:ext uri="{FF2B5EF4-FFF2-40B4-BE49-F238E27FC236}">
                  <a16:creationId xmlns:a16="http://schemas.microsoft.com/office/drawing/2014/main" id="{4EE5D665-29B9-284D-A646-61FF9EAC4FCF}"/>
                </a:ext>
              </a:extLst>
            </p:cNvPr>
            <p:cNvSpPr/>
            <p:nvPr/>
          </p:nvSpPr>
          <p:spPr>
            <a:xfrm>
              <a:off x="8826643" y="1812408"/>
              <a:ext cx="164476" cy="164476"/>
            </a:xfrm>
            <a:custGeom>
              <a:avLst/>
              <a:gdLst>
                <a:gd name="connsiteX0" fmla="*/ 150545 w 164475"/>
                <a:gd name="connsiteY0" fmla="*/ 164157 h 164475"/>
                <a:gd name="connsiteX1" fmla="*/ 161184 w 164475"/>
                <a:gd name="connsiteY1" fmla="*/ 159057 h 164475"/>
                <a:gd name="connsiteX2" fmla="*/ 159058 w 164475"/>
                <a:gd name="connsiteY2" fmla="*/ 139932 h 164475"/>
                <a:gd name="connsiteX3" fmla="*/ 96158 w 164475"/>
                <a:gd name="connsiteY3" fmla="*/ 89612 h 164475"/>
                <a:gd name="connsiteX4" fmla="*/ 96158 w 164475"/>
                <a:gd name="connsiteY4" fmla="*/ 14557 h 164475"/>
                <a:gd name="connsiteX5" fmla="*/ 82558 w 164475"/>
                <a:gd name="connsiteY5" fmla="*/ 956 h 164475"/>
                <a:gd name="connsiteX6" fmla="*/ 68957 w 164475"/>
                <a:gd name="connsiteY6" fmla="*/ 14555 h 164475"/>
                <a:gd name="connsiteX7" fmla="*/ 68957 w 164475"/>
                <a:gd name="connsiteY7" fmla="*/ 89621 h 164475"/>
                <a:gd name="connsiteX8" fmla="*/ 6058 w 164475"/>
                <a:gd name="connsiteY8" fmla="*/ 139930 h 164475"/>
                <a:gd name="connsiteX9" fmla="*/ 3932 w 164475"/>
                <a:gd name="connsiteY9" fmla="*/ 159055 h 164475"/>
                <a:gd name="connsiteX10" fmla="*/ 14571 w 164475"/>
                <a:gd name="connsiteY10" fmla="*/ 164156 h 164475"/>
                <a:gd name="connsiteX11" fmla="*/ 23057 w 164475"/>
                <a:gd name="connsiteY11" fmla="*/ 161181 h 164475"/>
                <a:gd name="connsiteX12" fmla="*/ 82558 w 164475"/>
                <a:gd name="connsiteY12" fmla="*/ 113581 h 164475"/>
                <a:gd name="connsiteX13" fmla="*/ 142057 w 164475"/>
                <a:gd name="connsiteY13" fmla="*/ 161181 h 164475"/>
                <a:gd name="connsiteX14" fmla="*/ 150545 w 164475"/>
                <a:gd name="connsiteY14" fmla="*/ 164157 h 16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475" h="164475">
                  <a:moveTo>
                    <a:pt x="150545" y="164157"/>
                  </a:moveTo>
                  <a:cubicBezTo>
                    <a:pt x="154542" y="164157"/>
                    <a:pt x="158487" y="162404"/>
                    <a:pt x="161184" y="159057"/>
                  </a:cubicBezTo>
                  <a:cubicBezTo>
                    <a:pt x="165872" y="153187"/>
                    <a:pt x="164916" y="144633"/>
                    <a:pt x="159058" y="139932"/>
                  </a:cubicBezTo>
                  <a:lnTo>
                    <a:pt x="96158" y="89612"/>
                  </a:lnTo>
                  <a:lnTo>
                    <a:pt x="96158" y="14557"/>
                  </a:lnTo>
                  <a:cubicBezTo>
                    <a:pt x="96158" y="7039"/>
                    <a:pt x="90075" y="956"/>
                    <a:pt x="82558" y="956"/>
                  </a:cubicBezTo>
                  <a:cubicBezTo>
                    <a:pt x="75041" y="956"/>
                    <a:pt x="68957" y="7038"/>
                    <a:pt x="68957" y="14555"/>
                  </a:cubicBezTo>
                  <a:lnTo>
                    <a:pt x="68957" y="89621"/>
                  </a:lnTo>
                  <a:lnTo>
                    <a:pt x="6058" y="139930"/>
                  </a:lnTo>
                  <a:cubicBezTo>
                    <a:pt x="200" y="144633"/>
                    <a:pt x="-756" y="153185"/>
                    <a:pt x="3932" y="159055"/>
                  </a:cubicBezTo>
                  <a:cubicBezTo>
                    <a:pt x="6629" y="162402"/>
                    <a:pt x="10572" y="164156"/>
                    <a:pt x="14571" y="164156"/>
                  </a:cubicBezTo>
                  <a:cubicBezTo>
                    <a:pt x="17545" y="164156"/>
                    <a:pt x="20548" y="163187"/>
                    <a:pt x="23057" y="161181"/>
                  </a:cubicBezTo>
                  <a:lnTo>
                    <a:pt x="82558" y="113581"/>
                  </a:lnTo>
                  <a:lnTo>
                    <a:pt x="142057" y="161181"/>
                  </a:lnTo>
                  <a:cubicBezTo>
                    <a:pt x="144568" y="163187"/>
                    <a:pt x="147569" y="164157"/>
                    <a:pt x="150545" y="164157"/>
                  </a:cubicBezTo>
                  <a:close/>
                </a:path>
              </a:pathLst>
            </a:custGeom>
            <a:grpFill/>
            <a:ln w="9525" cap="flat">
              <a:noFill/>
              <a:prstDash val="solid"/>
              <a:miter/>
            </a:ln>
          </p:spPr>
          <p:txBody>
            <a:bodyPr rtlCol="0" anchor="ctr"/>
            <a:lstStyle/>
            <a:p>
              <a:endParaRPr lang="es-MX" sz="900"/>
            </a:p>
          </p:txBody>
        </p:sp>
      </p:grpSp>
      <p:sp>
        <p:nvSpPr>
          <p:cNvPr id="21" name="CuadroTexto 351">
            <a:extLst>
              <a:ext uri="{FF2B5EF4-FFF2-40B4-BE49-F238E27FC236}">
                <a16:creationId xmlns:a16="http://schemas.microsoft.com/office/drawing/2014/main" id="{F93C63CD-F546-DD4C-9A3C-C1CF3EE9F5EF}"/>
              </a:ext>
            </a:extLst>
          </p:cNvPr>
          <p:cNvSpPr txBox="1"/>
          <p:nvPr/>
        </p:nvSpPr>
        <p:spPr>
          <a:xfrm>
            <a:off x="3703000" y="5324147"/>
            <a:ext cx="2105949" cy="707886"/>
          </a:xfrm>
          <a:prstGeom prst="rect">
            <a:avLst/>
          </a:prstGeom>
          <a:noFill/>
        </p:spPr>
        <p:txBody>
          <a:bodyPr wrap="square" rtlCol="0">
            <a:spAutoFit/>
          </a:bodyPr>
          <a:lstStyle/>
          <a:p>
            <a:pPr algn="ctr"/>
            <a:r>
              <a:rPr lang="en-US" sz="2000" b="1" dirty="0">
                <a:solidFill>
                  <a:schemeClr val="bg1"/>
                </a:solidFill>
                <a:latin typeface="Poppins SemiBold" pitchFamily="2" charset="77"/>
                <a:ea typeface="Lato Light" panose="020F0502020204030203" pitchFamily="34" charset="0"/>
                <a:cs typeface="Poppins SemiBold" pitchFamily="2" charset="77"/>
              </a:rPr>
              <a:t>Build on what we know</a:t>
            </a:r>
          </a:p>
        </p:txBody>
      </p:sp>
      <p:sp>
        <p:nvSpPr>
          <p:cNvPr id="7" name="Rounded Rectangle 6">
            <a:extLst>
              <a:ext uri="{FF2B5EF4-FFF2-40B4-BE49-F238E27FC236}">
                <a16:creationId xmlns:a16="http://schemas.microsoft.com/office/drawing/2014/main" id="{619E457E-52F7-F94D-8140-5013C8F14530}"/>
              </a:ext>
              <a:ext uri="{C183D7F6-B498-43B3-948B-1728B52AA6E4}">
                <adec:decorative xmlns:adec="http://schemas.microsoft.com/office/drawing/2017/decorative" val="1"/>
              </a:ext>
            </a:extLst>
          </p:cNvPr>
          <p:cNvSpPr/>
          <p:nvPr/>
        </p:nvSpPr>
        <p:spPr>
          <a:xfrm>
            <a:off x="6301066" y="3797922"/>
            <a:ext cx="2311400" cy="2311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 name="Gráfico 233" descr="Basket with a checkmark inside a circle infront of it">
            <a:extLst>
              <a:ext uri="{FF2B5EF4-FFF2-40B4-BE49-F238E27FC236}">
                <a16:creationId xmlns:a16="http://schemas.microsoft.com/office/drawing/2014/main" id="{35B78DCC-8DD8-934D-B941-6F8C140FC8F4}"/>
              </a:ext>
            </a:extLst>
          </p:cNvPr>
          <p:cNvGrpSpPr/>
          <p:nvPr/>
        </p:nvGrpSpPr>
        <p:grpSpPr>
          <a:xfrm>
            <a:off x="7206920" y="4513544"/>
            <a:ext cx="622706" cy="622706"/>
            <a:chOff x="5171013" y="2936811"/>
            <a:chExt cx="570831" cy="570831"/>
          </a:xfrm>
          <a:solidFill>
            <a:schemeClr val="bg1"/>
          </a:solidFill>
        </p:grpSpPr>
        <p:sp>
          <p:nvSpPr>
            <p:cNvPr id="26" name="Forma libre 317">
              <a:extLst>
                <a:ext uri="{FF2B5EF4-FFF2-40B4-BE49-F238E27FC236}">
                  <a16:creationId xmlns:a16="http://schemas.microsoft.com/office/drawing/2014/main" id="{612DDCEB-3877-B846-BC36-EFA71EEE6A68}"/>
                </a:ext>
              </a:extLst>
            </p:cNvPr>
            <p:cNvSpPr/>
            <p:nvPr/>
          </p:nvSpPr>
          <p:spPr>
            <a:xfrm>
              <a:off x="5171013" y="2936811"/>
              <a:ext cx="570831" cy="437797"/>
            </a:xfrm>
            <a:custGeom>
              <a:avLst/>
              <a:gdLst>
                <a:gd name="connsiteX0" fmla="*/ 558938 w 570831"/>
                <a:gd name="connsiteY0" fmla="*/ 190278 h 437797"/>
                <a:gd name="connsiteX1" fmla="*/ 463072 w 570831"/>
                <a:gd name="connsiteY1" fmla="*/ 190278 h 437797"/>
                <a:gd name="connsiteX2" fmla="*/ 328838 w 570831"/>
                <a:gd name="connsiteY2" fmla="*/ 4981 h 437797"/>
                <a:gd name="connsiteX3" fmla="*/ 312248 w 570831"/>
                <a:gd name="connsiteY3" fmla="*/ 2217 h 437797"/>
                <a:gd name="connsiteX4" fmla="*/ 292894 w 570831"/>
                <a:gd name="connsiteY4" fmla="*/ 16043 h 437797"/>
                <a:gd name="connsiteX5" fmla="*/ 290130 w 570831"/>
                <a:gd name="connsiteY5" fmla="*/ 32632 h 437797"/>
                <a:gd name="connsiteX6" fmla="*/ 404335 w 570831"/>
                <a:gd name="connsiteY6" fmla="*/ 190277 h 437797"/>
                <a:gd name="connsiteX7" fmla="*/ 157105 w 570831"/>
                <a:gd name="connsiteY7" fmla="*/ 190277 h 437797"/>
                <a:gd name="connsiteX8" fmla="*/ 271306 w 570831"/>
                <a:gd name="connsiteY8" fmla="*/ 32632 h 437797"/>
                <a:gd name="connsiteX9" fmla="*/ 268543 w 570831"/>
                <a:gd name="connsiteY9" fmla="*/ 16043 h 437797"/>
                <a:gd name="connsiteX10" fmla="*/ 249189 w 570831"/>
                <a:gd name="connsiteY10" fmla="*/ 2217 h 437797"/>
                <a:gd name="connsiteX11" fmla="*/ 232599 w 570831"/>
                <a:gd name="connsiteY11" fmla="*/ 4981 h 437797"/>
                <a:gd name="connsiteX12" fmla="*/ 98362 w 570831"/>
                <a:gd name="connsiteY12" fmla="*/ 190278 h 437797"/>
                <a:gd name="connsiteX13" fmla="*/ 11893 w 570831"/>
                <a:gd name="connsiteY13" fmla="*/ 190278 h 437797"/>
                <a:gd name="connsiteX14" fmla="*/ 0 w 570831"/>
                <a:gd name="connsiteY14" fmla="*/ 202169 h 437797"/>
                <a:gd name="connsiteX15" fmla="*/ 0 w 570831"/>
                <a:gd name="connsiteY15" fmla="*/ 225954 h 437797"/>
                <a:gd name="connsiteX16" fmla="*/ 11893 w 570831"/>
                <a:gd name="connsiteY16" fmla="*/ 237846 h 437797"/>
                <a:gd name="connsiteX17" fmla="*/ 35570 w 570831"/>
                <a:gd name="connsiteY17" fmla="*/ 237846 h 437797"/>
                <a:gd name="connsiteX18" fmla="*/ 96556 w 570831"/>
                <a:gd name="connsiteY18" fmla="*/ 412108 h 437797"/>
                <a:gd name="connsiteX19" fmla="*/ 111305 w 570831"/>
                <a:gd name="connsiteY19" fmla="*/ 434383 h 437797"/>
                <a:gd name="connsiteX20" fmla="*/ 123779 w 570831"/>
                <a:gd name="connsiteY20" fmla="*/ 437054 h 437797"/>
                <a:gd name="connsiteX21" fmla="*/ 131491 w 570831"/>
                <a:gd name="connsiteY21" fmla="*/ 426904 h 437797"/>
                <a:gd name="connsiteX22" fmla="*/ 285416 w 570831"/>
                <a:gd name="connsiteY22" fmla="*/ 285416 h 437797"/>
                <a:gd name="connsiteX23" fmla="*/ 439343 w 570831"/>
                <a:gd name="connsiteY23" fmla="*/ 426904 h 437797"/>
                <a:gd name="connsiteX24" fmla="*/ 447054 w 570831"/>
                <a:gd name="connsiteY24" fmla="*/ 437054 h 437797"/>
                <a:gd name="connsiteX25" fmla="*/ 451188 w 570831"/>
                <a:gd name="connsiteY25" fmla="*/ 437798 h 437797"/>
                <a:gd name="connsiteX26" fmla="*/ 459527 w 570831"/>
                <a:gd name="connsiteY26" fmla="*/ 434383 h 437797"/>
                <a:gd name="connsiteX27" fmla="*/ 474276 w 570831"/>
                <a:gd name="connsiteY27" fmla="*/ 412085 h 437797"/>
                <a:gd name="connsiteX28" fmla="*/ 535260 w 570831"/>
                <a:gd name="connsiteY28" fmla="*/ 237846 h 437797"/>
                <a:gd name="connsiteX29" fmla="*/ 558938 w 570831"/>
                <a:gd name="connsiteY29" fmla="*/ 237846 h 437797"/>
                <a:gd name="connsiteX30" fmla="*/ 570831 w 570831"/>
                <a:gd name="connsiteY30" fmla="*/ 225954 h 437797"/>
                <a:gd name="connsiteX31" fmla="*/ 570831 w 570831"/>
                <a:gd name="connsiteY31" fmla="*/ 202169 h 437797"/>
                <a:gd name="connsiteX32" fmla="*/ 558938 w 570831"/>
                <a:gd name="connsiteY32" fmla="*/ 190278 h 4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0831" h="437797">
                  <a:moveTo>
                    <a:pt x="558938" y="190278"/>
                  </a:moveTo>
                  <a:lnTo>
                    <a:pt x="463072" y="190278"/>
                  </a:lnTo>
                  <a:lnTo>
                    <a:pt x="328838" y="4981"/>
                  </a:lnTo>
                  <a:cubicBezTo>
                    <a:pt x="325020" y="-364"/>
                    <a:pt x="317593" y="-1602"/>
                    <a:pt x="312248" y="2217"/>
                  </a:cubicBezTo>
                  <a:lnTo>
                    <a:pt x="292894" y="16043"/>
                  </a:lnTo>
                  <a:cubicBezTo>
                    <a:pt x="287549" y="19860"/>
                    <a:pt x="286312" y="27288"/>
                    <a:pt x="290130" y="32632"/>
                  </a:cubicBezTo>
                  <a:lnTo>
                    <a:pt x="404335" y="190277"/>
                  </a:lnTo>
                  <a:lnTo>
                    <a:pt x="157105" y="190277"/>
                  </a:lnTo>
                  <a:lnTo>
                    <a:pt x="271306" y="32632"/>
                  </a:lnTo>
                  <a:cubicBezTo>
                    <a:pt x="275124" y="27288"/>
                    <a:pt x="273887" y="19861"/>
                    <a:pt x="268543" y="16043"/>
                  </a:cubicBezTo>
                  <a:lnTo>
                    <a:pt x="249189" y="2217"/>
                  </a:lnTo>
                  <a:cubicBezTo>
                    <a:pt x="243844" y="-1600"/>
                    <a:pt x="236417" y="-364"/>
                    <a:pt x="232599" y="4981"/>
                  </a:cubicBezTo>
                  <a:lnTo>
                    <a:pt x="98362" y="190278"/>
                  </a:lnTo>
                  <a:lnTo>
                    <a:pt x="11893" y="190278"/>
                  </a:lnTo>
                  <a:cubicBezTo>
                    <a:pt x="5319" y="190278"/>
                    <a:pt x="0" y="195597"/>
                    <a:pt x="0" y="202169"/>
                  </a:cubicBezTo>
                  <a:lnTo>
                    <a:pt x="0" y="225954"/>
                  </a:lnTo>
                  <a:cubicBezTo>
                    <a:pt x="0" y="232527"/>
                    <a:pt x="5319" y="237846"/>
                    <a:pt x="11893" y="237846"/>
                  </a:cubicBezTo>
                  <a:lnTo>
                    <a:pt x="35570" y="237846"/>
                  </a:lnTo>
                  <a:lnTo>
                    <a:pt x="96556" y="412108"/>
                  </a:lnTo>
                  <a:cubicBezTo>
                    <a:pt x="99367" y="420099"/>
                    <a:pt x="104198" y="427380"/>
                    <a:pt x="111305" y="434383"/>
                  </a:cubicBezTo>
                  <a:cubicBezTo>
                    <a:pt x="114581" y="437612"/>
                    <a:pt x="119481" y="438645"/>
                    <a:pt x="123779" y="437054"/>
                  </a:cubicBezTo>
                  <a:cubicBezTo>
                    <a:pt x="128099" y="435451"/>
                    <a:pt x="131118" y="431491"/>
                    <a:pt x="131491" y="426904"/>
                  </a:cubicBezTo>
                  <a:cubicBezTo>
                    <a:pt x="138179" y="347561"/>
                    <a:pt x="205770" y="285416"/>
                    <a:pt x="285416" y="285416"/>
                  </a:cubicBezTo>
                  <a:cubicBezTo>
                    <a:pt x="365061" y="285416"/>
                    <a:pt x="432653" y="347561"/>
                    <a:pt x="439343" y="426904"/>
                  </a:cubicBezTo>
                  <a:cubicBezTo>
                    <a:pt x="439714" y="431492"/>
                    <a:pt x="442734" y="435452"/>
                    <a:pt x="447054" y="437054"/>
                  </a:cubicBezTo>
                  <a:cubicBezTo>
                    <a:pt x="448401" y="437554"/>
                    <a:pt x="449795" y="437798"/>
                    <a:pt x="451188" y="437798"/>
                  </a:cubicBezTo>
                  <a:cubicBezTo>
                    <a:pt x="454254" y="437798"/>
                    <a:pt x="457274" y="436613"/>
                    <a:pt x="459527" y="434383"/>
                  </a:cubicBezTo>
                  <a:cubicBezTo>
                    <a:pt x="466634" y="427380"/>
                    <a:pt x="471465" y="420098"/>
                    <a:pt x="474276" y="412085"/>
                  </a:cubicBezTo>
                  <a:lnTo>
                    <a:pt x="535260" y="237846"/>
                  </a:lnTo>
                  <a:lnTo>
                    <a:pt x="558938" y="237846"/>
                  </a:lnTo>
                  <a:cubicBezTo>
                    <a:pt x="565512" y="237846"/>
                    <a:pt x="570831" y="232527"/>
                    <a:pt x="570831" y="225954"/>
                  </a:cubicBezTo>
                  <a:lnTo>
                    <a:pt x="570831" y="202169"/>
                  </a:lnTo>
                  <a:cubicBezTo>
                    <a:pt x="570831" y="195597"/>
                    <a:pt x="565512" y="190278"/>
                    <a:pt x="558938" y="190278"/>
                  </a:cubicBezTo>
                  <a:close/>
                </a:path>
              </a:pathLst>
            </a:custGeom>
            <a:grpFill/>
            <a:ln w="1098" cap="flat">
              <a:noFill/>
              <a:prstDash val="solid"/>
              <a:miter/>
            </a:ln>
          </p:spPr>
          <p:txBody>
            <a:bodyPr rtlCol="0" anchor="ctr"/>
            <a:lstStyle/>
            <a:p>
              <a:endParaRPr lang="es-MX" sz="900"/>
            </a:p>
          </p:txBody>
        </p:sp>
        <p:sp>
          <p:nvSpPr>
            <p:cNvPr id="27" name="Forma libre 318">
              <a:extLst>
                <a:ext uri="{FF2B5EF4-FFF2-40B4-BE49-F238E27FC236}">
                  <a16:creationId xmlns:a16="http://schemas.microsoft.com/office/drawing/2014/main" id="{4602149B-B729-CD4F-8B02-38075181741D}"/>
                </a:ext>
              </a:extLst>
            </p:cNvPr>
            <p:cNvSpPr/>
            <p:nvPr/>
          </p:nvSpPr>
          <p:spPr>
            <a:xfrm>
              <a:off x="5325613" y="3246011"/>
              <a:ext cx="261630" cy="261631"/>
            </a:xfrm>
            <a:custGeom>
              <a:avLst/>
              <a:gdLst>
                <a:gd name="connsiteX0" fmla="*/ 130815 w 261630"/>
                <a:gd name="connsiteY0" fmla="*/ 0 h 261631"/>
                <a:gd name="connsiteX1" fmla="*/ 0 w 261630"/>
                <a:gd name="connsiteY1" fmla="*/ 130815 h 261631"/>
                <a:gd name="connsiteX2" fmla="*/ 130815 w 261630"/>
                <a:gd name="connsiteY2" fmla="*/ 261631 h 261631"/>
                <a:gd name="connsiteX3" fmla="*/ 261630 w 261630"/>
                <a:gd name="connsiteY3" fmla="*/ 130816 h 261631"/>
                <a:gd name="connsiteX4" fmla="*/ 130815 w 261630"/>
                <a:gd name="connsiteY4" fmla="*/ 0 h 261631"/>
                <a:gd name="connsiteX5" fmla="*/ 198685 w 261630"/>
                <a:gd name="connsiteY5" fmla="*/ 103547 h 261631"/>
                <a:gd name="connsiteX6" fmla="*/ 115438 w 261630"/>
                <a:gd name="connsiteY6" fmla="*/ 186793 h 261631"/>
                <a:gd name="connsiteX7" fmla="*/ 107030 w 261630"/>
                <a:gd name="connsiteY7" fmla="*/ 190277 h 261631"/>
                <a:gd name="connsiteX8" fmla="*/ 98621 w 261630"/>
                <a:gd name="connsiteY8" fmla="*/ 186793 h 261631"/>
                <a:gd name="connsiteX9" fmla="*/ 62944 w 261630"/>
                <a:gd name="connsiteY9" fmla="*/ 151116 h 261631"/>
                <a:gd name="connsiteX10" fmla="*/ 62944 w 261630"/>
                <a:gd name="connsiteY10" fmla="*/ 134300 h 261631"/>
                <a:gd name="connsiteX11" fmla="*/ 79760 w 261630"/>
                <a:gd name="connsiteY11" fmla="*/ 134300 h 261631"/>
                <a:gd name="connsiteX12" fmla="*/ 107029 w 261630"/>
                <a:gd name="connsiteY12" fmla="*/ 161569 h 261631"/>
                <a:gd name="connsiteX13" fmla="*/ 181867 w 261630"/>
                <a:gd name="connsiteY13" fmla="*/ 86731 h 261631"/>
                <a:gd name="connsiteX14" fmla="*/ 198683 w 261630"/>
                <a:gd name="connsiteY14" fmla="*/ 86731 h 261631"/>
                <a:gd name="connsiteX15" fmla="*/ 198685 w 261630"/>
                <a:gd name="connsiteY15" fmla="*/ 103547 h 26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1630" h="261631">
                  <a:moveTo>
                    <a:pt x="130815" y="0"/>
                  </a:moveTo>
                  <a:cubicBezTo>
                    <a:pt x="58694" y="0"/>
                    <a:pt x="0" y="58683"/>
                    <a:pt x="0" y="130815"/>
                  </a:cubicBezTo>
                  <a:cubicBezTo>
                    <a:pt x="0" y="202947"/>
                    <a:pt x="58695" y="261631"/>
                    <a:pt x="130815" y="261631"/>
                  </a:cubicBezTo>
                  <a:cubicBezTo>
                    <a:pt x="202935" y="261631"/>
                    <a:pt x="261630" y="202948"/>
                    <a:pt x="261630" y="130816"/>
                  </a:cubicBezTo>
                  <a:cubicBezTo>
                    <a:pt x="261630" y="58684"/>
                    <a:pt x="202936" y="0"/>
                    <a:pt x="130815" y="0"/>
                  </a:cubicBezTo>
                  <a:close/>
                  <a:moveTo>
                    <a:pt x="198685" y="103547"/>
                  </a:moveTo>
                  <a:lnTo>
                    <a:pt x="115438" y="186793"/>
                  </a:lnTo>
                  <a:cubicBezTo>
                    <a:pt x="113116" y="189116"/>
                    <a:pt x="110072" y="190277"/>
                    <a:pt x="107030" y="190277"/>
                  </a:cubicBezTo>
                  <a:cubicBezTo>
                    <a:pt x="103987" y="190277"/>
                    <a:pt x="100945" y="189116"/>
                    <a:pt x="98621" y="186793"/>
                  </a:cubicBezTo>
                  <a:lnTo>
                    <a:pt x="62944" y="151116"/>
                  </a:lnTo>
                  <a:cubicBezTo>
                    <a:pt x="58298" y="146471"/>
                    <a:pt x="58298" y="138945"/>
                    <a:pt x="62944" y="134300"/>
                  </a:cubicBezTo>
                  <a:cubicBezTo>
                    <a:pt x="67590" y="129656"/>
                    <a:pt x="75116" y="129654"/>
                    <a:pt x="79760" y="134300"/>
                  </a:cubicBezTo>
                  <a:lnTo>
                    <a:pt x="107029" y="161569"/>
                  </a:lnTo>
                  <a:lnTo>
                    <a:pt x="181867" y="86731"/>
                  </a:lnTo>
                  <a:cubicBezTo>
                    <a:pt x="186512" y="82085"/>
                    <a:pt x="194038" y="82085"/>
                    <a:pt x="198683" y="86731"/>
                  </a:cubicBezTo>
                  <a:cubicBezTo>
                    <a:pt x="203331" y="91376"/>
                    <a:pt x="203331" y="98902"/>
                    <a:pt x="198685" y="103547"/>
                  </a:cubicBezTo>
                  <a:close/>
                </a:path>
              </a:pathLst>
            </a:custGeom>
            <a:grpFill/>
            <a:ln w="1098" cap="flat">
              <a:noFill/>
              <a:prstDash val="solid"/>
              <a:miter/>
            </a:ln>
          </p:spPr>
          <p:txBody>
            <a:bodyPr rtlCol="0" anchor="ctr"/>
            <a:lstStyle/>
            <a:p>
              <a:endParaRPr lang="es-MX" sz="900"/>
            </a:p>
          </p:txBody>
        </p:sp>
      </p:grpSp>
      <p:sp>
        <p:nvSpPr>
          <p:cNvPr id="29" name="CuadroTexto 351">
            <a:extLst>
              <a:ext uri="{FF2B5EF4-FFF2-40B4-BE49-F238E27FC236}">
                <a16:creationId xmlns:a16="http://schemas.microsoft.com/office/drawing/2014/main" id="{7CCBA62E-EF16-9840-976D-B6EC8774B6D0}"/>
              </a:ext>
            </a:extLst>
          </p:cNvPr>
          <p:cNvSpPr txBox="1"/>
          <p:nvPr/>
        </p:nvSpPr>
        <p:spPr>
          <a:xfrm>
            <a:off x="6455062" y="5346652"/>
            <a:ext cx="2105949" cy="707886"/>
          </a:xfrm>
          <a:prstGeom prst="rect">
            <a:avLst/>
          </a:prstGeom>
          <a:noFill/>
        </p:spPr>
        <p:txBody>
          <a:bodyPr wrap="square" rtlCol="0">
            <a:spAutoFit/>
          </a:bodyPr>
          <a:lstStyle/>
          <a:p>
            <a:pPr algn="ctr"/>
            <a:r>
              <a:rPr lang="en-US" sz="2000" b="1" dirty="0">
                <a:solidFill>
                  <a:schemeClr val="bg1"/>
                </a:solidFill>
                <a:latin typeface="Poppins SemiBold" pitchFamily="2" charset="77"/>
                <a:ea typeface="Lato Light" panose="020F0502020204030203" pitchFamily="34" charset="0"/>
                <a:cs typeface="Poppins SemiBold" pitchFamily="2" charset="77"/>
              </a:rPr>
              <a:t>Identify solutions</a:t>
            </a:r>
          </a:p>
        </p:txBody>
      </p:sp>
      <p:sp>
        <p:nvSpPr>
          <p:cNvPr id="8" name="Rounded Rectangle 7">
            <a:extLst>
              <a:ext uri="{FF2B5EF4-FFF2-40B4-BE49-F238E27FC236}">
                <a16:creationId xmlns:a16="http://schemas.microsoft.com/office/drawing/2014/main" id="{F33B1F95-4D8A-A74B-82E8-0886EC9CC63E}"/>
              </a:ext>
              <a:ext uri="{C183D7F6-B498-43B3-948B-1728B52AA6E4}">
                <adec:decorative xmlns:adec="http://schemas.microsoft.com/office/drawing/2017/decorative" val="1"/>
              </a:ext>
            </a:extLst>
          </p:cNvPr>
          <p:cNvSpPr/>
          <p:nvPr/>
        </p:nvSpPr>
        <p:spPr>
          <a:xfrm>
            <a:off x="9067888" y="3835426"/>
            <a:ext cx="2311400" cy="23114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 name="Gráfico 221" descr="Gears">
            <a:extLst>
              <a:ext uri="{FF2B5EF4-FFF2-40B4-BE49-F238E27FC236}">
                <a16:creationId xmlns:a16="http://schemas.microsoft.com/office/drawing/2014/main" id="{4B06D633-5F3C-1447-B1C8-899A40811AC0}"/>
              </a:ext>
            </a:extLst>
          </p:cNvPr>
          <p:cNvSpPr/>
          <p:nvPr/>
        </p:nvSpPr>
        <p:spPr>
          <a:xfrm>
            <a:off x="9871143" y="4469289"/>
            <a:ext cx="679312" cy="566092"/>
          </a:xfrm>
          <a:custGeom>
            <a:avLst/>
            <a:gdLst>
              <a:gd name="connsiteX0" fmla="*/ 561819 w 570828"/>
              <a:gd name="connsiteY0" fmla="*/ 105009 h 475690"/>
              <a:gd name="connsiteX1" fmla="*/ 538278 w 570828"/>
              <a:gd name="connsiteY1" fmla="*/ 99122 h 475690"/>
              <a:gd name="connsiteX2" fmla="*/ 536850 w 570828"/>
              <a:gd name="connsiteY2" fmla="*/ 95614 h 475690"/>
              <a:gd name="connsiteX3" fmla="*/ 549323 w 570828"/>
              <a:gd name="connsiteY3" fmla="*/ 74826 h 475690"/>
              <a:gd name="connsiteX4" fmla="*/ 547535 w 570828"/>
              <a:gd name="connsiteY4" fmla="*/ 60297 h 475690"/>
              <a:gd name="connsiteX5" fmla="*/ 510534 w 570828"/>
              <a:gd name="connsiteY5" fmla="*/ 23297 h 475690"/>
              <a:gd name="connsiteX6" fmla="*/ 496005 w 570828"/>
              <a:gd name="connsiteY6" fmla="*/ 21509 h 475690"/>
              <a:gd name="connsiteX7" fmla="*/ 475217 w 570828"/>
              <a:gd name="connsiteY7" fmla="*/ 33981 h 475690"/>
              <a:gd name="connsiteX8" fmla="*/ 471709 w 570828"/>
              <a:gd name="connsiteY8" fmla="*/ 32553 h 475690"/>
              <a:gd name="connsiteX9" fmla="*/ 465822 w 570828"/>
              <a:gd name="connsiteY9" fmla="*/ 9012 h 475690"/>
              <a:gd name="connsiteX10" fmla="*/ 454289 w 570828"/>
              <a:gd name="connsiteY10" fmla="*/ 0 h 475690"/>
              <a:gd name="connsiteX11" fmla="*/ 401958 w 570828"/>
              <a:gd name="connsiteY11" fmla="*/ 0 h 475690"/>
              <a:gd name="connsiteX12" fmla="*/ 390425 w 570828"/>
              <a:gd name="connsiteY12" fmla="*/ 9012 h 475690"/>
              <a:gd name="connsiteX13" fmla="*/ 384537 w 570828"/>
              <a:gd name="connsiteY13" fmla="*/ 32553 h 475690"/>
              <a:gd name="connsiteX14" fmla="*/ 381030 w 570828"/>
              <a:gd name="connsiteY14" fmla="*/ 33981 h 475690"/>
              <a:gd name="connsiteX15" fmla="*/ 360241 w 570828"/>
              <a:gd name="connsiteY15" fmla="*/ 21509 h 475690"/>
              <a:gd name="connsiteX16" fmla="*/ 345713 w 570828"/>
              <a:gd name="connsiteY16" fmla="*/ 23297 h 475690"/>
              <a:gd name="connsiteX17" fmla="*/ 308713 w 570828"/>
              <a:gd name="connsiteY17" fmla="*/ 60297 h 475690"/>
              <a:gd name="connsiteX18" fmla="*/ 306924 w 570828"/>
              <a:gd name="connsiteY18" fmla="*/ 74826 h 475690"/>
              <a:gd name="connsiteX19" fmla="*/ 319398 w 570828"/>
              <a:gd name="connsiteY19" fmla="*/ 95614 h 475690"/>
              <a:gd name="connsiteX20" fmla="*/ 317970 w 570828"/>
              <a:gd name="connsiteY20" fmla="*/ 99122 h 475690"/>
              <a:gd name="connsiteX21" fmla="*/ 294428 w 570828"/>
              <a:gd name="connsiteY21" fmla="*/ 105009 h 475690"/>
              <a:gd name="connsiteX22" fmla="*/ 285417 w 570828"/>
              <a:gd name="connsiteY22" fmla="*/ 116542 h 475690"/>
              <a:gd name="connsiteX23" fmla="*/ 285417 w 570828"/>
              <a:gd name="connsiteY23" fmla="*/ 168873 h 475690"/>
              <a:gd name="connsiteX24" fmla="*/ 294428 w 570828"/>
              <a:gd name="connsiteY24" fmla="*/ 180406 h 475690"/>
              <a:gd name="connsiteX25" fmla="*/ 317970 w 570828"/>
              <a:gd name="connsiteY25" fmla="*/ 186294 h 475690"/>
              <a:gd name="connsiteX26" fmla="*/ 319398 w 570828"/>
              <a:gd name="connsiteY26" fmla="*/ 189801 h 475690"/>
              <a:gd name="connsiteX27" fmla="*/ 306924 w 570828"/>
              <a:gd name="connsiteY27" fmla="*/ 210590 h 475690"/>
              <a:gd name="connsiteX28" fmla="*/ 306264 w 570828"/>
              <a:gd name="connsiteY28" fmla="*/ 213704 h 475690"/>
              <a:gd name="connsiteX29" fmla="*/ 306088 w 570828"/>
              <a:gd name="connsiteY29" fmla="*/ 213343 h 475690"/>
              <a:gd name="connsiteX30" fmla="*/ 262351 w 570828"/>
              <a:gd name="connsiteY30" fmla="*/ 169606 h 475690"/>
              <a:gd name="connsiteX31" fmla="*/ 247823 w 570828"/>
              <a:gd name="connsiteY31" fmla="*/ 167818 h 475690"/>
              <a:gd name="connsiteX32" fmla="*/ 227326 w 570828"/>
              <a:gd name="connsiteY32" fmla="*/ 180128 h 475690"/>
              <a:gd name="connsiteX33" fmla="*/ 214748 w 570828"/>
              <a:gd name="connsiteY33" fmla="*/ 174902 h 475690"/>
              <a:gd name="connsiteX34" fmla="*/ 208942 w 570828"/>
              <a:gd name="connsiteY34" fmla="*/ 151709 h 475690"/>
              <a:gd name="connsiteX35" fmla="*/ 197409 w 570828"/>
              <a:gd name="connsiteY35" fmla="*/ 142709 h 475690"/>
              <a:gd name="connsiteX36" fmla="*/ 135579 w 570828"/>
              <a:gd name="connsiteY36" fmla="*/ 142709 h 475690"/>
              <a:gd name="connsiteX37" fmla="*/ 124046 w 570828"/>
              <a:gd name="connsiteY37" fmla="*/ 151709 h 475690"/>
              <a:gd name="connsiteX38" fmla="*/ 118240 w 570828"/>
              <a:gd name="connsiteY38" fmla="*/ 174902 h 475690"/>
              <a:gd name="connsiteX39" fmla="*/ 105663 w 570828"/>
              <a:gd name="connsiteY39" fmla="*/ 180128 h 475690"/>
              <a:gd name="connsiteX40" fmla="*/ 85165 w 570828"/>
              <a:gd name="connsiteY40" fmla="*/ 167818 h 475690"/>
              <a:gd name="connsiteX41" fmla="*/ 70637 w 570828"/>
              <a:gd name="connsiteY41" fmla="*/ 169606 h 475690"/>
              <a:gd name="connsiteX42" fmla="*/ 26900 w 570828"/>
              <a:gd name="connsiteY42" fmla="*/ 213343 h 475690"/>
              <a:gd name="connsiteX43" fmla="*/ 25112 w 570828"/>
              <a:gd name="connsiteY43" fmla="*/ 227871 h 475690"/>
              <a:gd name="connsiteX44" fmla="*/ 37423 w 570828"/>
              <a:gd name="connsiteY44" fmla="*/ 248368 h 475690"/>
              <a:gd name="connsiteX45" fmla="*/ 32196 w 570828"/>
              <a:gd name="connsiteY45" fmla="*/ 260946 h 475690"/>
              <a:gd name="connsiteX46" fmla="*/ 9004 w 570828"/>
              <a:gd name="connsiteY46" fmla="*/ 266752 h 475690"/>
              <a:gd name="connsiteX47" fmla="*/ 0 w 570828"/>
              <a:gd name="connsiteY47" fmla="*/ 278285 h 475690"/>
              <a:gd name="connsiteX48" fmla="*/ 0 w 570828"/>
              <a:gd name="connsiteY48" fmla="*/ 340115 h 475690"/>
              <a:gd name="connsiteX49" fmla="*/ 9001 w 570828"/>
              <a:gd name="connsiteY49" fmla="*/ 351648 h 475690"/>
              <a:gd name="connsiteX50" fmla="*/ 32193 w 570828"/>
              <a:gd name="connsiteY50" fmla="*/ 357454 h 475690"/>
              <a:gd name="connsiteX51" fmla="*/ 37420 w 570828"/>
              <a:gd name="connsiteY51" fmla="*/ 370031 h 475690"/>
              <a:gd name="connsiteX52" fmla="*/ 25109 w 570828"/>
              <a:gd name="connsiteY52" fmla="*/ 390529 h 475690"/>
              <a:gd name="connsiteX53" fmla="*/ 26897 w 570828"/>
              <a:gd name="connsiteY53" fmla="*/ 405057 h 475690"/>
              <a:gd name="connsiteX54" fmla="*/ 70634 w 570828"/>
              <a:gd name="connsiteY54" fmla="*/ 448794 h 475690"/>
              <a:gd name="connsiteX55" fmla="*/ 85162 w 570828"/>
              <a:gd name="connsiteY55" fmla="*/ 450582 h 475690"/>
              <a:gd name="connsiteX56" fmla="*/ 105659 w 570828"/>
              <a:gd name="connsiteY56" fmla="*/ 438271 h 475690"/>
              <a:gd name="connsiteX57" fmla="*/ 118237 w 570828"/>
              <a:gd name="connsiteY57" fmla="*/ 443498 h 475690"/>
              <a:gd name="connsiteX58" fmla="*/ 124043 w 570828"/>
              <a:gd name="connsiteY58" fmla="*/ 466690 h 475690"/>
              <a:gd name="connsiteX59" fmla="*/ 135576 w 570828"/>
              <a:gd name="connsiteY59" fmla="*/ 475691 h 475690"/>
              <a:gd name="connsiteX60" fmla="*/ 197406 w 570828"/>
              <a:gd name="connsiteY60" fmla="*/ 475691 h 475690"/>
              <a:gd name="connsiteX61" fmla="*/ 208939 w 570828"/>
              <a:gd name="connsiteY61" fmla="*/ 466690 h 475690"/>
              <a:gd name="connsiteX62" fmla="*/ 214745 w 570828"/>
              <a:gd name="connsiteY62" fmla="*/ 443498 h 475690"/>
              <a:gd name="connsiteX63" fmla="*/ 227322 w 570828"/>
              <a:gd name="connsiteY63" fmla="*/ 438271 h 475690"/>
              <a:gd name="connsiteX64" fmla="*/ 247820 w 570828"/>
              <a:gd name="connsiteY64" fmla="*/ 450582 h 475690"/>
              <a:gd name="connsiteX65" fmla="*/ 262348 w 570828"/>
              <a:gd name="connsiteY65" fmla="*/ 448794 h 475690"/>
              <a:gd name="connsiteX66" fmla="*/ 306085 w 570828"/>
              <a:gd name="connsiteY66" fmla="*/ 405057 h 475690"/>
              <a:gd name="connsiteX67" fmla="*/ 307873 w 570828"/>
              <a:gd name="connsiteY67" fmla="*/ 390529 h 475690"/>
              <a:gd name="connsiteX68" fmla="*/ 295562 w 570828"/>
              <a:gd name="connsiteY68" fmla="*/ 370031 h 475690"/>
              <a:gd name="connsiteX69" fmla="*/ 300789 w 570828"/>
              <a:gd name="connsiteY69" fmla="*/ 357454 h 475690"/>
              <a:gd name="connsiteX70" fmla="*/ 323981 w 570828"/>
              <a:gd name="connsiteY70" fmla="*/ 351648 h 475690"/>
              <a:gd name="connsiteX71" fmla="*/ 332982 w 570828"/>
              <a:gd name="connsiteY71" fmla="*/ 340115 h 475690"/>
              <a:gd name="connsiteX72" fmla="*/ 332982 w 570828"/>
              <a:gd name="connsiteY72" fmla="*/ 278285 h 475690"/>
              <a:gd name="connsiteX73" fmla="*/ 323981 w 570828"/>
              <a:gd name="connsiteY73" fmla="*/ 266752 h 475690"/>
              <a:gd name="connsiteX74" fmla="*/ 300789 w 570828"/>
              <a:gd name="connsiteY74" fmla="*/ 260946 h 475690"/>
              <a:gd name="connsiteX75" fmla="*/ 295562 w 570828"/>
              <a:gd name="connsiteY75" fmla="*/ 248368 h 475690"/>
              <a:gd name="connsiteX76" fmla="*/ 307873 w 570828"/>
              <a:gd name="connsiteY76" fmla="*/ 227871 h 475690"/>
              <a:gd name="connsiteX77" fmla="*/ 308533 w 570828"/>
              <a:gd name="connsiteY77" fmla="*/ 224757 h 475690"/>
              <a:gd name="connsiteX78" fmla="*/ 308709 w 570828"/>
              <a:gd name="connsiteY78" fmla="*/ 225118 h 475690"/>
              <a:gd name="connsiteX79" fmla="*/ 345711 w 570828"/>
              <a:gd name="connsiteY79" fmla="*/ 262120 h 475690"/>
              <a:gd name="connsiteX80" fmla="*/ 360239 w 570828"/>
              <a:gd name="connsiteY80" fmla="*/ 263908 h 475690"/>
              <a:gd name="connsiteX81" fmla="*/ 381027 w 570828"/>
              <a:gd name="connsiteY81" fmla="*/ 251434 h 475690"/>
              <a:gd name="connsiteX82" fmla="*/ 384535 w 570828"/>
              <a:gd name="connsiteY82" fmla="*/ 252863 h 475690"/>
              <a:gd name="connsiteX83" fmla="*/ 390423 w 570828"/>
              <a:gd name="connsiteY83" fmla="*/ 276404 h 475690"/>
              <a:gd name="connsiteX84" fmla="*/ 401955 w 570828"/>
              <a:gd name="connsiteY84" fmla="*/ 285416 h 475690"/>
              <a:gd name="connsiteX85" fmla="*/ 454287 w 570828"/>
              <a:gd name="connsiteY85" fmla="*/ 285416 h 475690"/>
              <a:gd name="connsiteX86" fmla="*/ 465819 w 570828"/>
              <a:gd name="connsiteY86" fmla="*/ 276404 h 475690"/>
              <a:gd name="connsiteX87" fmla="*/ 471707 w 570828"/>
              <a:gd name="connsiteY87" fmla="*/ 252863 h 475690"/>
              <a:gd name="connsiteX88" fmla="*/ 475215 w 570828"/>
              <a:gd name="connsiteY88" fmla="*/ 251434 h 475690"/>
              <a:gd name="connsiteX89" fmla="*/ 496003 w 570828"/>
              <a:gd name="connsiteY89" fmla="*/ 263908 h 475690"/>
              <a:gd name="connsiteX90" fmla="*/ 510531 w 570828"/>
              <a:gd name="connsiteY90" fmla="*/ 262120 h 475690"/>
              <a:gd name="connsiteX91" fmla="*/ 547533 w 570828"/>
              <a:gd name="connsiteY91" fmla="*/ 225118 h 475690"/>
              <a:gd name="connsiteX92" fmla="*/ 549321 w 570828"/>
              <a:gd name="connsiteY92" fmla="*/ 210590 h 475690"/>
              <a:gd name="connsiteX93" fmla="*/ 536848 w 570828"/>
              <a:gd name="connsiteY93" fmla="*/ 189801 h 475690"/>
              <a:gd name="connsiteX94" fmla="*/ 538276 w 570828"/>
              <a:gd name="connsiteY94" fmla="*/ 186294 h 475690"/>
              <a:gd name="connsiteX95" fmla="*/ 561817 w 570828"/>
              <a:gd name="connsiteY95" fmla="*/ 180406 h 475690"/>
              <a:gd name="connsiteX96" fmla="*/ 570829 w 570828"/>
              <a:gd name="connsiteY96" fmla="*/ 168873 h 475690"/>
              <a:gd name="connsiteX97" fmla="*/ 570829 w 570828"/>
              <a:gd name="connsiteY97" fmla="*/ 116542 h 475690"/>
              <a:gd name="connsiteX98" fmla="*/ 561819 w 570828"/>
              <a:gd name="connsiteY98" fmla="*/ 105009 h 475690"/>
              <a:gd name="connsiteX99" fmla="*/ 166492 w 570828"/>
              <a:gd name="connsiteY99" fmla="*/ 380554 h 475690"/>
              <a:gd name="connsiteX100" fmla="*/ 95138 w 570828"/>
              <a:gd name="connsiteY100" fmla="*/ 309200 h 475690"/>
              <a:gd name="connsiteX101" fmla="*/ 166492 w 570828"/>
              <a:gd name="connsiteY101" fmla="*/ 237846 h 475690"/>
              <a:gd name="connsiteX102" fmla="*/ 237846 w 570828"/>
              <a:gd name="connsiteY102" fmla="*/ 309200 h 475690"/>
              <a:gd name="connsiteX103" fmla="*/ 166492 w 570828"/>
              <a:gd name="connsiteY103" fmla="*/ 380554 h 475690"/>
              <a:gd name="connsiteX104" fmla="*/ 428123 w 570828"/>
              <a:gd name="connsiteY104" fmla="*/ 190276 h 475690"/>
              <a:gd name="connsiteX105" fmla="*/ 380554 w 570828"/>
              <a:gd name="connsiteY105" fmla="*/ 142707 h 475690"/>
              <a:gd name="connsiteX106" fmla="*/ 428123 w 570828"/>
              <a:gd name="connsiteY106" fmla="*/ 95138 h 475690"/>
              <a:gd name="connsiteX107" fmla="*/ 475693 w 570828"/>
              <a:gd name="connsiteY107" fmla="*/ 142708 h 475690"/>
              <a:gd name="connsiteX108" fmla="*/ 428123 w 570828"/>
              <a:gd name="connsiteY108" fmla="*/ 190276 h 4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70828" h="475690">
                <a:moveTo>
                  <a:pt x="561819" y="105009"/>
                </a:moveTo>
                <a:lnTo>
                  <a:pt x="538278" y="99122"/>
                </a:lnTo>
                <a:cubicBezTo>
                  <a:pt x="537825" y="97937"/>
                  <a:pt x="537337" y="96776"/>
                  <a:pt x="536850" y="95614"/>
                </a:cubicBezTo>
                <a:lnTo>
                  <a:pt x="549323" y="74826"/>
                </a:lnTo>
                <a:cubicBezTo>
                  <a:pt x="552134" y="70145"/>
                  <a:pt x="551390" y="64153"/>
                  <a:pt x="547535" y="60297"/>
                </a:cubicBezTo>
                <a:lnTo>
                  <a:pt x="510534" y="23297"/>
                </a:lnTo>
                <a:cubicBezTo>
                  <a:pt x="506666" y="19406"/>
                  <a:pt x="500686" y="18698"/>
                  <a:pt x="496005" y="21509"/>
                </a:cubicBezTo>
                <a:lnTo>
                  <a:pt x="475217" y="33981"/>
                </a:lnTo>
                <a:cubicBezTo>
                  <a:pt x="474055" y="33482"/>
                  <a:pt x="472882" y="33006"/>
                  <a:pt x="471709" y="32553"/>
                </a:cubicBezTo>
                <a:lnTo>
                  <a:pt x="465822" y="9012"/>
                </a:lnTo>
                <a:cubicBezTo>
                  <a:pt x="464497" y="3716"/>
                  <a:pt x="459748" y="0"/>
                  <a:pt x="454289" y="0"/>
                </a:cubicBezTo>
                <a:lnTo>
                  <a:pt x="401958" y="0"/>
                </a:lnTo>
                <a:cubicBezTo>
                  <a:pt x="396499" y="0"/>
                  <a:pt x="391750" y="3716"/>
                  <a:pt x="390425" y="9012"/>
                </a:cubicBezTo>
                <a:lnTo>
                  <a:pt x="384537" y="32553"/>
                </a:lnTo>
                <a:cubicBezTo>
                  <a:pt x="383364" y="33006"/>
                  <a:pt x="382191" y="33482"/>
                  <a:pt x="381030" y="33981"/>
                </a:cubicBezTo>
                <a:lnTo>
                  <a:pt x="360241" y="21509"/>
                </a:lnTo>
                <a:cubicBezTo>
                  <a:pt x="355561" y="18721"/>
                  <a:pt x="349568" y="19429"/>
                  <a:pt x="345713" y="23297"/>
                </a:cubicBezTo>
                <a:lnTo>
                  <a:pt x="308713" y="60297"/>
                </a:lnTo>
                <a:cubicBezTo>
                  <a:pt x="304857" y="64153"/>
                  <a:pt x="304114" y="70145"/>
                  <a:pt x="306924" y="74826"/>
                </a:cubicBezTo>
                <a:lnTo>
                  <a:pt x="319398" y="95614"/>
                </a:lnTo>
                <a:cubicBezTo>
                  <a:pt x="318909" y="96776"/>
                  <a:pt x="318422" y="97937"/>
                  <a:pt x="317970" y="99122"/>
                </a:cubicBezTo>
                <a:lnTo>
                  <a:pt x="294428" y="105009"/>
                </a:lnTo>
                <a:cubicBezTo>
                  <a:pt x="289133" y="106334"/>
                  <a:pt x="285417" y="111083"/>
                  <a:pt x="285417" y="116542"/>
                </a:cubicBezTo>
                <a:lnTo>
                  <a:pt x="285417" y="168873"/>
                </a:lnTo>
                <a:cubicBezTo>
                  <a:pt x="285417" y="174332"/>
                  <a:pt x="289133" y="179082"/>
                  <a:pt x="294428" y="180406"/>
                </a:cubicBezTo>
                <a:lnTo>
                  <a:pt x="317970" y="186294"/>
                </a:lnTo>
                <a:cubicBezTo>
                  <a:pt x="318422" y="187479"/>
                  <a:pt x="318898" y="188640"/>
                  <a:pt x="319398" y="189801"/>
                </a:cubicBezTo>
                <a:lnTo>
                  <a:pt x="306924" y="210590"/>
                </a:lnTo>
                <a:cubicBezTo>
                  <a:pt x="306347" y="211552"/>
                  <a:pt x="306545" y="212661"/>
                  <a:pt x="306264" y="213704"/>
                </a:cubicBezTo>
                <a:cubicBezTo>
                  <a:pt x="306168" y="213601"/>
                  <a:pt x="306188" y="213443"/>
                  <a:pt x="306088" y="213343"/>
                </a:cubicBezTo>
                <a:lnTo>
                  <a:pt x="262351" y="169606"/>
                </a:lnTo>
                <a:cubicBezTo>
                  <a:pt x="258484" y="165738"/>
                  <a:pt x="252480" y="165007"/>
                  <a:pt x="247823" y="167818"/>
                </a:cubicBezTo>
                <a:lnTo>
                  <a:pt x="227326" y="180128"/>
                </a:lnTo>
                <a:cubicBezTo>
                  <a:pt x="223203" y="178177"/>
                  <a:pt x="218998" y="176435"/>
                  <a:pt x="214748" y="174902"/>
                </a:cubicBezTo>
                <a:lnTo>
                  <a:pt x="208942" y="151709"/>
                </a:lnTo>
                <a:cubicBezTo>
                  <a:pt x="207617" y="146425"/>
                  <a:pt x="202868" y="142709"/>
                  <a:pt x="197409" y="142709"/>
                </a:cubicBezTo>
                <a:lnTo>
                  <a:pt x="135579" y="142709"/>
                </a:lnTo>
                <a:cubicBezTo>
                  <a:pt x="130120" y="142709"/>
                  <a:pt x="125371" y="146425"/>
                  <a:pt x="124046" y="151709"/>
                </a:cubicBezTo>
                <a:lnTo>
                  <a:pt x="118240" y="174902"/>
                </a:lnTo>
                <a:cubicBezTo>
                  <a:pt x="113989" y="176435"/>
                  <a:pt x="109786" y="178177"/>
                  <a:pt x="105663" y="180128"/>
                </a:cubicBezTo>
                <a:lnTo>
                  <a:pt x="85165" y="167818"/>
                </a:lnTo>
                <a:cubicBezTo>
                  <a:pt x="80520" y="165019"/>
                  <a:pt x="74492" y="165738"/>
                  <a:pt x="70637" y="169606"/>
                </a:cubicBezTo>
                <a:lnTo>
                  <a:pt x="26900" y="213343"/>
                </a:lnTo>
                <a:cubicBezTo>
                  <a:pt x="23045" y="217198"/>
                  <a:pt x="22301" y="223190"/>
                  <a:pt x="25112" y="227871"/>
                </a:cubicBezTo>
                <a:lnTo>
                  <a:pt x="37423" y="248368"/>
                </a:lnTo>
                <a:cubicBezTo>
                  <a:pt x="35472" y="252491"/>
                  <a:pt x="33729" y="256696"/>
                  <a:pt x="32196" y="260946"/>
                </a:cubicBezTo>
                <a:lnTo>
                  <a:pt x="9004" y="266752"/>
                </a:lnTo>
                <a:cubicBezTo>
                  <a:pt x="3716" y="268077"/>
                  <a:pt x="0" y="272826"/>
                  <a:pt x="0" y="278285"/>
                </a:cubicBezTo>
                <a:lnTo>
                  <a:pt x="0" y="340115"/>
                </a:lnTo>
                <a:cubicBezTo>
                  <a:pt x="0" y="345574"/>
                  <a:pt x="3716" y="350323"/>
                  <a:pt x="9001" y="351648"/>
                </a:cubicBezTo>
                <a:lnTo>
                  <a:pt x="32193" y="357454"/>
                </a:lnTo>
                <a:cubicBezTo>
                  <a:pt x="33726" y="361705"/>
                  <a:pt x="35468" y="365908"/>
                  <a:pt x="37420" y="370031"/>
                </a:cubicBezTo>
                <a:lnTo>
                  <a:pt x="25109" y="390529"/>
                </a:lnTo>
                <a:cubicBezTo>
                  <a:pt x="22298" y="395209"/>
                  <a:pt x="23042" y="401202"/>
                  <a:pt x="26897" y="405057"/>
                </a:cubicBezTo>
                <a:lnTo>
                  <a:pt x="70634" y="448794"/>
                </a:lnTo>
                <a:cubicBezTo>
                  <a:pt x="74489" y="452638"/>
                  <a:pt x="80505" y="453358"/>
                  <a:pt x="85162" y="450582"/>
                </a:cubicBezTo>
                <a:lnTo>
                  <a:pt x="105659" y="438271"/>
                </a:lnTo>
                <a:cubicBezTo>
                  <a:pt x="109782" y="440222"/>
                  <a:pt x="113987" y="441965"/>
                  <a:pt x="118237" y="443498"/>
                </a:cubicBezTo>
                <a:lnTo>
                  <a:pt x="124043" y="466690"/>
                </a:lnTo>
                <a:cubicBezTo>
                  <a:pt x="125368" y="471975"/>
                  <a:pt x="130117" y="475691"/>
                  <a:pt x="135576" y="475691"/>
                </a:cubicBezTo>
                <a:lnTo>
                  <a:pt x="197406" y="475691"/>
                </a:lnTo>
                <a:cubicBezTo>
                  <a:pt x="202865" y="475691"/>
                  <a:pt x="207614" y="471975"/>
                  <a:pt x="208939" y="466690"/>
                </a:cubicBezTo>
                <a:lnTo>
                  <a:pt x="214745" y="443498"/>
                </a:lnTo>
                <a:cubicBezTo>
                  <a:pt x="218996" y="441965"/>
                  <a:pt x="223199" y="440222"/>
                  <a:pt x="227322" y="438271"/>
                </a:cubicBezTo>
                <a:lnTo>
                  <a:pt x="247820" y="450582"/>
                </a:lnTo>
                <a:cubicBezTo>
                  <a:pt x="252489" y="453369"/>
                  <a:pt x="258504" y="452638"/>
                  <a:pt x="262348" y="448794"/>
                </a:cubicBezTo>
                <a:lnTo>
                  <a:pt x="306085" y="405057"/>
                </a:lnTo>
                <a:cubicBezTo>
                  <a:pt x="309940" y="401202"/>
                  <a:pt x="310684" y="395209"/>
                  <a:pt x="307873" y="390529"/>
                </a:cubicBezTo>
                <a:lnTo>
                  <a:pt x="295562" y="370031"/>
                </a:lnTo>
                <a:cubicBezTo>
                  <a:pt x="297513" y="365908"/>
                  <a:pt x="299256" y="361704"/>
                  <a:pt x="300789" y="357454"/>
                </a:cubicBezTo>
                <a:lnTo>
                  <a:pt x="323981" y="351648"/>
                </a:lnTo>
                <a:cubicBezTo>
                  <a:pt x="329266" y="350323"/>
                  <a:pt x="332982" y="345574"/>
                  <a:pt x="332982" y="340115"/>
                </a:cubicBezTo>
                <a:lnTo>
                  <a:pt x="332982" y="278285"/>
                </a:lnTo>
                <a:cubicBezTo>
                  <a:pt x="332982" y="272826"/>
                  <a:pt x="329266" y="268077"/>
                  <a:pt x="323981" y="266752"/>
                </a:cubicBezTo>
                <a:lnTo>
                  <a:pt x="300789" y="260946"/>
                </a:lnTo>
                <a:cubicBezTo>
                  <a:pt x="299256" y="256694"/>
                  <a:pt x="297513" y="252491"/>
                  <a:pt x="295562" y="248368"/>
                </a:cubicBezTo>
                <a:lnTo>
                  <a:pt x="307873" y="227871"/>
                </a:lnTo>
                <a:cubicBezTo>
                  <a:pt x="308451" y="226909"/>
                  <a:pt x="308252" y="225799"/>
                  <a:pt x="308533" y="224757"/>
                </a:cubicBezTo>
                <a:cubicBezTo>
                  <a:pt x="308629" y="224859"/>
                  <a:pt x="308609" y="225018"/>
                  <a:pt x="308709" y="225118"/>
                </a:cubicBezTo>
                <a:lnTo>
                  <a:pt x="345711" y="262120"/>
                </a:lnTo>
                <a:cubicBezTo>
                  <a:pt x="349566" y="265987"/>
                  <a:pt x="355547" y="266684"/>
                  <a:pt x="360239" y="263908"/>
                </a:cubicBezTo>
                <a:lnTo>
                  <a:pt x="381027" y="251434"/>
                </a:lnTo>
                <a:cubicBezTo>
                  <a:pt x="382189" y="251934"/>
                  <a:pt x="383350" y="252410"/>
                  <a:pt x="384535" y="252863"/>
                </a:cubicBezTo>
                <a:lnTo>
                  <a:pt x="390423" y="276404"/>
                </a:lnTo>
                <a:cubicBezTo>
                  <a:pt x="391747" y="281700"/>
                  <a:pt x="396497" y="285416"/>
                  <a:pt x="401955" y="285416"/>
                </a:cubicBezTo>
                <a:lnTo>
                  <a:pt x="454287" y="285416"/>
                </a:lnTo>
                <a:cubicBezTo>
                  <a:pt x="459745" y="285416"/>
                  <a:pt x="464495" y="281700"/>
                  <a:pt x="465819" y="276404"/>
                </a:cubicBezTo>
                <a:lnTo>
                  <a:pt x="471707" y="252863"/>
                </a:lnTo>
                <a:cubicBezTo>
                  <a:pt x="472892" y="252410"/>
                  <a:pt x="474053" y="251934"/>
                  <a:pt x="475215" y="251434"/>
                </a:cubicBezTo>
                <a:lnTo>
                  <a:pt x="496003" y="263908"/>
                </a:lnTo>
                <a:cubicBezTo>
                  <a:pt x="500695" y="266695"/>
                  <a:pt x="506687" y="265964"/>
                  <a:pt x="510531" y="262120"/>
                </a:cubicBezTo>
                <a:lnTo>
                  <a:pt x="547533" y="225118"/>
                </a:lnTo>
                <a:cubicBezTo>
                  <a:pt x="551388" y="221263"/>
                  <a:pt x="552132" y="215270"/>
                  <a:pt x="549321" y="210590"/>
                </a:cubicBezTo>
                <a:lnTo>
                  <a:pt x="536848" y="189801"/>
                </a:lnTo>
                <a:cubicBezTo>
                  <a:pt x="537347" y="188640"/>
                  <a:pt x="537823" y="187479"/>
                  <a:pt x="538276" y="186294"/>
                </a:cubicBezTo>
                <a:lnTo>
                  <a:pt x="561817" y="180406"/>
                </a:lnTo>
                <a:cubicBezTo>
                  <a:pt x="567113" y="179082"/>
                  <a:pt x="570829" y="174332"/>
                  <a:pt x="570829" y="168873"/>
                </a:cubicBezTo>
                <a:lnTo>
                  <a:pt x="570829" y="116542"/>
                </a:lnTo>
                <a:cubicBezTo>
                  <a:pt x="570831" y="111083"/>
                  <a:pt x="567115" y="106334"/>
                  <a:pt x="561819" y="105009"/>
                </a:cubicBezTo>
                <a:close/>
                <a:moveTo>
                  <a:pt x="166492" y="380554"/>
                </a:moveTo>
                <a:cubicBezTo>
                  <a:pt x="127145" y="380554"/>
                  <a:pt x="95138" y="348547"/>
                  <a:pt x="95138" y="309200"/>
                </a:cubicBezTo>
                <a:cubicBezTo>
                  <a:pt x="95138" y="269853"/>
                  <a:pt x="127145" y="237846"/>
                  <a:pt x="166492" y="237846"/>
                </a:cubicBezTo>
                <a:cubicBezTo>
                  <a:pt x="205839" y="237846"/>
                  <a:pt x="237846" y="269853"/>
                  <a:pt x="237846" y="309200"/>
                </a:cubicBezTo>
                <a:cubicBezTo>
                  <a:pt x="237846" y="348547"/>
                  <a:pt x="205839" y="380554"/>
                  <a:pt x="166492" y="380554"/>
                </a:cubicBezTo>
                <a:close/>
                <a:moveTo>
                  <a:pt x="428123" y="190276"/>
                </a:moveTo>
                <a:cubicBezTo>
                  <a:pt x="401888" y="190276"/>
                  <a:pt x="380554" y="168943"/>
                  <a:pt x="380554" y="142707"/>
                </a:cubicBezTo>
                <a:cubicBezTo>
                  <a:pt x="380554" y="116471"/>
                  <a:pt x="401888" y="95138"/>
                  <a:pt x="428123" y="95138"/>
                </a:cubicBezTo>
                <a:cubicBezTo>
                  <a:pt x="454358" y="95138"/>
                  <a:pt x="475693" y="116472"/>
                  <a:pt x="475693" y="142708"/>
                </a:cubicBezTo>
                <a:cubicBezTo>
                  <a:pt x="475693" y="168944"/>
                  <a:pt x="454358" y="190276"/>
                  <a:pt x="428123" y="190276"/>
                </a:cubicBezTo>
                <a:close/>
              </a:path>
            </a:pathLst>
          </a:custGeom>
          <a:solidFill>
            <a:schemeClr val="bg1"/>
          </a:solidFill>
          <a:ln w="1098" cap="flat">
            <a:noFill/>
            <a:prstDash val="solid"/>
            <a:miter/>
          </a:ln>
        </p:spPr>
        <p:txBody>
          <a:bodyPr rtlCol="0" anchor="ctr"/>
          <a:lstStyle/>
          <a:p>
            <a:endParaRPr lang="es-MX" sz="900"/>
          </a:p>
        </p:txBody>
      </p:sp>
      <p:sp>
        <p:nvSpPr>
          <p:cNvPr id="28" name="CuadroTexto 351">
            <a:extLst>
              <a:ext uri="{FF2B5EF4-FFF2-40B4-BE49-F238E27FC236}">
                <a16:creationId xmlns:a16="http://schemas.microsoft.com/office/drawing/2014/main" id="{5FF9A8CD-EB48-044A-B5BA-E4E328F9EBD3}"/>
              </a:ext>
            </a:extLst>
          </p:cNvPr>
          <p:cNvSpPr txBox="1"/>
          <p:nvPr/>
        </p:nvSpPr>
        <p:spPr>
          <a:xfrm>
            <a:off x="9170613" y="5186620"/>
            <a:ext cx="2105949" cy="1015663"/>
          </a:xfrm>
          <a:prstGeom prst="rect">
            <a:avLst/>
          </a:prstGeom>
          <a:noFill/>
        </p:spPr>
        <p:txBody>
          <a:bodyPr wrap="square" rtlCol="0">
            <a:spAutoFit/>
          </a:bodyPr>
          <a:lstStyle/>
          <a:p>
            <a:pPr algn="ctr"/>
            <a:r>
              <a:rPr lang="en-US" sz="2000" b="1" dirty="0">
                <a:solidFill>
                  <a:schemeClr val="bg1"/>
                </a:solidFill>
                <a:latin typeface="Poppins SemiBold" pitchFamily="2" charset="77"/>
                <a:ea typeface="Lato Light" panose="020F0502020204030203" pitchFamily="34" charset="0"/>
                <a:cs typeface="Poppins SemiBold" pitchFamily="2" charset="77"/>
              </a:rPr>
              <a:t>Plan a summit and draft a charter</a:t>
            </a:r>
          </a:p>
        </p:txBody>
      </p:sp>
    </p:spTree>
    <p:extLst>
      <p:ext uri="{BB962C8B-B14F-4D97-AF65-F5344CB8AC3E}">
        <p14:creationId xmlns:p14="http://schemas.microsoft.com/office/powerpoint/2010/main" val="4212308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337D-2948-4677-878B-3A397FA128F3}"/>
              </a:ext>
            </a:extLst>
          </p:cNvPr>
          <p:cNvSpPr>
            <a:spLocks noGrp="1"/>
          </p:cNvSpPr>
          <p:nvPr>
            <p:ph type="title"/>
          </p:nvPr>
        </p:nvSpPr>
        <p:spPr>
          <a:xfrm>
            <a:off x="837008" y="1197245"/>
            <a:ext cx="4745799" cy="910299"/>
          </a:xfrm>
        </p:spPr>
        <p:txBody>
          <a:bodyPr/>
          <a:lstStyle/>
          <a:p>
            <a:r>
              <a:rPr lang="en-US" sz="4400" dirty="0"/>
              <a:t>Step #1</a:t>
            </a:r>
          </a:p>
        </p:txBody>
      </p:sp>
      <p:sp>
        <p:nvSpPr>
          <p:cNvPr id="7" name="Rounded Rectangle 6">
            <a:extLst>
              <a:ext uri="{FF2B5EF4-FFF2-40B4-BE49-F238E27FC236}">
                <a16:creationId xmlns:a16="http://schemas.microsoft.com/office/drawing/2014/main" id="{479BA921-83DB-5E4E-9AA0-D4D2594F94B6}"/>
              </a:ext>
              <a:ext uri="{C183D7F6-B498-43B3-948B-1728B52AA6E4}">
                <adec:decorative xmlns:adec="http://schemas.microsoft.com/office/drawing/2017/decorative" val="1"/>
              </a:ext>
            </a:extLst>
          </p:cNvPr>
          <p:cNvSpPr/>
          <p:nvPr/>
        </p:nvSpPr>
        <p:spPr>
          <a:xfrm>
            <a:off x="837009" y="2439057"/>
            <a:ext cx="2311400" cy="2311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bg1"/>
              </a:solidFill>
              <a:latin typeface="Poppins SemiBold" pitchFamily="2" charset="77"/>
              <a:ea typeface="Lato Light" panose="020F0502020204030203" pitchFamily="34" charset="0"/>
              <a:cs typeface="Poppins SemiBold" pitchFamily="2" charset="77"/>
            </a:endParaRPr>
          </a:p>
          <a:p>
            <a:pPr algn="ctr"/>
            <a:endParaRPr lang="en-US" sz="900" b="1" dirty="0">
              <a:solidFill>
                <a:schemeClr val="bg1"/>
              </a:solidFill>
              <a:latin typeface="Poppins SemiBold" pitchFamily="2" charset="77"/>
              <a:ea typeface="Lato Light" panose="020F0502020204030203" pitchFamily="34" charset="0"/>
              <a:cs typeface="Poppins SemiBold" pitchFamily="2" charset="77"/>
            </a:endParaRPr>
          </a:p>
          <a:p>
            <a:pPr algn="ctr"/>
            <a:endParaRPr lang="en-US" sz="900" b="1" dirty="0">
              <a:solidFill>
                <a:schemeClr val="bg1"/>
              </a:solidFill>
              <a:latin typeface="Poppins SemiBold" pitchFamily="2" charset="77"/>
              <a:ea typeface="Lato Light" panose="020F0502020204030203" pitchFamily="34" charset="0"/>
              <a:cs typeface="Poppins SemiBold" pitchFamily="2" charset="77"/>
            </a:endParaRPr>
          </a:p>
          <a:p>
            <a:pPr algn="ctr"/>
            <a:endParaRPr lang="en-US" sz="900" b="1" dirty="0">
              <a:solidFill>
                <a:schemeClr val="bg1"/>
              </a:solidFill>
              <a:latin typeface="Poppins SemiBold" pitchFamily="2" charset="77"/>
              <a:ea typeface="Lato Light" panose="020F0502020204030203" pitchFamily="34" charset="0"/>
              <a:cs typeface="Poppins SemiBold" pitchFamily="2" charset="77"/>
            </a:endParaRPr>
          </a:p>
          <a:p>
            <a:pPr algn="ctr"/>
            <a:endParaRPr lang="en-US" sz="900" b="1" dirty="0">
              <a:solidFill>
                <a:schemeClr val="bg1"/>
              </a:solidFill>
              <a:latin typeface="Poppins SemiBold" pitchFamily="2" charset="77"/>
              <a:ea typeface="Lato Light" panose="020F0502020204030203" pitchFamily="34" charset="0"/>
              <a:cs typeface="Poppins SemiBold" pitchFamily="2" charset="77"/>
            </a:endParaRPr>
          </a:p>
          <a:p>
            <a:pPr algn="ctr"/>
            <a:endParaRPr lang="en-US" sz="900" b="1" dirty="0">
              <a:solidFill>
                <a:schemeClr val="bg1"/>
              </a:solidFill>
              <a:latin typeface="Poppins SemiBold" pitchFamily="2" charset="77"/>
              <a:ea typeface="Lato Light" panose="020F0502020204030203" pitchFamily="34" charset="0"/>
              <a:cs typeface="Poppins SemiBold" pitchFamily="2" charset="77"/>
            </a:endParaRPr>
          </a:p>
          <a:p>
            <a:pPr algn="ctr"/>
            <a:r>
              <a:rPr lang="en-US" sz="2000" b="1" dirty="0">
                <a:solidFill>
                  <a:schemeClr val="bg1"/>
                </a:solidFill>
                <a:latin typeface="Poppins SemiBold" pitchFamily="2" charset="77"/>
                <a:ea typeface="Lato Light" panose="020F0502020204030203" pitchFamily="34" charset="0"/>
                <a:cs typeface="Poppins SemiBold" pitchFamily="2" charset="77"/>
              </a:rPr>
              <a:t>Define the Problem</a:t>
            </a:r>
          </a:p>
          <a:p>
            <a:pPr algn="ctr"/>
            <a:endParaRPr lang="en-US" sz="900" dirty="0"/>
          </a:p>
        </p:txBody>
      </p:sp>
      <p:sp>
        <p:nvSpPr>
          <p:cNvPr id="8" name="Freeform 7" descr="Lightbulb">
            <a:extLst>
              <a:ext uri="{FF2B5EF4-FFF2-40B4-BE49-F238E27FC236}">
                <a16:creationId xmlns:a16="http://schemas.microsoft.com/office/drawing/2014/main" id="{95C85A3E-C372-2545-89A0-C9315A4DD016}"/>
              </a:ext>
            </a:extLst>
          </p:cNvPr>
          <p:cNvSpPr/>
          <p:nvPr/>
        </p:nvSpPr>
        <p:spPr>
          <a:xfrm>
            <a:off x="1797166" y="2801077"/>
            <a:ext cx="391086" cy="586627"/>
          </a:xfrm>
          <a:custGeom>
            <a:avLst/>
            <a:gdLst>
              <a:gd name="connsiteX0" fmla="*/ 135438 w 431300"/>
              <a:gd name="connsiteY0" fmla="*/ 566081 h 646949"/>
              <a:gd name="connsiteX1" fmla="*/ 142681 w 431300"/>
              <a:gd name="connsiteY1" fmla="*/ 581875 h 646949"/>
              <a:gd name="connsiteX2" fmla="*/ 153842 w 431300"/>
              <a:gd name="connsiteY2" fmla="*/ 593036 h 646949"/>
              <a:gd name="connsiteX3" fmla="*/ 277461 w 431300"/>
              <a:gd name="connsiteY3" fmla="*/ 593036 h 646949"/>
              <a:gd name="connsiteX4" fmla="*/ 288622 w 431300"/>
              <a:gd name="connsiteY4" fmla="*/ 581875 h 646949"/>
              <a:gd name="connsiteX5" fmla="*/ 295866 w 431300"/>
              <a:gd name="connsiteY5" fmla="*/ 566081 h 646949"/>
              <a:gd name="connsiteX6" fmla="*/ 134783 w 431300"/>
              <a:gd name="connsiteY6" fmla="*/ 485212 h 646949"/>
              <a:gd name="connsiteX7" fmla="*/ 134783 w 431300"/>
              <a:gd name="connsiteY7" fmla="*/ 512168 h 646949"/>
              <a:gd name="connsiteX8" fmla="*/ 296520 w 431300"/>
              <a:gd name="connsiteY8" fmla="*/ 512168 h 646949"/>
              <a:gd name="connsiteX9" fmla="*/ 296520 w 431300"/>
              <a:gd name="connsiteY9" fmla="*/ 485212 h 646949"/>
              <a:gd name="connsiteX10" fmla="*/ 215651 w 431300"/>
              <a:gd name="connsiteY10" fmla="*/ 0 h 646949"/>
              <a:gd name="connsiteX11" fmla="*/ 431300 w 431300"/>
              <a:gd name="connsiteY11" fmla="*/ 215649 h 646949"/>
              <a:gd name="connsiteX12" fmla="*/ 370451 w 431300"/>
              <a:gd name="connsiteY12" fmla="*/ 372096 h 646949"/>
              <a:gd name="connsiteX13" fmla="*/ 350432 w 431300"/>
              <a:gd name="connsiteY13" fmla="*/ 404343 h 646949"/>
              <a:gd name="connsiteX14" fmla="*/ 350432 w 431300"/>
              <a:gd name="connsiteY14" fmla="*/ 431301 h 646949"/>
              <a:gd name="connsiteX15" fmla="*/ 323476 w 431300"/>
              <a:gd name="connsiteY15" fmla="*/ 477715 h 646949"/>
              <a:gd name="connsiteX16" fmla="*/ 323476 w 431300"/>
              <a:gd name="connsiteY16" fmla="*/ 562816 h 646949"/>
              <a:gd name="connsiteX17" fmla="*/ 307681 w 431300"/>
              <a:gd name="connsiteY17" fmla="*/ 600935 h 646949"/>
              <a:gd name="connsiteX18" fmla="*/ 292588 w 431300"/>
              <a:gd name="connsiteY18" fmla="*/ 616028 h 646949"/>
              <a:gd name="connsiteX19" fmla="*/ 292555 w 431300"/>
              <a:gd name="connsiteY19" fmla="*/ 616061 h 646949"/>
              <a:gd name="connsiteX20" fmla="*/ 281410 w 431300"/>
              <a:gd name="connsiteY20" fmla="*/ 627206 h 646949"/>
              <a:gd name="connsiteX21" fmla="*/ 233749 w 431300"/>
              <a:gd name="connsiteY21" fmla="*/ 646949 h 646949"/>
              <a:gd name="connsiteX22" fmla="*/ 197552 w 431300"/>
              <a:gd name="connsiteY22" fmla="*/ 646949 h 646949"/>
              <a:gd name="connsiteX23" fmla="*/ 149891 w 431300"/>
              <a:gd name="connsiteY23" fmla="*/ 627206 h 646949"/>
              <a:gd name="connsiteX24" fmla="*/ 138746 w 431300"/>
              <a:gd name="connsiteY24" fmla="*/ 616061 h 646949"/>
              <a:gd name="connsiteX25" fmla="*/ 138713 w 431300"/>
              <a:gd name="connsiteY25" fmla="*/ 616028 h 646949"/>
              <a:gd name="connsiteX26" fmla="*/ 123620 w 431300"/>
              <a:gd name="connsiteY26" fmla="*/ 600935 h 646949"/>
              <a:gd name="connsiteX27" fmla="*/ 107825 w 431300"/>
              <a:gd name="connsiteY27" fmla="*/ 562816 h 646949"/>
              <a:gd name="connsiteX28" fmla="*/ 107825 w 431300"/>
              <a:gd name="connsiteY28" fmla="*/ 477715 h 646949"/>
              <a:gd name="connsiteX29" fmla="*/ 80869 w 431300"/>
              <a:gd name="connsiteY29" fmla="*/ 431301 h 646949"/>
              <a:gd name="connsiteX30" fmla="*/ 80869 w 431300"/>
              <a:gd name="connsiteY30" fmla="*/ 404345 h 646949"/>
              <a:gd name="connsiteX31" fmla="*/ 60850 w 431300"/>
              <a:gd name="connsiteY31" fmla="*/ 372097 h 646949"/>
              <a:gd name="connsiteX32" fmla="*/ 0 w 431300"/>
              <a:gd name="connsiteY32" fmla="*/ 215650 h 646949"/>
              <a:gd name="connsiteX33" fmla="*/ 215651 w 431300"/>
              <a:gd name="connsiteY33" fmla="*/ 0 h 646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1300" h="646949">
                <a:moveTo>
                  <a:pt x="135438" y="566081"/>
                </a:moveTo>
                <a:cubicBezTo>
                  <a:pt x="136190" y="571975"/>
                  <a:pt x="138460" y="577655"/>
                  <a:pt x="142681" y="581875"/>
                </a:cubicBezTo>
                <a:lnTo>
                  <a:pt x="153842" y="593036"/>
                </a:lnTo>
                <a:lnTo>
                  <a:pt x="277461" y="593036"/>
                </a:lnTo>
                <a:lnTo>
                  <a:pt x="288622" y="581875"/>
                </a:lnTo>
                <a:cubicBezTo>
                  <a:pt x="292843" y="577655"/>
                  <a:pt x="295113" y="571975"/>
                  <a:pt x="295866" y="566081"/>
                </a:cubicBezTo>
                <a:close/>
                <a:moveTo>
                  <a:pt x="134783" y="485212"/>
                </a:moveTo>
                <a:lnTo>
                  <a:pt x="134783" y="512168"/>
                </a:lnTo>
                <a:lnTo>
                  <a:pt x="296520" y="512168"/>
                </a:lnTo>
                <a:lnTo>
                  <a:pt x="296520" y="485212"/>
                </a:lnTo>
                <a:close/>
                <a:moveTo>
                  <a:pt x="215651" y="0"/>
                </a:moveTo>
                <a:cubicBezTo>
                  <a:pt x="334559" y="0"/>
                  <a:pt x="431301" y="96743"/>
                  <a:pt x="431300" y="215649"/>
                </a:cubicBezTo>
                <a:cubicBezTo>
                  <a:pt x="431300" y="296834"/>
                  <a:pt x="394683" y="342125"/>
                  <a:pt x="370451" y="372096"/>
                </a:cubicBezTo>
                <a:cubicBezTo>
                  <a:pt x="359711" y="385377"/>
                  <a:pt x="350432" y="396854"/>
                  <a:pt x="350432" y="404343"/>
                </a:cubicBezTo>
                <a:lnTo>
                  <a:pt x="350432" y="431301"/>
                </a:lnTo>
                <a:cubicBezTo>
                  <a:pt x="350432" y="451170"/>
                  <a:pt x="339511" y="468365"/>
                  <a:pt x="323476" y="477715"/>
                </a:cubicBezTo>
                <a:lnTo>
                  <a:pt x="323476" y="562816"/>
                </a:lnTo>
                <a:cubicBezTo>
                  <a:pt x="323476" y="577005"/>
                  <a:pt x="317724" y="590905"/>
                  <a:pt x="307681" y="600935"/>
                </a:cubicBezTo>
                <a:lnTo>
                  <a:pt x="292588" y="616028"/>
                </a:lnTo>
                <a:lnTo>
                  <a:pt x="292555" y="616061"/>
                </a:lnTo>
                <a:lnTo>
                  <a:pt x="281410" y="627206"/>
                </a:lnTo>
                <a:cubicBezTo>
                  <a:pt x="268682" y="639933"/>
                  <a:pt x="251755" y="646949"/>
                  <a:pt x="233749" y="646949"/>
                </a:cubicBezTo>
                <a:lnTo>
                  <a:pt x="197552" y="646949"/>
                </a:lnTo>
                <a:cubicBezTo>
                  <a:pt x="179547" y="646949"/>
                  <a:pt x="162620" y="639933"/>
                  <a:pt x="149891" y="627206"/>
                </a:cubicBezTo>
                <a:lnTo>
                  <a:pt x="138746" y="616061"/>
                </a:lnTo>
                <a:lnTo>
                  <a:pt x="138713" y="616028"/>
                </a:lnTo>
                <a:lnTo>
                  <a:pt x="123620" y="600935"/>
                </a:lnTo>
                <a:cubicBezTo>
                  <a:pt x="113577" y="590905"/>
                  <a:pt x="107825" y="577005"/>
                  <a:pt x="107825" y="562816"/>
                </a:cubicBezTo>
                <a:lnTo>
                  <a:pt x="107825" y="477715"/>
                </a:lnTo>
                <a:cubicBezTo>
                  <a:pt x="91789" y="468365"/>
                  <a:pt x="80869" y="451170"/>
                  <a:pt x="80869" y="431301"/>
                </a:cubicBezTo>
                <a:lnTo>
                  <a:pt x="80869" y="404345"/>
                </a:lnTo>
                <a:cubicBezTo>
                  <a:pt x="80869" y="396856"/>
                  <a:pt x="71589" y="385377"/>
                  <a:pt x="60850" y="372097"/>
                </a:cubicBezTo>
                <a:cubicBezTo>
                  <a:pt x="36618" y="342126"/>
                  <a:pt x="0" y="296835"/>
                  <a:pt x="0" y="215650"/>
                </a:cubicBezTo>
                <a:cubicBezTo>
                  <a:pt x="0" y="96743"/>
                  <a:pt x="96744" y="0"/>
                  <a:pt x="2156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p>
        </p:txBody>
      </p:sp>
      <p:sp>
        <p:nvSpPr>
          <p:cNvPr id="10" name="Rectangle 9">
            <a:extLst>
              <a:ext uri="{FF2B5EF4-FFF2-40B4-BE49-F238E27FC236}">
                <a16:creationId xmlns:a16="http://schemas.microsoft.com/office/drawing/2014/main" id="{11A0064B-93AA-85A1-6C6B-59634A80A81F}"/>
              </a:ext>
            </a:extLst>
          </p:cNvPr>
          <p:cNvSpPr/>
          <p:nvPr/>
        </p:nvSpPr>
        <p:spPr>
          <a:xfrm>
            <a:off x="5550723" y="453022"/>
            <a:ext cx="6038579" cy="5869364"/>
          </a:xfrm>
          <a:prstGeom prst="rect">
            <a:avLst/>
          </a:prstGeom>
        </p:spPr>
        <p:txBody>
          <a:bodyPr wrap="square">
            <a:spAutoFit/>
          </a:bodyPr>
          <a:lstStyle/>
          <a:p>
            <a:pPr marL="285750" indent="-285750">
              <a:lnSpc>
                <a:spcPct val="150000"/>
              </a:lnSpc>
              <a:buClr>
                <a:srgbClr val="00B2CE"/>
              </a:buClr>
              <a:buFont typeface="Arial" panose="020B0604020202020204" pitchFamily="34" charset="0"/>
              <a:buChar char="•"/>
            </a:pPr>
            <a:r>
              <a:rPr lang="en-CA" sz="1400" dirty="0"/>
              <a:t>Mental health, substance use, and suicides</a:t>
            </a:r>
          </a:p>
          <a:p>
            <a:pPr marL="285750" indent="-285750">
              <a:lnSpc>
                <a:spcPct val="150000"/>
              </a:lnSpc>
              <a:buClr>
                <a:srgbClr val="00B2CE"/>
              </a:buClr>
              <a:buFont typeface="Arial" panose="020B0604020202020204" pitchFamily="34" charset="0"/>
              <a:buChar char="•"/>
            </a:pPr>
            <a:r>
              <a:rPr lang="en-CA" sz="1400" dirty="0"/>
              <a:t>High barriers for student health and wellbeing</a:t>
            </a:r>
          </a:p>
          <a:p>
            <a:pPr marL="285750" indent="-285750">
              <a:lnSpc>
                <a:spcPct val="150000"/>
              </a:lnSpc>
              <a:buClr>
                <a:srgbClr val="00B2CE"/>
              </a:buClr>
              <a:buFont typeface="Arial" panose="020B0604020202020204" pitchFamily="34" charset="0"/>
              <a:buChar char="•"/>
            </a:pPr>
            <a:r>
              <a:rPr lang="en-CA" sz="1400" dirty="0"/>
              <a:t>International students lack personal safety nets, and access to government ones either by design or unintentionally</a:t>
            </a:r>
          </a:p>
          <a:p>
            <a:pPr marL="285750" indent="-285750">
              <a:lnSpc>
                <a:spcPct val="150000"/>
              </a:lnSpc>
              <a:buClr>
                <a:srgbClr val="00B2CE"/>
              </a:buClr>
              <a:buFont typeface="Arial" panose="020B0604020202020204" pitchFamily="34" charset="0"/>
              <a:buChar char="•"/>
            </a:pPr>
            <a:r>
              <a:rPr lang="en-CA" sz="1400" dirty="0"/>
              <a:t>Exploitation by immigration consultants, employers, landlords, and others</a:t>
            </a:r>
          </a:p>
          <a:p>
            <a:pPr marL="285750" indent="-285750">
              <a:lnSpc>
                <a:spcPct val="150000"/>
              </a:lnSpc>
              <a:buClr>
                <a:srgbClr val="00B2CE"/>
              </a:buClr>
              <a:buFont typeface="Arial" panose="020B0604020202020204" pitchFamily="34" charset="0"/>
              <a:buChar char="•"/>
            </a:pPr>
            <a:r>
              <a:rPr lang="en-CA" sz="1400" dirty="0"/>
              <a:t>Ensuring private sector players providing international students with quality services</a:t>
            </a:r>
          </a:p>
          <a:p>
            <a:pPr marL="285750" indent="-285750">
              <a:lnSpc>
                <a:spcPct val="150000"/>
              </a:lnSpc>
              <a:buClr>
                <a:srgbClr val="00B2CE"/>
              </a:buClr>
              <a:buFont typeface="Arial" panose="020B0604020202020204" pitchFamily="34" charset="0"/>
              <a:buChar char="•"/>
            </a:pPr>
            <a:r>
              <a:rPr lang="en-CA" sz="1400" dirty="0"/>
              <a:t>Precarious living and working conditions</a:t>
            </a:r>
          </a:p>
          <a:p>
            <a:pPr marL="285750" indent="-285750">
              <a:lnSpc>
                <a:spcPct val="150000"/>
              </a:lnSpc>
              <a:buClr>
                <a:srgbClr val="00B2CE"/>
              </a:buClr>
              <a:buFont typeface="Arial" panose="020B0604020202020204" pitchFamily="34" charset="0"/>
              <a:buChar char="•"/>
            </a:pPr>
            <a:r>
              <a:rPr lang="en-CA" sz="1400" dirty="0"/>
              <a:t>Lack of a holistic approach (pre-arrival to post graduation) between all levels of government, educational institutions, local community, and employers</a:t>
            </a:r>
          </a:p>
          <a:p>
            <a:pPr marL="285750" indent="-285750">
              <a:lnSpc>
                <a:spcPct val="150000"/>
              </a:lnSpc>
              <a:buClr>
                <a:srgbClr val="00B2CE"/>
              </a:buClr>
              <a:buFont typeface="Arial" panose="020B0604020202020204" pitchFamily="34" charset="0"/>
              <a:buChar char="•"/>
            </a:pPr>
            <a:r>
              <a:rPr lang="en-CA" sz="1400" dirty="0"/>
              <a:t>Insufficient or inaccessible culturally appropriate resources</a:t>
            </a:r>
          </a:p>
          <a:p>
            <a:pPr marL="285750" indent="-285750">
              <a:lnSpc>
                <a:spcPct val="150000"/>
              </a:lnSpc>
              <a:buClr>
                <a:srgbClr val="00B2CE"/>
              </a:buClr>
              <a:buFont typeface="Arial" panose="020B0604020202020204" pitchFamily="34" charset="0"/>
              <a:buChar char="•"/>
            </a:pPr>
            <a:r>
              <a:rPr lang="en-CA" sz="1400" dirty="0"/>
              <a:t>Financial support pressures (e.g. medication, rent, tuition), income support and work-integrated learning</a:t>
            </a:r>
          </a:p>
          <a:p>
            <a:pPr marL="285750" indent="-285750">
              <a:lnSpc>
                <a:spcPct val="150000"/>
              </a:lnSpc>
              <a:buClr>
                <a:srgbClr val="00B2CE"/>
              </a:buClr>
              <a:buFont typeface="Arial" panose="020B0604020202020204" pitchFamily="34" charset="0"/>
              <a:buChar char="•"/>
            </a:pPr>
            <a:r>
              <a:rPr lang="en-CA" sz="1400" dirty="0"/>
              <a:t>High postsecondary tuitions and lack of resources for students</a:t>
            </a:r>
          </a:p>
          <a:p>
            <a:pPr marL="285750" indent="-285750">
              <a:lnSpc>
                <a:spcPct val="150000"/>
              </a:lnSpc>
              <a:buClr>
                <a:srgbClr val="00B2CE"/>
              </a:buClr>
              <a:buFont typeface="Arial" panose="020B0604020202020204" pitchFamily="34" charset="0"/>
              <a:buChar char="•"/>
            </a:pPr>
            <a:r>
              <a:rPr lang="en-CA" sz="1400" dirty="0"/>
              <a:t>Barriers to permanent resident status</a:t>
            </a:r>
          </a:p>
          <a:p>
            <a:pPr marL="285750" indent="-285750">
              <a:lnSpc>
                <a:spcPct val="150000"/>
              </a:lnSpc>
              <a:buClr>
                <a:srgbClr val="00B2CE"/>
              </a:buClr>
              <a:buFont typeface="Arial" panose="020B0604020202020204" pitchFamily="34" charset="0"/>
              <a:buChar char="•"/>
            </a:pPr>
            <a:r>
              <a:rPr lang="en-CA" sz="1400" dirty="0"/>
              <a:t>Accountability</a:t>
            </a:r>
          </a:p>
        </p:txBody>
      </p:sp>
    </p:spTree>
    <p:extLst>
      <p:ext uri="{BB962C8B-B14F-4D97-AF65-F5344CB8AC3E}">
        <p14:creationId xmlns:p14="http://schemas.microsoft.com/office/powerpoint/2010/main" val="30285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337D-2948-4677-878B-3A397FA128F3}"/>
              </a:ext>
            </a:extLst>
          </p:cNvPr>
          <p:cNvSpPr>
            <a:spLocks noGrp="1"/>
          </p:cNvSpPr>
          <p:nvPr>
            <p:ph type="title"/>
          </p:nvPr>
        </p:nvSpPr>
        <p:spPr>
          <a:xfrm>
            <a:off x="837008" y="1197245"/>
            <a:ext cx="4745799" cy="910299"/>
          </a:xfrm>
        </p:spPr>
        <p:txBody>
          <a:bodyPr/>
          <a:lstStyle/>
          <a:p>
            <a:r>
              <a:rPr lang="en-US" sz="4400" dirty="0"/>
              <a:t>Step #2</a:t>
            </a:r>
          </a:p>
        </p:txBody>
      </p:sp>
      <p:sp>
        <p:nvSpPr>
          <p:cNvPr id="9" name="Rounded Rectangle 8">
            <a:extLst>
              <a:ext uri="{FF2B5EF4-FFF2-40B4-BE49-F238E27FC236}">
                <a16:creationId xmlns:a16="http://schemas.microsoft.com/office/drawing/2014/main" id="{2CC5BE9A-7CEE-7F43-9687-81471A6EC693}"/>
              </a:ext>
              <a:ext uri="{C183D7F6-B498-43B3-948B-1728B52AA6E4}">
                <adec:decorative xmlns:adec="http://schemas.microsoft.com/office/drawing/2017/decorative" val="1"/>
              </a:ext>
            </a:extLst>
          </p:cNvPr>
          <p:cNvSpPr/>
          <p:nvPr/>
        </p:nvSpPr>
        <p:spPr>
          <a:xfrm>
            <a:off x="722997" y="2509507"/>
            <a:ext cx="2311400" cy="2311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a:p>
            <a:pPr algn="ctr"/>
            <a:endParaRPr lang="en-US" sz="900" dirty="0"/>
          </a:p>
          <a:p>
            <a:pPr algn="ctr"/>
            <a:endParaRPr lang="en-US" sz="900" dirty="0"/>
          </a:p>
          <a:p>
            <a:pPr algn="ctr"/>
            <a:endParaRPr lang="en-US" sz="2000" dirty="0">
              <a:latin typeface="Poppins" pitchFamily="2" charset="77"/>
              <a:cs typeface="Poppins" pitchFamily="2" charset="77"/>
            </a:endParaRPr>
          </a:p>
          <a:p>
            <a:pPr algn="ctr"/>
            <a:r>
              <a:rPr lang="en-US" sz="2000" b="1" dirty="0">
                <a:latin typeface="Poppins" pitchFamily="2" charset="77"/>
                <a:cs typeface="Poppins" pitchFamily="2" charset="77"/>
              </a:rPr>
              <a:t>Build on what we know</a:t>
            </a:r>
          </a:p>
        </p:txBody>
      </p:sp>
      <p:grpSp>
        <p:nvGrpSpPr>
          <p:cNvPr id="10" name="Gráfico 22" descr="3 figures grouped together">
            <a:extLst>
              <a:ext uri="{FF2B5EF4-FFF2-40B4-BE49-F238E27FC236}">
                <a16:creationId xmlns:a16="http://schemas.microsoft.com/office/drawing/2014/main" id="{C390E019-772D-9D41-BA4E-CA0E27E59FBE}"/>
              </a:ext>
            </a:extLst>
          </p:cNvPr>
          <p:cNvGrpSpPr/>
          <p:nvPr/>
        </p:nvGrpSpPr>
        <p:grpSpPr>
          <a:xfrm>
            <a:off x="1601882" y="3111578"/>
            <a:ext cx="553629" cy="553629"/>
            <a:chOff x="8610000" y="1514163"/>
            <a:chExt cx="597977" cy="597977"/>
          </a:xfrm>
          <a:solidFill>
            <a:schemeClr val="bg1"/>
          </a:solidFill>
        </p:grpSpPr>
        <p:sp>
          <p:nvSpPr>
            <p:cNvPr id="11" name="Forma libre 340">
              <a:extLst>
                <a:ext uri="{FF2B5EF4-FFF2-40B4-BE49-F238E27FC236}">
                  <a16:creationId xmlns:a16="http://schemas.microsoft.com/office/drawing/2014/main" id="{F64A00C4-4AC2-6A42-873E-F24B5F4E025F}"/>
                </a:ext>
              </a:extLst>
            </p:cNvPr>
            <p:cNvSpPr/>
            <p:nvPr/>
          </p:nvSpPr>
          <p:spPr>
            <a:xfrm>
              <a:off x="8840245" y="1513207"/>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12" name="Forma libre 341">
              <a:extLst>
                <a:ext uri="{FF2B5EF4-FFF2-40B4-BE49-F238E27FC236}">
                  <a16:creationId xmlns:a16="http://schemas.microsoft.com/office/drawing/2014/main" id="{3E7B89B6-48F6-0248-AC1F-B7637286C874}"/>
                </a:ext>
              </a:extLst>
            </p:cNvPr>
            <p:cNvSpPr/>
            <p:nvPr/>
          </p:nvSpPr>
          <p:spPr>
            <a:xfrm>
              <a:off x="8785845" y="1662807"/>
              <a:ext cx="246076" cy="123675"/>
            </a:xfrm>
            <a:custGeom>
              <a:avLst/>
              <a:gdLst>
                <a:gd name="connsiteX0" fmla="*/ 30095 w 246075"/>
                <a:gd name="connsiteY0" fmla="*/ 123357 h 123675"/>
                <a:gd name="connsiteX1" fmla="*/ 216618 w 246075"/>
                <a:gd name="connsiteY1" fmla="*/ 123357 h 123675"/>
                <a:gd name="connsiteX2" fmla="*/ 245757 w 246075"/>
                <a:gd name="connsiteY2" fmla="*/ 91906 h 123675"/>
                <a:gd name="connsiteX3" fmla="*/ 245757 w 246075"/>
                <a:gd name="connsiteY3" fmla="*/ 83194 h 123675"/>
                <a:gd name="connsiteX4" fmla="*/ 216378 w 246075"/>
                <a:gd name="connsiteY4" fmla="*/ 29019 h 123675"/>
                <a:gd name="connsiteX5" fmla="*/ 123357 w 246075"/>
                <a:gd name="connsiteY5" fmla="*/ 956 h 123675"/>
                <a:gd name="connsiteX6" fmla="*/ 30335 w 246075"/>
                <a:gd name="connsiteY6" fmla="*/ 29019 h 123675"/>
                <a:gd name="connsiteX7" fmla="*/ 956 w 246075"/>
                <a:gd name="connsiteY7" fmla="*/ 83194 h 123675"/>
                <a:gd name="connsiteX8" fmla="*/ 956 w 246075"/>
                <a:gd name="connsiteY8" fmla="*/ 91906 h 123675"/>
                <a:gd name="connsiteX9" fmla="*/ 30095 w 246075"/>
                <a:gd name="connsiteY9" fmla="*/ 123357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30095" y="123357"/>
                  </a:moveTo>
                  <a:lnTo>
                    <a:pt x="216618" y="123357"/>
                  </a:lnTo>
                  <a:cubicBezTo>
                    <a:pt x="232688" y="123357"/>
                    <a:pt x="245757" y="109251"/>
                    <a:pt x="245757" y="91906"/>
                  </a:cubicBezTo>
                  <a:lnTo>
                    <a:pt x="245757" y="83194"/>
                  </a:lnTo>
                  <a:cubicBezTo>
                    <a:pt x="245757" y="60470"/>
                    <a:pt x="234508" y="39711"/>
                    <a:pt x="216378" y="29019"/>
                  </a:cubicBez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3"/>
                    <a:pt x="14025" y="123357"/>
                    <a:pt x="30095" y="123357"/>
                  </a:cubicBezTo>
                  <a:close/>
                </a:path>
              </a:pathLst>
            </a:custGeom>
            <a:grpFill/>
            <a:ln w="9525" cap="flat">
              <a:noFill/>
              <a:prstDash val="solid"/>
              <a:miter/>
            </a:ln>
          </p:spPr>
          <p:txBody>
            <a:bodyPr rtlCol="0" anchor="ctr"/>
            <a:lstStyle/>
            <a:p>
              <a:endParaRPr lang="es-MX" sz="900"/>
            </a:p>
          </p:txBody>
        </p:sp>
        <p:sp>
          <p:nvSpPr>
            <p:cNvPr id="13" name="Forma libre 342">
              <a:extLst>
                <a:ext uri="{FF2B5EF4-FFF2-40B4-BE49-F238E27FC236}">
                  <a16:creationId xmlns:a16="http://schemas.microsoft.com/office/drawing/2014/main" id="{B46E30A0-606B-2C49-8574-332083E345CE}"/>
                </a:ext>
              </a:extLst>
            </p:cNvPr>
            <p:cNvSpPr/>
            <p:nvPr/>
          </p:nvSpPr>
          <p:spPr>
            <a:xfrm>
              <a:off x="8663444"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14" name="Forma libre 343">
              <a:extLst>
                <a:ext uri="{FF2B5EF4-FFF2-40B4-BE49-F238E27FC236}">
                  <a16:creationId xmlns:a16="http://schemas.microsoft.com/office/drawing/2014/main" id="{18451D24-18F2-174B-8091-832E5B6FB7DA}"/>
                </a:ext>
              </a:extLst>
            </p:cNvPr>
            <p:cNvSpPr/>
            <p:nvPr/>
          </p:nvSpPr>
          <p:spPr>
            <a:xfrm>
              <a:off x="8609044"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3 h 123675"/>
                <a:gd name="connsiteX4" fmla="*/ 956 w 246075"/>
                <a:gd name="connsiteY4" fmla="*/ 91905 h 123675"/>
                <a:gd name="connsiteX5" fmla="*/ 30095 w 246075"/>
                <a:gd name="connsiteY5" fmla="*/ 123355 h 123675"/>
                <a:gd name="connsiteX6" fmla="*/ 216618 w 246075"/>
                <a:gd name="connsiteY6" fmla="*/ 123355 h 123675"/>
                <a:gd name="connsiteX7" fmla="*/ 245757 w 246075"/>
                <a:gd name="connsiteY7" fmla="*/ 91905 h 123675"/>
                <a:gd name="connsiteX8" fmla="*/ 245757 w 246075"/>
                <a:gd name="connsiteY8" fmla="*/ 83193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50" y="16217"/>
                    <a:pt x="30335" y="29019"/>
                  </a:cubicBezTo>
                  <a:cubicBezTo>
                    <a:pt x="12206" y="39710"/>
                    <a:pt x="956" y="60468"/>
                    <a:pt x="956" y="83193"/>
                  </a:cubicBezTo>
                  <a:lnTo>
                    <a:pt x="956" y="91905"/>
                  </a:lnTo>
                  <a:cubicBezTo>
                    <a:pt x="956" y="109250"/>
                    <a:pt x="14025" y="123355"/>
                    <a:pt x="30095" y="123355"/>
                  </a:cubicBezTo>
                  <a:lnTo>
                    <a:pt x="216618" y="123355"/>
                  </a:lnTo>
                  <a:cubicBezTo>
                    <a:pt x="232688" y="123355"/>
                    <a:pt x="245757" y="109250"/>
                    <a:pt x="245757" y="91905"/>
                  </a:cubicBezTo>
                  <a:lnTo>
                    <a:pt x="245757" y="83193"/>
                  </a:lnTo>
                  <a:cubicBezTo>
                    <a:pt x="245757" y="60468"/>
                    <a:pt x="234508" y="39710"/>
                    <a:pt x="216378" y="29019"/>
                  </a:cubicBezTo>
                  <a:close/>
                </a:path>
              </a:pathLst>
            </a:custGeom>
            <a:grpFill/>
            <a:ln w="9525" cap="flat">
              <a:noFill/>
              <a:prstDash val="solid"/>
              <a:miter/>
            </a:ln>
          </p:spPr>
          <p:txBody>
            <a:bodyPr rtlCol="0" anchor="ctr"/>
            <a:lstStyle/>
            <a:p>
              <a:endParaRPr lang="es-MX" sz="900"/>
            </a:p>
          </p:txBody>
        </p:sp>
        <p:sp>
          <p:nvSpPr>
            <p:cNvPr id="15" name="Forma libre 344">
              <a:extLst>
                <a:ext uri="{FF2B5EF4-FFF2-40B4-BE49-F238E27FC236}">
                  <a16:creationId xmlns:a16="http://schemas.microsoft.com/office/drawing/2014/main" id="{34EFC3F5-4FB7-624D-B5AB-0EDAC72A709B}"/>
                </a:ext>
              </a:extLst>
            </p:cNvPr>
            <p:cNvSpPr/>
            <p:nvPr/>
          </p:nvSpPr>
          <p:spPr>
            <a:xfrm>
              <a:off x="9017045" y="1839608"/>
              <a:ext cx="137700" cy="137700"/>
            </a:xfrm>
            <a:custGeom>
              <a:avLst/>
              <a:gdLst>
                <a:gd name="connsiteX0" fmla="*/ 136956 w 137700"/>
                <a:gd name="connsiteY0" fmla="*/ 68956 h 137700"/>
                <a:gd name="connsiteX1" fmla="*/ 68956 w 137700"/>
                <a:gd name="connsiteY1" fmla="*/ 136956 h 137700"/>
                <a:gd name="connsiteX2" fmla="*/ 956 w 137700"/>
                <a:gd name="connsiteY2" fmla="*/ 68956 h 137700"/>
                <a:gd name="connsiteX3" fmla="*/ 68956 w 137700"/>
                <a:gd name="connsiteY3" fmla="*/ 956 h 137700"/>
                <a:gd name="connsiteX4" fmla="*/ 136956 w 137700"/>
                <a:gd name="connsiteY4" fmla="*/ 68956 h 13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700" h="137700">
                  <a:moveTo>
                    <a:pt x="136956" y="68956"/>
                  </a:moveTo>
                  <a:cubicBezTo>
                    <a:pt x="136956" y="106511"/>
                    <a:pt x="106511" y="136956"/>
                    <a:pt x="68956" y="136956"/>
                  </a:cubicBezTo>
                  <a:cubicBezTo>
                    <a:pt x="31401" y="136956"/>
                    <a:pt x="956" y="106511"/>
                    <a:pt x="956" y="68956"/>
                  </a:cubicBezTo>
                  <a:cubicBezTo>
                    <a:pt x="956" y="31401"/>
                    <a:pt x="31401" y="956"/>
                    <a:pt x="68956" y="956"/>
                  </a:cubicBezTo>
                  <a:cubicBezTo>
                    <a:pt x="106511" y="956"/>
                    <a:pt x="136956" y="31401"/>
                    <a:pt x="136956" y="68956"/>
                  </a:cubicBezTo>
                  <a:close/>
                </a:path>
              </a:pathLst>
            </a:custGeom>
            <a:grpFill/>
            <a:ln w="9525" cap="flat">
              <a:noFill/>
              <a:prstDash val="solid"/>
              <a:miter/>
            </a:ln>
          </p:spPr>
          <p:txBody>
            <a:bodyPr rtlCol="0" anchor="ctr"/>
            <a:lstStyle/>
            <a:p>
              <a:endParaRPr lang="es-MX" sz="900"/>
            </a:p>
          </p:txBody>
        </p:sp>
        <p:sp>
          <p:nvSpPr>
            <p:cNvPr id="16" name="Forma libre 345">
              <a:extLst>
                <a:ext uri="{FF2B5EF4-FFF2-40B4-BE49-F238E27FC236}">
                  <a16:creationId xmlns:a16="http://schemas.microsoft.com/office/drawing/2014/main" id="{F1BB1464-A3A5-664A-848C-A484F07C3561}"/>
                </a:ext>
              </a:extLst>
            </p:cNvPr>
            <p:cNvSpPr/>
            <p:nvPr/>
          </p:nvSpPr>
          <p:spPr>
            <a:xfrm>
              <a:off x="8962646" y="1989209"/>
              <a:ext cx="246076" cy="123675"/>
            </a:xfrm>
            <a:custGeom>
              <a:avLst/>
              <a:gdLst>
                <a:gd name="connsiteX0" fmla="*/ 216378 w 246075"/>
                <a:gd name="connsiteY0" fmla="*/ 29019 h 123675"/>
                <a:gd name="connsiteX1" fmla="*/ 123357 w 246075"/>
                <a:gd name="connsiteY1" fmla="*/ 956 h 123675"/>
                <a:gd name="connsiteX2" fmla="*/ 30335 w 246075"/>
                <a:gd name="connsiteY2" fmla="*/ 29019 h 123675"/>
                <a:gd name="connsiteX3" fmla="*/ 956 w 246075"/>
                <a:gd name="connsiteY3" fmla="*/ 83194 h 123675"/>
                <a:gd name="connsiteX4" fmla="*/ 956 w 246075"/>
                <a:gd name="connsiteY4" fmla="*/ 91906 h 123675"/>
                <a:gd name="connsiteX5" fmla="*/ 30095 w 246075"/>
                <a:gd name="connsiteY5" fmla="*/ 123357 h 123675"/>
                <a:gd name="connsiteX6" fmla="*/ 216618 w 246075"/>
                <a:gd name="connsiteY6" fmla="*/ 123357 h 123675"/>
                <a:gd name="connsiteX7" fmla="*/ 245757 w 246075"/>
                <a:gd name="connsiteY7" fmla="*/ 91906 h 123675"/>
                <a:gd name="connsiteX8" fmla="*/ 245757 w 246075"/>
                <a:gd name="connsiteY8" fmla="*/ 83194 h 123675"/>
                <a:gd name="connsiteX9" fmla="*/ 216378 w 246075"/>
                <a:gd name="connsiteY9" fmla="*/ 29019 h 12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75" h="123675">
                  <a:moveTo>
                    <a:pt x="216378" y="29019"/>
                  </a:moveTo>
                  <a:cubicBezTo>
                    <a:pt x="194664" y="16215"/>
                    <a:pt x="160903" y="956"/>
                    <a:pt x="123357" y="956"/>
                  </a:cubicBezTo>
                  <a:cubicBezTo>
                    <a:pt x="85810" y="956"/>
                    <a:pt x="52049" y="16217"/>
                    <a:pt x="30335" y="29019"/>
                  </a:cubicBezTo>
                  <a:cubicBezTo>
                    <a:pt x="12206" y="39710"/>
                    <a:pt x="956" y="60470"/>
                    <a:pt x="956" y="83194"/>
                  </a:cubicBezTo>
                  <a:lnTo>
                    <a:pt x="956" y="91906"/>
                  </a:lnTo>
                  <a:cubicBezTo>
                    <a:pt x="956" y="109251"/>
                    <a:pt x="14025" y="123357"/>
                    <a:pt x="30095" y="123357"/>
                  </a:cubicBezTo>
                  <a:lnTo>
                    <a:pt x="216618" y="123357"/>
                  </a:lnTo>
                  <a:cubicBezTo>
                    <a:pt x="232688" y="123357"/>
                    <a:pt x="245757" y="109251"/>
                    <a:pt x="245757" y="91906"/>
                  </a:cubicBezTo>
                  <a:lnTo>
                    <a:pt x="245757" y="83194"/>
                  </a:lnTo>
                  <a:cubicBezTo>
                    <a:pt x="245756" y="60468"/>
                    <a:pt x="234506" y="39710"/>
                    <a:pt x="216378" y="29019"/>
                  </a:cubicBezTo>
                  <a:close/>
                </a:path>
              </a:pathLst>
            </a:custGeom>
            <a:grpFill/>
            <a:ln w="9525" cap="flat">
              <a:noFill/>
              <a:prstDash val="solid"/>
              <a:miter/>
            </a:ln>
          </p:spPr>
          <p:txBody>
            <a:bodyPr rtlCol="0" anchor="ctr"/>
            <a:lstStyle/>
            <a:p>
              <a:endParaRPr lang="es-MX" sz="900"/>
            </a:p>
          </p:txBody>
        </p:sp>
        <p:sp>
          <p:nvSpPr>
            <p:cNvPr id="17" name="Forma libre 346">
              <a:extLst>
                <a:ext uri="{FF2B5EF4-FFF2-40B4-BE49-F238E27FC236}">
                  <a16:creationId xmlns:a16="http://schemas.microsoft.com/office/drawing/2014/main" id="{FA2BA380-D473-424E-A9E9-8E42389751BD}"/>
                </a:ext>
              </a:extLst>
            </p:cNvPr>
            <p:cNvSpPr/>
            <p:nvPr/>
          </p:nvSpPr>
          <p:spPr>
            <a:xfrm>
              <a:off x="8826643" y="1812408"/>
              <a:ext cx="164476" cy="164476"/>
            </a:xfrm>
            <a:custGeom>
              <a:avLst/>
              <a:gdLst>
                <a:gd name="connsiteX0" fmla="*/ 150545 w 164475"/>
                <a:gd name="connsiteY0" fmla="*/ 164157 h 164475"/>
                <a:gd name="connsiteX1" fmla="*/ 161184 w 164475"/>
                <a:gd name="connsiteY1" fmla="*/ 159057 h 164475"/>
                <a:gd name="connsiteX2" fmla="*/ 159058 w 164475"/>
                <a:gd name="connsiteY2" fmla="*/ 139932 h 164475"/>
                <a:gd name="connsiteX3" fmla="*/ 96158 w 164475"/>
                <a:gd name="connsiteY3" fmla="*/ 89612 h 164475"/>
                <a:gd name="connsiteX4" fmla="*/ 96158 w 164475"/>
                <a:gd name="connsiteY4" fmla="*/ 14557 h 164475"/>
                <a:gd name="connsiteX5" fmla="*/ 82558 w 164475"/>
                <a:gd name="connsiteY5" fmla="*/ 956 h 164475"/>
                <a:gd name="connsiteX6" fmla="*/ 68957 w 164475"/>
                <a:gd name="connsiteY6" fmla="*/ 14555 h 164475"/>
                <a:gd name="connsiteX7" fmla="*/ 68957 w 164475"/>
                <a:gd name="connsiteY7" fmla="*/ 89621 h 164475"/>
                <a:gd name="connsiteX8" fmla="*/ 6058 w 164475"/>
                <a:gd name="connsiteY8" fmla="*/ 139930 h 164475"/>
                <a:gd name="connsiteX9" fmla="*/ 3932 w 164475"/>
                <a:gd name="connsiteY9" fmla="*/ 159055 h 164475"/>
                <a:gd name="connsiteX10" fmla="*/ 14571 w 164475"/>
                <a:gd name="connsiteY10" fmla="*/ 164156 h 164475"/>
                <a:gd name="connsiteX11" fmla="*/ 23057 w 164475"/>
                <a:gd name="connsiteY11" fmla="*/ 161181 h 164475"/>
                <a:gd name="connsiteX12" fmla="*/ 82558 w 164475"/>
                <a:gd name="connsiteY12" fmla="*/ 113581 h 164475"/>
                <a:gd name="connsiteX13" fmla="*/ 142057 w 164475"/>
                <a:gd name="connsiteY13" fmla="*/ 161181 h 164475"/>
                <a:gd name="connsiteX14" fmla="*/ 150545 w 164475"/>
                <a:gd name="connsiteY14" fmla="*/ 164157 h 16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475" h="164475">
                  <a:moveTo>
                    <a:pt x="150545" y="164157"/>
                  </a:moveTo>
                  <a:cubicBezTo>
                    <a:pt x="154542" y="164157"/>
                    <a:pt x="158487" y="162404"/>
                    <a:pt x="161184" y="159057"/>
                  </a:cubicBezTo>
                  <a:cubicBezTo>
                    <a:pt x="165872" y="153187"/>
                    <a:pt x="164916" y="144633"/>
                    <a:pt x="159058" y="139932"/>
                  </a:cubicBezTo>
                  <a:lnTo>
                    <a:pt x="96158" y="89612"/>
                  </a:lnTo>
                  <a:lnTo>
                    <a:pt x="96158" y="14557"/>
                  </a:lnTo>
                  <a:cubicBezTo>
                    <a:pt x="96158" y="7039"/>
                    <a:pt x="90075" y="956"/>
                    <a:pt x="82558" y="956"/>
                  </a:cubicBezTo>
                  <a:cubicBezTo>
                    <a:pt x="75041" y="956"/>
                    <a:pt x="68957" y="7038"/>
                    <a:pt x="68957" y="14555"/>
                  </a:cubicBezTo>
                  <a:lnTo>
                    <a:pt x="68957" y="89621"/>
                  </a:lnTo>
                  <a:lnTo>
                    <a:pt x="6058" y="139930"/>
                  </a:lnTo>
                  <a:cubicBezTo>
                    <a:pt x="200" y="144633"/>
                    <a:pt x="-756" y="153185"/>
                    <a:pt x="3932" y="159055"/>
                  </a:cubicBezTo>
                  <a:cubicBezTo>
                    <a:pt x="6629" y="162402"/>
                    <a:pt x="10572" y="164156"/>
                    <a:pt x="14571" y="164156"/>
                  </a:cubicBezTo>
                  <a:cubicBezTo>
                    <a:pt x="17545" y="164156"/>
                    <a:pt x="20548" y="163187"/>
                    <a:pt x="23057" y="161181"/>
                  </a:cubicBezTo>
                  <a:lnTo>
                    <a:pt x="82558" y="113581"/>
                  </a:lnTo>
                  <a:lnTo>
                    <a:pt x="142057" y="161181"/>
                  </a:lnTo>
                  <a:cubicBezTo>
                    <a:pt x="144568" y="163187"/>
                    <a:pt x="147569" y="164157"/>
                    <a:pt x="150545" y="164157"/>
                  </a:cubicBezTo>
                  <a:close/>
                </a:path>
              </a:pathLst>
            </a:custGeom>
            <a:grpFill/>
            <a:ln w="9525" cap="flat">
              <a:noFill/>
              <a:prstDash val="solid"/>
              <a:miter/>
            </a:ln>
          </p:spPr>
          <p:txBody>
            <a:bodyPr rtlCol="0" anchor="ctr"/>
            <a:lstStyle/>
            <a:p>
              <a:endParaRPr lang="es-MX" sz="900"/>
            </a:p>
          </p:txBody>
        </p:sp>
      </p:grpSp>
      <p:pic>
        <p:nvPicPr>
          <p:cNvPr id="19" name="Picture 18" descr="Cover image of International Students' Lived Experiences: A Review of Literature. January 2022. Dr. Amira El Masri, Director &amp; Noah Khan, Research Assistant, Centre for Global Education and Internationalization. Sheridan.">
            <a:extLst>
              <a:ext uri="{FF2B5EF4-FFF2-40B4-BE49-F238E27FC236}">
                <a16:creationId xmlns:a16="http://schemas.microsoft.com/office/drawing/2014/main" id="{7AD951E7-877D-F84B-9E33-19C841688A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9907" y="1762687"/>
            <a:ext cx="2737947" cy="3553212"/>
          </a:xfrm>
          <a:prstGeom prst="rect">
            <a:avLst/>
          </a:prstGeom>
          <a:ln>
            <a:solidFill>
              <a:schemeClr val="accent6"/>
            </a:solidFill>
          </a:ln>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698138E2-BB4F-7139-DD93-D46872C83658}"/>
              </a:ext>
            </a:extLst>
          </p:cNvPr>
          <p:cNvSpPr/>
          <p:nvPr/>
        </p:nvSpPr>
        <p:spPr>
          <a:xfrm>
            <a:off x="6244148" y="518499"/>
            <a:ext cx="5498540" cy="5690404"/>
          </a:xfrm>
          <a:prstGeom prst="rect">
            <a:avLst/>
          </a:prstGeom>
        </p:spPr>
        <p:txBody>
          <a:bodyPr wrap="square">
            <a:spAutoFit/>
          </a:bodyPr>
          <a:lstStyle/>
          <a:p>
            <a:pPr>
              <a:lnSpc>
                <a:spcPct val="150000"/>
              </a:lnSpc>
              <a:buClr>
                <a:srgbClr val="00B2CE"/>
              </a:buClr>
            </a:pPr>
            <a:r>
              <a:rPr lang="en-CA" sz="1600" u="sng" dirty="0">
                <a:solidFill>
                  <a:schemeClr val="accent2"/>
                </a:solidFill>
              </a:rPr>
              <a:t>Report Highlights</a:t>
            </a:r>
          </a:p>
          <a:p>
            <a:pPr marL="285750" indent="-285750">
              <a:lnSpc>
                <a:spcPct val="150000"/>
              </a:lnSpc>
              <a:buClr>
                <a:srgbClr val="00B2CE"/>
              </a:buClr>
              <a:buFont typeface="Arial" panose="020B0604020202020204" pitchFamily="34" charset="0"/>
              <a:buChar char="•"/>
            </a:pPr>
            <a:r>
              <a:rPr lang="en-CA" sz="1200" dirty="0">
                <a:solidFill>
                  <a:schemeClr val="accent6">
                    <a:lumMod val="25000"/>
                  </a:schemeClr>
                </a:solidFill>
              </a:rPr>
              <a:t>Government policy positions international education as a pipeline to immigration resulting in a steady increase of students since the mid-2000s, with Ontario being the largest beneficiary.</a:t>
            </a:r>
          </a:p>
          <a:p>
            <a:pPr marL="285750" indent="-285750">
              <a:lnSpc>
                <a:spcPct val="150000"/>
              </a:lnSpc>
              <a:buClr>
                <a:srgbClr val="00B2CE"/>
              </a:buClr>
              <a:buFont typeface="Arial" panose="020B0604020202020204" pitchFamily="34" charset="0"/>
              <a:buChar char="•"/>
            </a:pPr>
            <a:r>
              <a:rPr lang="en-CA" sz="1200" dirty="0">
                <a:solidFill>
                  <a:schemeClr val="accent6">
                    <a:lumMod val="25000"/>
                  </a:schemeClr>
                </a:solidFill>
              </a:rPr>
              <a:t>Many students embark on this journey as a pathway to a post-graduate work permit and permanent residency with colleges receiving much of the enrolment as their programs are strongly tied to labour markets.</a:t>
            </a:r>
          </a:p>
          <a:p>
            <a:pPr marL="285750" indent="-285750">
              <a:lnSpc>
                <a:spcPct val="150000"/>
              </a:lnSpc>
              <a:buClr>
                <a:srgbClr val="00B2CE"/>
              </a:buClr>
              <a:buFont typeface="Arial" panose="020B0604020202020204" pitchFamily="34" charset="0"/>
              <a:buChar char="•"/>
            </a:pPr>
            <a:r>
              <a:rPr lang="en-CA" sz="1200" dirty="0">
                <a:solidFill>
                  <a:schemeClr val="accent6">
                    <a:lumMod val="25000"/>
                  </a:schemeClr>
                </a:solidFill>
              </a:rPr>
              <a:t>Peel Region is home to 80 postsecondary campuses that are considered Designated Learning Institutions (DLIs) that can enrol international learners, however only 13 of these DLIs offer programs that enable international students to be eligible for a post-graduate work permit.</a:t>
            </a:r>
          </a:p>
          <a:p>
            <a:pPr marL="285750" indent="-285750">
              <a:lnSpc>
                <a:spcPct val="150000"/>
              </a:lnSpc>
              <a:buClr>
                <a:srgbClr val="00B2CE"/>
              </a:buClr>
              <a:buFont typeface="Arial" panose="020B0604020202020204" pitchFamily="34" charset="0"/>
              <a:buChar char="•"/>
            </a:pPr>
            <a:r>
              <a:rPr lang="en-CA" sz="1200" dirty="0">
                <a:solidFill>
                  <a:schemeClr val="accent6">
                    <a:lumMod val="25000"/>
                  </a:schemeClr>
                </a:solidFill>
              </a:rPr>
              <a:t>Little or no data is publicly available about the practices and enrolments of private career colleges.</a:t>
            </a:r>
          </a:p>
          <a:p>
            <a:pPr marL="285750" indent="-285750">
              <a:lnSpc>
                <a:spcPct val="150000"/>
              </a:lnSpc>
              <a:buClr>
                <a:srgbClr val="00B2CE"/>
              </a:buClr>
              <a:buFont typeface="Arial" panose="020B0604020202020204" pitchFamily="34" charset="0"/>
              <a:buChar char="•"/>
            </a:pPr>
            <a:r>
              <a:rPr lang="en-CA" sz="1200" dirty="0">
                <a:solidFill>
                  <a:schemeClr val="accent6">
                    <a:lumMod val="25000"/>
                  </a:schemeClr>
                </a:solidFill>
              </a:rPr>
              <a:t>Many international students face issues of affordability and possible exploitation by multiple actors and they may lack understanding of their rights and responsibilities.</a:t>
            </a:r>
          </a:p>
          <a:p>
            <a:pPr>
              <a:lnSpc>
                <a:spcPct val="150000"/>
              </a:lnSpc>
              <a:buClr>
                <a:srgbClr val="00B2CE"/>
              </a:buClr>
            </a:pPr>
            <a:r>
              <a:rPr lang="en-CA" sz="1200" dirty="0">
                <a:solidFill>
                  <a:schemeClr val="accent6">
                    <a:lumMod val="25000"/>
                  </a:schemeClr>
                </a:solidFill>
              </a:rPr>
              <a:t>Based on these findings, a key recommendation of the report is increased collaboration between all community stakeholders who touch the lives of international students along their journey, from pre-arrival to Canadian citizenship.</a:t>
            </a:r>
          </a:p>
        </p:txBody>
      </p:sp>
    </p:spTree>
    <p:extLst>
      <p:ext uri="{BB962C8B-B14F-4D97-AF65-F5344CB8AC3E}">
        <p14:creationId xmlns:p14="http://schemas.microsoft.com/office/powerpoint/2010/main" val="2628255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337D-2948-4677-878B-3A397FA128F3}"/>
              </a:ext>
            </a:extLst>
          </p:cNvPr>
          <p:cNvSpPr>
            <a:spLocks noGrp="1"/>
          </p:cNvSpPr>
          <p:nvPr>
            <p:ph type="title"/>
          </p:nvPr>
        </p:nvSpPr>
        <p:spPr>
          <a:xfrm>
            <a:off x="837008" y="1197245"/>
            <a:ext cx="4745799" cy="910299"/>
          </a:xfrm>
        </p:spPr>
        <p:txBody>
          <a:bodyPr/>
          <a:lstStyle/>
          <a:p>
            <a:r>
              <a:rPr lang="en-US" sz="4400" dirty="0"/>
              <a:t>Step #3</a:t>
            </a:r>
          </a:p>
        </p:txBody>
      </p:sp>
      <p:sp>
        <p:nvSpPr>
          <p:cNvPr id="9" name="Rounded Rectangle 8">
            <a:extLst>
              <a:ext uri="{FF2B5EF4-FFF2-40B4-BE49-F238E27FC236}">
                <a16:creationId xmlns:a16="http://schemas.microsoft.com/office/drawing/2014/main" id="{F395F4D7-C957-D24F-8D28-2D9770647329}"/>
              </a:ext>
              <a:ext uri="{C183D7F6-B498-43B3-948B-1728B52AA6E4}">
                <adec:decorative xmlns:adec="http://schemas.microsoft.com/office/drawing/2017/decorative" val="1"/>
              </a:ext>
            </a:extLst>
          </p:cNvPr>
          <p:cNvSpPr/>
          <p:nvPr/>
        </p:nvSpPr>
        <p:spPr>
          <a:xfrm>
            <a:off x="837008" y="2583484"/>
            <a:ext cx="2311400" cy="23114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Poppins" pitchFamily="2" charset="77"/>
              <a:cs typeface="Poppins" pitchFamily="2" charset="77"/>
            </a:endParaRPr>
          </a:p>
          <a:p>
            <a:pPr algn="ctr"/>
            <a:endParaRPr lang="en-US" sz="2000" b="1" dirty="0">
              <a:latin typeface="Poppins" pitchFamily="2" charset="77"/>
              <a:cs typeface="Poppins" pitchFamily="2" charset="77"/>
            </a:endParaRPr>
          </a:p>
          <a:p>
            <a:pPr algn="ctr"/>
            <a:r>
              <a:rPr lang="en-US" sz="2000" b="1" dirty="0">
                <a:latin typeface="Poppins" pitchFamily="2" charset="77"/>
                <a:cs typeface="Poppins" pitchFamily="2" charset="77"/>
              </a:rPr>
              <a:t>Identify Solutions</a:t>
            </a:r>
          </a:p>
        </p:txBody>
      </p:sp>
      <p:grpSp>
        <p:nvGrpSpPr>
          <p:cNvPr id="10" name="Gráfico 233" descr="Basket with a checkmark inside a circle infront of it">
            <a:extLst>
              <a:ext uri="{FF2B5EF4-FFF2-40B4-BE49-F238E27FC236}">
                <a16:creationId xmlns:a16="http://schemas.microsoft.com/office/drawing/2014/main" id="{BFBDBFFE-0F20-6042-9A7A-A9217304CB3C}"/>
              </a:ext>
            </a:extLst>
          </p:cNvPr>
          <p:cNvGrpSpPr/>
          <p:nvPr/>
        </p:nvGrpSpPr>
        <p:grpSpPr>
          <a:xfrm>
            <a:off x="1681355" y="2950736"/>
            <a:ext cx="622706" cy="622706"/>
            <a:chOff x="5171013" y="2936811"/>
            <a:chExt cx="570831" cy="570831"/>
          </a:xfrm>
          <a:solidFill>
            <a:schemeClr val="bg1"/>
          </a:solidFill>
        </p:grpSpPr>
        <p:sp>
          <p:nvSpPr>
            <p:cNvPr id="11" name="Forma libre 317">
              <a:extLst>
                <a:ext uri="{FF2B5EF4-FFF2-40B4-BE49-F238E27FC236}">
                  <a16:creationId xmlns:a16="http://schemas.microsoft.com/office/drawing/2014/main" id="{E8475078-0718-224D-B2DA-650B135A164A}"/>
                </a:ext>
              </a:extLst>
            </p:cNvPr>
            <p:cNvSpPr/>
            <p:nvPr/>
          </p:nvSpPr>
          <p:spPr>
            <a:xfrm>
              <a:off x="5171013" y="2936811"/>
              <a:ext cx="570831" cy="437797"/>
            </a:xfrm>
            <a:custGeom>
              <a:avLst/>
              <a:gdLst>
                <a:gd name="connsiteX0" fmla="*/ 558938 w 570831"/>
                <a:gd name="connsiteY0" fmla="*/ 190278 h 437797"/>
                <a:gd name="connsiteX1" fmla="*/ 463072 w 570831"/>
                <a:gd name="connsiteY1" fmla="*/ 190278 h 437797"/>
                <a:gd name="connsiteX2" fmla="*/ 328838 w 570831"/>
                <a:gd name="connsiteY2" fmla="*/ 4981 h 437797"/>
                <a:gd name="connsiteX3" fmla="*/ 312248 w 570831"/>
                <a:gd name="connsiteY3" fmla="*/ 2217 h 437797"/>
                <a:gd name="connsiteX4" fmla="*/ 292894 w 570831"/>
                <a:gd name="connsiteY4" fmla="*/ 16043 h 437797"/>
                <a:gd name="connsiteX5" fmla="*/ 290130 w 570831"/>
                <a:gd name="connsiteY5" fmla="*/ 32632 h 437797"/>
                <a:gd name="connsiteX6" fmla="*/ 404335 w 570831"/>
                <a:gd name="connsiteY6" fmla="*/ 190277 h 437797"/>
                <a:gd name="connsiteX7" fmla="*/ 157105 w 570831"/>
                <a:gd name="connsiteY7" fmla="*/ 190277 h 437797"/>
                <a:gd name="connsiteX8" fmla="*/ 271306 w 570831"/>
                <a:gd name="connsiteY8" fmla="*/ 32632 h 437797"/>
                <a:gd name="connsiteX9" fmla="*/ 268543 w 570831"/>
                <a:gd name="connsiteY9" fmla="*/ 16043 h 437797"/>
                <a:gd name="connsiteX10" fmla="*/ 249189 w 570831"/>
                <a:gd name="connsiteY10" fmla="*/ 2217 h 437797"/>
                <a:gd name="connsiteX11" fmla="*/ 232599 w 570831"/>
                <a:gd name="connsiteY11" fmla="*/ 4981 h 437797"/>
                <a:gd name="connsiteX12" fmla="*/ 98362 w 570831"/>
                <a:gd name="connsiteY12" fmla="*/ 190278 h 437797"/>
                <a:gd name="connsiteX13" fmla="*/ 11893 w 570831"/>
                <a:gd name="connsiteY13" fmla="*/ 190278 h 437797"/>
                <a:gd name="connsiteX14" fmla="*/ 0 w 570831"/>
                <a:gd name="connsiteY14" fmla="*/ 202169 h 437797"/>
                <a:gd name="connsiteX15" fmla="*/ 0 w 570831"/>
                <a:gd name="connsiteY15" fmla="*/ 225954 h 437797"/>
                <a:gd name="connsiteX16" fmla="*/ 11893 w 570831"/>
                <a:gd name="connsiteY16" fmla="*/ 237846 h 437797"/>
                <a:gd name="connsiteX17" fmla="*/ 35570 w 570831"/>
                <a:gd name="connsiteY17" fmla="*/ 237846 h 437797"/>
                <a:gd name="connsiteX18" fmla="*/ 96556 w 570831"/>
                <a:gd name="connsiteY18" fmla="*/ 412108 h 437797"/>
                <a:gd name="connsiteX19" fmla="*/ 111305 w 570831"/>
                <a:gd name="connsiteY19" fmla="*/ 434383 h 437797"/>
                <a:gd name="connsiteX20" fmla="*/ 123779 w 570831"/>
                <a:gd name="connsiteY20" fmla="*/ 437054 h 437797"/>
                <a:gd name="connsiteX21" fmla="*/ 131491 w 570831"/>
                <a:gd name="connsiteY21" fmla="*/ 426904 h 437797"/>
                <a:gd name="connsiteX22" fmla="*/ 285416 w 570831"/>
                <a:gd name="connsiteY22" fmla="*/ 285416 h 437797"/>
                <a:gd name="connsiteX23" fmla="*/ 439343 w 570831"/>
                <a:gd name="connsiteY23" fmla="*/ 426904 h 437797"/>
                <a:gd name="connsiteX24" fmla="*/ 447054 w 570831"/>
                <a:gd name="connsiteY24" fmla="*/ 437054 h 437797"/>
                <a:gd name="connsiteX25" fmla="*/ 451188 w 570831"/>
                <a:gd name="connsiteY25" fmla="*/ 437798 h 437797"/>
                <a:gd name="connsiteX26" fmla="*/ 459527 w 570831"/>
                <a:gd name="connsiteY26" fmla="*/ 434383 h 437797"/>
                <a:gd name="connsiteX27" fmla="*/ 474276 w 570831"/>
                <a:gd name="connsiteY27" fmla="*/ 412085 h 437797"/>
                <a:gd name="connsiteX28" fmla="*/ 535260 w 570831"/>
                <a:gd name="connsiteY28" fmla="*/ 237846 h 437797"/>
                <a:gd name="connsiteX29" fmla="*/ 558938 w 570831"/>
                <a:gd name="connsiteY29" fmla="*/ 237846 h 437797"/>
                <a:gd name="connsiteX30" fmla="*/ 570831 w 570831"/>
                <a:gd name="connsiteY30" fmla="*/ 225954 h 437797"/>
                <a:gd name="connsiteX31" fmla="*/ 570831 w 570831"/>
                <a:gd name="connsiteY31" fmla="*/ 202169 h 437797"/>
                <a:gd name="connsiteX32" fmla="*/ 558938 w 570831"/>
                <a:gd name="connsiteY32" fmla="*/ 190278 h 43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70831" h="437797">
                  <a:moveTo>
                    <a:pt x="558938" y="190278"/>
                  </a:moveTo>
                  <a:lnTo>
                    <a:pt x="463072" y="190278"/>
                  </a:lnTo>
                  <a:lnTo>
                    <a:pt x="328838" y="4981"/>
                  </a:lnTo>
                  <a:cubicBezTo>
                    <a:pt x="325020" y="-364"/>
                    <a:pt x="317593" y="-1602"/>
                    <a:pt x="312248" y="2217"/>
                  </a:cubicBezTo>
                  <a:lnTo>
                    <a:pt x="292894" y="16043"/>
                  </a:lnTo>
                  <a:cubicBezTo>
                    <a:pt x="287549" y="19860"/>
                    <a:pt x="286312" y="27288"/>
                    <a:pt x="290130" y="32632"/>
                  </a:cubicBezTo>
                  <a:lnTo>
                    <a:pt x="404335" y="190277"/>
                  </a:lnTo>
                  <a:lnTo>
                    <a:pt x="157105" y="190277"/>
                  </a:lnTo>
                  <a:lnTo>
                    <a:pt x="271306" y="32632"/>
                  </a:lnTo>
                  <a:cubicBezTo>
                    <a:pt x="275124" y="27288"/>
                    <a:pt x="273887" y="19861"/>
                    <a:pt x="268543" y="16043"/>
                  </a:cubicBezTo>
                  <a:lnTo>
                    <a:pt x="249189" y="2217"/>
                  </a:lnTo>
                  <a:cubicBezTo>
                    <a:pt x="243844" y="-1600"/>
                    <a:pt x="236417" y="-364"/>
                    <a:pt x="232599" y="4981"/>
                  </a:cubicBezTo>
                  <a:lnTo>
                    <a:pt x="98362" y="190278"/>
                  </a:lnTo>
                  <a:lnTo>
                    <a:pt x="11893" y="190278"/>
                  </a:lnTo>
                  <a:cubicBezTo>
                    <a:pt x="5319" y="190278"/>
                    <a:pt x="0" y="195597"/>
                    <a:pt x="0" y="202169"/>
                  </a:cubicBezTo>
                  <a:lnTo>
                    <a:pt x="0" y="225954"/>
                  </a:lnTo>
                  <a:cubicBezTo>
                    <a:pt x="0" y="232527"/>
                    <a:pt x="5319" y="237846"/>
                    <a:pt x="11893" y="237846"/>
                  </a:cubicBezTo>
                  <a:lnTo>
                    <a:pt x="35570" y="237846"/>
                  </a:lnTo>
                  <a:lnTo>
                    <a:pt x="96556" y="412108"/>
                  </a:lnTo>
                  <a:cubicBezTo>
                    <a:pt x="99367" y="420099"/>
                    <a:pt x="104198" y="427380"/>
                    <a:pt x="111305" y="434383"/>
                  </a:cubicBezTo>
                  <a:cubicBezTo>
                    <a:pt x="114581" y="437612"/>
                    <a:pt x="119481" y="438645"/>
                    <a:pt x="123779" y="437054"/>
                  </a:cubicBezTo>
                  <a:cubicBezTo>
                    <a:pt x="128099" y="435451"/>
                    <a:pt x="131118" y="431491"/>
                    <a:pt x="131491" y="426904"/>
                  </a:cubicBezTo>
                  <a:cubicBezTo>
                    <a:pt x="138179" y="347561"/>
                    <a:pt x="205770" y="285416"/>
                    <a:pt x="285416" y="285416"/>
                  </a:cubicBezTo>
                  <a:cubicBezTo>
                    <a:pt x="365061" y="285416"/>
                    <a:pt x="432653" y="347561"/>
                    <a:pt x="439343" y="426904"/>
                  </a:cubicBezTo>
                  <a:cubicBezTo>
                    <a:pt x="439714" y="431492"/>
                    <a:pt x="442734" y="435452"/>
                    <a:pt x="447054" y="437054"/>
                  </a:cubicBezTo>
                  <a:cubicBezTo>
                    <a:pt x="448401" y="437554"/>
                    <a:pt x="449795" y="437798"/>
                    <a:pt x="451188" y="437798"/>
                  </a:cubicBezTo>
                  <a:cubicBezTo>
                    <a:pt x="454254" y="437798"/>
                    <a:pt x="457274" y="436613"/>
                    <a:pt x="459527" y="434383"/>
                  </a:cubicBezTo>
                  <a:cubicBezTo>
                    <a:pt x="466634" y="427380"/>
                    <a:pt x="471465" y="420098"/>
                    <a:pt x="474276" y="412085"/>
                  </a:cubicBezTo>
                  <a:lnTo>
                    <a:pt x="535260" y="237846"/>
                  </a:lnTo>
                  <a:lnTo>
                    <a:pt x="558938" y="237846"/>
                  </a:lnTo>
                  <a:cubicBezTo>
                    <a:pt x="565512" y="237846"/>
                    <a:pt x="570831" y="232527"/>
                    <a:pt x="570831" y="225954"/>
                  </a:cubicBezTo>
                  <a:lnTo>
                    <a:pt x="570831" y="202169"/>
                  </a:lnTo>
                  <a:cubicBezTo>
                    <a:pt x="570831" y="195597"/>
                    <a:pt x="565512" y="190278"/>
                    <a:pt x="558938" y="190278"/>
                  </a:cubicBezTo>
                  <a:close/>
                </a:path>
              </a:pathLst>
            </a:custGeom>
            <a:grpFill/>
            <a:ln w="1098" cap="flat">
              <a:noFill/>
              <a:prstDash val="solid"/>
              <a:miter/>
            </a:ln>
          </p:spPr>
          <p:txBody>
            <a:bodyPr rtlCol="0" anchor="ctr"/>
            <a:lstStyle/>
            <a:p>
              <a:endParaRPr lang="es-MX" sz="900"/>
            </a:p>
          </p:txBody>
        </p:sp>
        <p:sp>
          <p:nvSpPr>
            <p:cNvPr id="12" name="Forma libre 318">
              <a:extLst>
                <a:ext uri="{FF2B5EF4-FFF2-40B4-BE49-F238E27FC236}">
                  <a16:creationId xmlns:a16="http://schemas.microsoft.com/office/drawing/2014/main" id="{6E1A869C-F412-D143-B58B-E3034F0AEE12}"/>
                </a:ext>
              </a:extLst>
            </p:cNvPr>
            <p:cNvSpPr/>
            <p:nvPr/>
          </p:nvSpPr>
          <p:spPr>
            <a:xfrm>
              <a:off x="5325613" y="3246011"/>
              <a:ext cx="261630" cy="261631"/>
            </a:xfrm>
            <a:custGeom>
              <a:avLst/>
              <a:gdLst>
                <a:gd name="connsiteX0" fmla="*/ 130815 w 261630"/>
                <a:gd name="connsiteY0" fmla="*/ 0 h 261631"/>
                <a:gd name="connsiteX1" fmla="*/ 0 w 261630"/>
                <a:gd name="connsiteY1" fmla="*/ 130815 h 261631"/>
                <a:gd name="connsiteX2" fmla="*/ 130815 w 261630"/>
                <a:gd name="connsiteY2" fmla="*/ 261631 h 261631"/>
                <a:gd name="connsiteX3" fmla="*/ 261630 w 261630"/>
                <a:gd name="connsiteY3" fmla="*/ 130816 h 261631"/>
                <a:gd name="connsiteX4" fmla="*/ 130815 w 261630"/>
                <a:gd name="connsiteY4" fmla="*/ 0 h 261631"/>
                <a:gd name="connsiteX5" fmla="*/ 198685 w 261630"/>
                <a:gd name="connsiteY5" fmla="*/ 103547 h 261631"/>
                <a:gd name="connsiteX6" fmla="*/ 115438 w 261630"/>
                <a:gd name="connsiteY6" fmla="*/ 186793 h 261631"/>
                <a:gd name="connsiteX7" fmla="*/ 107030 w 261630"/>
                <a:gd name="connsiteY7" fmla="*/ 190277 h 261631"/>
                <a:gd name="connsiteX8" fmla="*/ 98621 w 261630"/>
                <a:gd name="connsiteY8" fmla="*/ 186793 h 261631"/>
                <a:gd name="connsiteX9" fmla="*/ 62944 w 261630"/>
                <a:gd name="connsiteY9" fmla="*/ 151116 h 261631"/>
                <a:gd name="connsiteX10" fmla="*/ 62944 w 261630"/>
                <a:gd name="connsiteY10" fmla="*/ 134300 h 261631"/>
                <a:gd name="connsiteX11" fmla="*/ 79760 w 261630"/>
                <a:gd name="connsiteY11" fmla="*/ 134300 h 261631"/>
                <a:gd name="connsiteX12" fmla="*/ 107029 w 261630"/>
                <a:gd name="connsiteY12" fmla="*/ 161569 h 261631"/>
                <a:gd name="connsiteX13" fmla="*/ 181867 w 261630"/>
                <a:gd name="connsiteY13" fmla="*/ 86731 h 261631"/>
                <a:gd name="connsiteX14" fmla="*/ 198683 w 261630"/>
                <a:gd name="connsiteY14" fmla="*/ 86731 h 261631"/>
                <a:gd name="connsiteX15" fmla="*/ 198685 w 261630"/>
                <a:gd name="connsiteY15" fmla="*/ 103547 h 26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1630" h="261631">
                  <a:moveTo>
                    <a:pt x="130815" y="0"/>
                  </a:moveTo>
                  <a:cubicBezTo>
                    <a:pt x="58694" y="0"/>
                    <a:pt x="0" y="58683"/>
                    <a:pt x="0" y="130815"/>
                  </a:cubicBezTo>
                  <a:cubicBezTo>
                    <a:pt x="0" y="202947"/>
                    <a:pt x="58695" y="261631"/>
                    <a:pt x="130815" y="261631"/>
                  </a:cubicBezTo>
                  <a:cubicBezTo>
                    <a:pt x="202935" y="261631"/>
                    <a:pt x="261630" y="202948"/>
                    <a:pt x="261630" y="130816"/>
                  </a:cubicBezTo>
                  <a:cubicBezTo>
                    <a:pt x="261630" y="58684"/>
                    <a:pt x="202936" y="0"/>
                    <a:pt x="130815" y="0"/>
                  </a:cubicBezTo>
                  <a:close/>
                  <a:moveTo>
                    <a:pt x="198685" y="103547"/>
                  </a:moveTo>
                  <a:lnTo>
                    <a:pt x="115438" y="186793"/>
                  </a:lnTo>
                  <a:cubicBezTo>
                    <a:pt x="113116" y="189116"/>
                    <a:pt x="110072" y="190277"/>
                    <a:pt x="107030" y="190277"/>
                  </a:cubicBezTo>
                  <a:cubicBezTo>
                    <a:pt x="103987" y="190277"/>
                    <a:pt x="100945" y="189116"/>
                    <a:pt x="98621" y="186793"/>
                  </a:cubicBezTo>
                  <a:lnTo>
                    <a:pt x="62944" y="151116"/>
                  </a:lnTo>
                  <a:cubicBezTo>
                    <a:pt x="58298" y="146471"/>
                    <a:pt x="58298" y="138945"/>
                    <a:pt x="62944" y="134300"/>
                  </a:cubicBezTo>
                  <a:cubicBezTo>
                    <a:pt x="67590" y="129656"/>
                    <a:pt x="75116" y="129654"/>
                    <a:pt x="79760" y="134300"/>
                  </a:cubicBezTo>
                  <a:lnTo>
                    <a:pt x="107029" y="161569"/>
                  </a:lnTo>
                  <a:lnTo>
                    <a:pt x="181867" y="86731"/>
                  </a:lnTo>
                  <a:cubicBezTo>
                    <a:pt x="186512" y="82085"/>
                    <a:pt x="194038" y="82085"/>
                    <a:pt x="198683" y="86731"/>
                  </a:cubicBezTo>
                  <a:cubicBezTo>
                    <a:pt x="203331" y="91376"/>
                    <a:pt x="203331" y="98902"/>
                    <a:pt x="198685" y="103547"/>
                  </a:cubicBezTo>
                  <a:close/>
                </a:path>
              </a:pathLst>
            </a:custGeom>
            <a:grpFill/>
            <a:ln w="1098" cap="flat">
              <a:noFill/>
              <a:prstDash val="solid"/>
              <a:miter/>
            </a:ln>
          </p:spPr>
          <p:txBody>
            <a:bodyPr rtlCol="0" anchor="ctr"/>
            <a:lstStyle/>
            <a:p>
              <a:endParaRPr lang="es-MX" sz="900"/>
            </a:p>
          </p:txBody>
        </p:sp>
      </p:grpSp>
      <p:graphicFrame>
        <p:nvGraphicFramePr>
          <p:cNvPr id="18" name="Table 17">
            <a:extLst>
              <a:ext uri="{FF2B5EF4-FFF2-40B4-BE49-F238E27FC236}">
                <a16:creationId xmlns:a16="http://schemas.microsoft.com/office/drawing/2014/main" id="{319A3DB6-AA53-3D4B-AC03-0E70A86325BB}"/>
              </a:ext>
            </a:extLst>
          </p:cNvPr>
          <p:cNvGraphicFramePr>
            <a:graphicFrameLocks noGrp="1"/>
          </p:cNvGraphicFramePr>
          <p:nvPr>
            <p:extLst>
              <p:ext uri="{D42A27DB-BD31-4B8C-83A1-F6EECF244321}">
                <p14:modId xmlns:p14="http://schemas.microsoft.com/office/powerpoint/2010/main" val="2865857164"/>
              </p:ext>
            </p:extLst>
          </p:nvPr>
        </p:nvGraphicFramePr>
        <p:xfrm>
          <a:off x="3482788" y="452478"/>
          <a:ext cx="8034618" cy="5951679"/>
        </p:xfrm>
        <a:graphic>
          <a:graphicData uri="http://schemas.openxmlformats.org/drawingml/2006/table">
            <a:tbl>
              <a:tblPr firstRow="1" firstCol="1" bandRow="1">
                <a:tableStyleId>{5C22544A-7EE6-4342-B048-85BDC9FD1C3A}</a:tableStyleId>
              </a:tblPr>
              <a:tblGrid>
                <a:gridCol w="2677634">
                  <a:extLst>
                    <a:ext uri="{9D8B030D-6E8A-4147-A177-3AD203B41FA5}">
                      <a16:colId xmlns:a16="http://schemas.microsoft.com/office/drawing/2014/main" val="3086402996"/>
                    </a:ext>
                  </a:extLst>
                </a:gridCol>
                <a:gridCol w="2984236">
                  <a:extLst>
                    <a:ext uri="{9D8B030D-6E8A-4147-A177-3AD203B41FA5}">
                      <a16:colId xmlns:a16="http://schemas.microsoft.com/office/drawing/2014/main" val="363671295"/>
                    </a:ext>
                  </a:extLst>
                </a:gridCol>
                <a:gridCol w="2372748">
                  <a:extLst>
                    <a:ext uri="{9D8B030D-6E8A-4147-A177-3AD203B41FA5}">
                      <a16:colId xmlns:a16="http://schemas.microsoft.com/office/drawing/2014/main" val="1014135806"/>
                    </a:ext>
                  </a:extLst>
                </a:gridCol>
              </a:tblGrid>
              <a:tr h="383857">
                <a:tc>
                  <a:txBody>
                    <a:bodyPr/>
                    <a:lstStyle/>
                    <a:p>
                      <a:pPr algn="ctr"/>
                      <a:r>
                        <a:rPr lang="en-CA" sz="1200" dirty="0">
                          <a:effectLst/>
                        </a:rPr>
                        <a:t>Pre-arrival</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767"/>
                    </a:solidFill>
                  </a:tcPr>
                </a:tc>
                <a:tc>
                  <a:txBody>
                    <a:bodyPr/>
                    <a:lstStyle/>
                    <a:p>
                      <a:pPr algn="ctr"/>
                      <a:r>
                        <a:rPr lang="en-CA" sz="1200" dirty="0">
                          <a:effectLst/>
                        </a:rPr>
                        <a:t>During studies in Canada</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767"/>
                    </a:solidFill>
                  </a:tcPr>
                </a:tc>
                <a:tc>
                  <a:txBody>
                    <a:bodyPr/>
                    <a:lstStyle/>
                    <a:p>
                      <a:pPr algn="ctr"/>
                      <a:r>
                        <a:rPr lang="en-CA" sz="1200" dirty="0">
                          <a:effectLst/>
                        </a:rPr>
                        <a:t>Transition to labour market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767"/>
                    </a:solidFill>
                  </a:tcPr>
                </a:tc>
                <a:extLst>
                  <a:ext uri="{0D108BD9-81ED-4DB2-BD59-A6C34878D82A}">
                    <a16:rowId xmlns:a16="http://schemas.microsoft.com/office/drawing/2014/main" val="2322108513"/>
                  </a:ext>
                </a:extLst>
              </a:tr>
              <a:tr h="767715">
                <a:tc>
                  <a:txBody>
                    <a:bodyPr/>
                    <a:lstStyle/>
                    <a:p>
                      <a:pPr algn="ctr"/>
                      <a:r>
                        <a:rPr lang="en-CA" sz="1200" b="0" dirty="0">
                          <a:solidFill>
                            <a:srgbClr val="003767"/>
                          </a:solidFill>
                          <a:effectLst/>
                        </a:rPr>
                        <a:t>Transparency on cost of living and fee structures</a:t>
                      </a:r>
                      <a:endParaRPr lang="en-CA" sz="1200" b="0" dirty="0">
                        <a:solidFill>
                          <a:srgbClr val="003767"/>
                        </a:solidFill>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90000"/>
                      </a:schemeClr>
                    </a:solidFill>
                  </a:tcPr>
                </a:tc>
                <a:tc>
                  <a:txBody>
                    <a:bodyPr/>
                    <a:lstStyle/>
                    <a:p>
                      <a:pPr algn="ctr"/>
                      <a:r>
                        <a:rPr lang="en-CA" sz="1200" dirty="0">
                          <a:effectLst/>
                        </a:rPr>
                        <a:t>Housing</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200" dirty="0">
                          <a:effectLst/>
                        </a:rPr>
                        <a:t>Settlement services (federal support for students and their family members)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949969052"/>
                  </a:ext>
                </a:extLst>
              </a:tr>
              <a:tr h="767715">
                <a:tc>
                  <a:txBody>
                    <a:bodyPr/>
                    <a:lstStyle/>
                    <a:p>
                      <a:pPr algn="ctr"/>
                      <a:r>
                        <a:rPr lang="en-CA" sz="1200" b="0" dirty="0">
                          <a:solidFill>
                            <a:srgbClr val="003767"/>
                          </a:solidFill>
                          <a:effectLst/>
                        </a:rPr>
                        <a:t>Regulation/oversight of agents and recruiters</a:t>
                      </a:r>
                      <a:endParaRPr lang="en-CA" sz="1200" b="0" dirty="0">
                        <a:solidFill>
                          <a:srgbClr val="003767"/>
                        </a:solidFill>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90000"/>
                      </a:schemeClr>
                    </a:solidFill>
                  </a:tcPr>
                </a:tc>
                <a:tc>
                  <a:txBody>
                    <a:bodyPr/>
                    <a:lstStyle/>
                    <a:p>
                      <a:pPr algn="ctr"/>
                      <a:r>
                        <a:rPr lang="en-CA" sz="1200" dirty="0">
                          <a:effectLst/>
                        </a:rPr>
                        <a:t>Integration of support services (one stop model)</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200" dirty="0">
                          <a:effectLst/>
                        </a:rPr>
                        <a:t>Immigration – permanent residency policy and program review</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862984986"/>
                  </a:ext>
                </a:extLst>
              </a:tr>
              <a:tr h="575787">
                <a:tc>
                  <a:txBody>
                    <a:bodyPr/>
                    <a:lstStyle/>
                    <a:p>
                      <a:pPr algn="ctr"/>
                      <a:r>
                        <a:rPr lang="en-CA" sz="1200" b="0" dirty="0">
                          <a:solidFill>
                            <a:srgbClr val="003767"/>
                          </a:solidFill>
                          <a:effectLst/>
                        </a:rPr>
                        <a:t>Sharing verification process and quality standards</a:t>
                      </a:r>
                      <a:endParaRPr lang="en-CA" sz="1200" b="0" dirty="0">
                        <a:solidFill>
                          <a:srgbClr val="003767"/>
                        </a:solidFill>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90000"/>
                      </a:schemeClr>
                    </a:solidFill>
                  </a:tcPr>
                </a:tc>
                <a:tc>
                  <a:txBody>
                    <a:bodyPr/>
                    <a:lstStyle/>
                    <a:p>
                      <a:pPr algn="ctr"/>
                      <a:r>
                        <a:rPr lang="en-CA" sz="1200" dirty="0">
                          <a:effectLst/>
                        </a:rPr>
                        <a:t>Academic support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200" dirty="0">
                          <a:effectLst/>
                        </a:rPr>
                        <a:t>Increasing 20 hr/week work cap</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491479855"/>
                  </a:ext>
                </a:extLst>
              </a:tr>
              <a:tr h="575787">
                <a:tc>
                  <a:txBody>
                    <a:bodyPr/>
                    <a:lstStyle/>
                    <a:p>
                      <a:pPr algn="ctr"/>
                      <a:r>
                        <a:rPr lang="en-CA" sz="1200" b="0" dirty="0">
                          <a:solidFill>
                            <a:srgbClr val="003767"/>
                          </a:solidFill>
                          <a:effectLst/>
                        </a:rPr>
                        <a:t>Pre-departure orientations and formal onboarding</a:t>
                      </a:r>
                      <a:endParaRPr lang="en-CA" sz="1200" b="0" dirty="0">
                        <a:solidFill>
                          <a:srgbClr val="003767"/>
                        </a:solidFill>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90000"/>
                      </a:schemeClr>
                    </a:solidFill>
                  </a:tcPr>
                </a:tc>
                <a:tc>
                  <a:txBody>
                    <a:bodyPr/>
                    <a:lstStyle/>
                    <a:p>
                      <a:pPr algn="ctr"/>
                      <a:r>
                        <a:rPr lang="en-CA" sz="1200" dirty="0">
                          <a:effectLst/>
                        </a:rPr>
                        <a:t>Financial support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200" dirty="0">
                          <a:effectLst/>
                        </a:rPr>
                        <a:t>Networking and mentorship programs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105217661"/>
                  </a:ext>
                </a:extLst>
              </a:tr>
              <a:tr h="767715">
                <a:tc>
                  <a:txBody>
                    <a:bodyPr/>
                    <a:lstStyle/>
                    <a:p>
                      <a:pPr algn="ctr"/>
                      <a:r>
                        <a:rPr lang="en-CA" sz="1200" b="0" dirty="0">
                          <a:solidFill>
                            <a:srgbClr val="003767"/>
                          </a:solidFill>
                          <a:effectLst/>
                        </a:rPr>
                        <a:t>Early discussion about post-graduate work permits and immigration matters</a:t>
                      </a:r>
                      <a:endParaRPr lang="en-CA" sz="1200" b="0" dirty="0">
                        <a:solidFill>
                          <a:srgbClr val="003767"/>
                        </a:solidFill>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90000"/>
                      </a:schemeClr>
                    </a:solidFill>
                  </a:tcPr>
                </a:tc>
                <a:tc>
                  <a:txBody>
                    <a:bodyPr/>
                    <a:lstStyle/>
                    <a:p>
                      <a:pPr algn="ctr"/>
                      <a:r>
                        <a:rPr lang="en-CA" sz="1200" dirty="0">
                          <a:effectLst/>
                        </a:rPr>
                        <a:t>Mentorship, community and cultural programming</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200" dirty="0">
                          <a:effectLst/>
                        </a:rPr>
                        <a:t>Opportunity to apply for federal summer jobs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21678701"/>
                  </a:ext>
                </a:extLst>
              </a:tr>
              <a:tr h="385744">
                <a:tc>
                  <a:txBody>
                    <a:bodyPr/>
                    <a:lstStyle/>
                    <a:p>
                      <a:pPr algn="ctr"/>
                      <a:r>
                        <a:rPr lang="en-CA"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90000"/>
                      </a:schemeClr>
                    </a:solidFill>
                  </a:tcPr>
                </a:tc>
                <a:tc>
                  <a:txBody>
                    <a:bodyPr/>
                    <a:lstStyle/>
                    <a:p>
                      <a:pPr algn="ctr"/>
                      <a:r>
                        <a:rPr lang="en-CA" sz="1200" dirty="0">
                          <a:effectLst/>
                        </a:rPr>
                        <a:t>Health insurance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200" dirty="0">
                          <a:effectLst/>
                        </a:rPr>
                        <a:t>Career counselling</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889778317"/>
                  </a:ext>
                </a:extLst>
              </a:tr>
              <a:tr h="959644">
                <a:tc>
                  <a:txBody>
                    <a:bodyPr/>
                    <a:lstStyle/>
                    <a:p>
                      <a:pPr algn="ctr"/>
                      <a:r>
                        <a:rPr lang="en-CA"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90000"/>
                      </a:schemeClr>
                    </a:solidFill>
                  </a:tcPr>
                </a:tc>
                <a:tc>
                  <a:txBody>
                    <a:bodyPr/>
                    <a:lstStyle/>
                    <a:p>
                      <a:pPr algn="ctr"/>
                      <a:r>
                        <a:rPr lang="en-CA" sz="1200" dirty="0">
                          <a:effectLst/>
                        </a:rPr>
                        <a:t>Data sharing and reporting - Quantify number of international learners living in Brampton</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200" dirty="0">
                          <a:effectLst/>
                        </a:rPr>
                        <a:t>Job fairs and support to help local employers hire international students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154736762"/>
                  </a:ext>
                </a:extLst>
              </a:tr>
              <a:tr h="767715">
                <a:tc>
                  <a:txBody>
                    <a:bodyPr/>
                    <a:lstStyle/>
                    <a:p>
                      <a:pPr algn="ctr"/>
                      <a:r>
                        <a:rPr lang="en-CA"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90000"/>
                      </a:schemeClr>
                    </a:solidFill>
                  </a:tcPr>
                </a:tc>
                <a:tc>
                  <a:txBody>
                    <a:bodyPr/>
                    <a:lstStyle/>
                    <a:p>
                      <a:pPr algn="ctr"/>
                      <a:r>
                        <a:rPr lang="en-CA" sz="1200" dirty="0">
                          <a:effectLst/>
                        </a:rPr>
                        <a:t>Regulation, accountability and quality standards for private colleges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1200" dirty="0">
                          <a:effectLst/>
                        </a:rPr>
                        <a:t>Education on employment rights and responsibilities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638" marR="586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004449452"/>
                  </a:ext>
                </a:extLst>
              </a:tr>
            </a:tbl>
          </a:graphicData>
        </a:graphic>
      </p:graphicFrame>
    </p:spTree>
    <p:extLst>
      <p:ext uri="{BB962C8B-B14F-4D97-AF65-F5344CB8AC3E}">
        <p14:creationId xmlns:p14="http://schemas.microsoft.com/office/powerpoint/2010/main" val="4281821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337D-2948-4677-878B-3A397FA128F3}"/>
              </a:ext>
            </a:extLst>
          </p:cNvPr>
          <p:cNvSpPr>
            <a:spLocks noGrp="1"/>
          </p:cNvSpPr>
          <p:nvPr>
            <p:ph type="title"/>
          </p:nvPr>
        </p:nvSpPr>
        <p:spPr>
          <a:xfrm>
            <a:off x="579979" y="1301199"/>
            <a:ext cx="4745799" cy="910299"/>
          </a:xfrm>
        </p:spPr>
        <p:txBody>
          <a:bodyPr/>
          <a:lstStyle/>
          <a:p>
            <a:r>
              <a:rPr lang="en-US" sz="4400" dirty="0"/>
              <a:t>Step #4</a:t>
            </a:r>
          </a:p>
        </p:txBody>
      </p:sp>
      <p:sp>
        <p:nvSpPr>
          <p:cNvPr id="8" name="Rounded Rectangle 7">
            <a:extLst>
              <a:ext uri="{FF2B5EF4-FFF2-40B4-BE49-F238E27FC236}">
                <a16:creationId xmlns:a16="http://schemas.microsoft.com/office/drawing/2014/main" id="{DAE07489-52B7-1A4D-8835-6E2FBDA4207D}"/>
              </a:ext>
              <a:ext uri="{C183D7F6-B498-43B3-948B-1728B52AA6E4}">
                <adec:decorative xmlns:adec="http://schemas.microsoft.com/office/drawing/2017/decorative" val="1"/>
              </a:ext>
            </a:extLst>
          </p:cNvPr>
          <p:cNvSpPr/>
          <p:nvPr/>
        </p:nvSpPr>
        <p:spPr>
          <a:xfrm>
            <a:off x="544765" y="2492290"/>
            <a:ext cx="2311400" cy="23114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Poppins" pitchFamily="2" charset="77"/>
              <a:cs typeface="Poppins" pitchFamily="2" charset="77"/>
            </a:endParaRPr>
          </a:p>
          <a:p>
            <a:pPr algn="ctr"/>
            <a:endParaRPr lang="en-US" sz="2000" b="1" dirty="0">
              <a:latin typeface="Poppins" pitchFamily="2" charset="77"/>
              <a:cs typeface="Poppins" pitchFamily="2" charset="77"/>
            </a:endParaRPr>
          </a:p>
          <a:p>
            <a:pPr algn="ctr"/>
            <a:endParaRPr lang="en-US" sz="2000" b="1" dirty="0">
              <a:latin typeface="Poppins" pitchFamily="2" charset="77"/>
              <a:cs typeface="Poppins" pitchFamily="2" charset="77"/>
            </a:endParaRPr>
          </a:p>
          <a:p>
            <a:pPr algn="ctr"/>
            <a:r>
              <a:rPr lang="en-US" sz="2000" b="1" dirty="0">
                <a:latin typeface="Poppins" pitchFamily="2" charset="77"/>
                <a:cs typeface="Poppins" pitchFamily="2" charset="77"/>
              </a:rPr>
              <a:t>Plan a summit and draft a charter</a:t>
            </a:r>
          </a:p>
        </p:txBody>
      </p:sp>
      <p:sp>
        <p:nvSpPr>
          <p:cNvPr id="13" name="Gráfico 221" descr="Gears">
            <a:extLst>
              <a:ext uri="{FF2B5EF4-FFF2-40B4-BE49-F238E27FC236}">
                <a16:creationId xmlns:a16="http://schemas.microsoft.com/office/drawing/2014/main" id="{CA4A3D91-F360-2D4C-A8D7-58ADE361B730}"/>
              </a:ext>
            </a:extLst>
          </p:cNvPr>
          <p:cNvSpPr/>
          <p:nvPr/>
        </p:nvSpPr>
        <p:spPr>
          <a:xfrm>
            <a:off x="1368944" y="2841004"/>
            <a:ext cx="679312" cy="566092"/>
          </a:xfrm>
          <a:custGeom>
            <a:avLst/>
            <a:gdLst>
              <a:gd name="connsiteX0" fmla="*/ 561819 w 570828"/>
              <a:gd name="connsiteY0" fmla="*/ 105009 h 475690"/>
              <a:gd name="connsiteX1" fmla="*/ 538278 w 570828"/>
              <a:gd name="connsiteY1" fmla="*/ 99122 h 475690"/>
              <a:gd name="connsiteX2" fmla="*/ 536850 w 570828"/>
              <a:gd name="connsiteY2" fmla="*/ 95614 h 475690"/>
              <a:gd name="connsiteX3" fmla="*/ 549323 w 570828"/>
              <a:gd name="connsiteY3" fmla="*/ 74826 h 475690"/>
              <a:gd name="connsiteX4" fmla="*/ 547535 w 570828"/>
              <a:gd name="connsiteY4" fmla="*/ 60297 h 475690"/>
              <a:gd name="connsiteX5" fmla="*/ 510534 w 570828"/>
              <a:gd name="connsiteY5" fmla="*/ 23297 h 475690"/>
              <a:gd name="connsiteX6" fmla="*/ 496005 w 570828"/>
              <a:gd name="connsiteY6" fmla="*/ 21509 h 475690"/>
              <a:gd name="connsiteX7" fmla="*/ 475217 w 570828"/>
              <a:gd name="connsiteY7" fmla="*/ 33981 h 475690"/>
              <a:gd name="connsiteX8" fmla="*/ 471709 w 570828"/>
              <a:gd name="connsiteY8" fmla="*/ 32553 h 475690"/>
              <a:gd name="connsiteX9" fmla="*/ 465822 w 570828"/>
              <a:gd name="connsiteY9" fmla="*/ 9012 h 475690"/>
              <a:gd name="connsiteX10" fmla="*/ 454289 w 570828"/>
              <a:gd name="connsiteY10" fmla="*/ 0 h 475690"/>
              <a:gd name="connsiteX11" fmla="*/ 401958 w 570828"/>
              <a:gd name="connsiteY11" fmla="*/ 0 h 475690"/>
              <a:gd name="connsiteX12" fmla="*/ 390425 w 570828"/>
              <a:gd name="connsiteY12" fmla="*/ 9012 h 475690"/>
              <a:gd name="connsiteX13" fmla="*/ 384537 w 570828"/>
              <a:gd name="connsiteY13" fmla="*/ 32553 h 475690"/>
              <a:gd name="connsiteX14" fmla="*/ 381030 w 570828"/>
              <a:gd name="connsiteY14" fmla="*/ 33981 h 475690"/>
              <a:gd name="connsiteX15" fmla="*/ 360241 w 570828"/>
              <a:gd name="connsiteY15" fmla="*/ 21509 h 475690"/>
              <a:gd name="connsiteX16" fmla="*/ 345713 w 570828"/>
              <a:gd name="connsiteY16" fmla="*/ 23297 h 475690"/>
              <a:gd name="connsiteX17" fmla="*/ 308713 w 570828"/>
              <a:gd name="connsiteY17" fmla="*/ 60297 h 475690"/>
              <a:gd name="connsiteX18" fmla="*/ 306924 w 570828"/>
              <a:gd name="connsiteY18" fmla="*/ 74826 h 475690"/>
              <a:gd name="connsiteX19" fmla="*/ 319398 w 570828"/>
              <a:gd name="connsiteY19" fmla="*/ 95614 h 475690"/>
              <a:gd name="connsiteX20" fmla="*/ 317970 w 570828"/>
              <a:gd name="connsiteY20" fmla="*/ 99122 h 475690"/>
              <a:gd name="connsiteX21" fmla="*/ 294428 w 570828"/>
              <a:gd name="connsiteY21" fmla="*/ 105009 h 475690"/>
              <a:gd name="connsiteX22" fmla="*/ 285417 w 570828"/>
              <a:gd name="connsiteY22" fmla="*/ 116542 h 475690"/>
              <a:gd name="connsiteX23" fmla="*/ 285417 w 570828"/>
              <a:gd name="connsiteY23" fmla="*/ 168873 h 475690"/>
              <a:gd name="connsiteX24" fmla="*/ 294428 w 570828"/>
              <a:gd name="connsiteY24" fmla="*/ 180406 h 475690"/>
              <a:gd name="connsiteX25" fmla="*/ 317970 w 570828"/>
              <a:gd name="connsiteY25" fmla="*/ 186294 h 475690"/>
              <a:gd name="connsiteX26" fmla="*/ 319398 w 570828"/>
              <a:gd name="connsiteY26" fmla="*/ 189801 h 475690"/>
              <a:gd name="connsiteX27" fmla="*/ 306924 w 570828"/>
              <a:gd name="connsiteY27" fmla="*/ 210590 h 475690"/>
              <a:gd name="connsiteX28" fmla="*/ 306264 w 570828"/>
              <a:gd name="connsiteY28" fmla="*/ 213704 h 475690"/>
              <a:gd name="connsiteX29" fmla="*/ 306088 w 570828"/>
              <a:gd name="connsiteY29" fmla="*/ 213343 h 475690"/>
              <a:gd name="connsiteX30" fmla="*/ 262351 w 570828"/>
              <a:gd name="connsiteY30" fmla="*/ 169606 h 475690"/>
              <a:gd name="connsiteX31" fmla="*/ 247823 w 570828"/>
              <a:gd name="connsiteY31" fmla="*/ 167818 h 475690"/>
              <a:gd name="connsiteX32" fmla="*/ 227326 w 570828"/>
              <a:gd name="connsiteY32" fmla="*/ 180128 h 475690"/>
              <a:gd name="connsiteX33" fmla="*/ 214748 w 570828"/>
              <a:gd name="connsiteY33" fmla="*/ 174902 h 475690"/>
              <a:gd name="connsiteX34" fmla="*/ 208942 w 570828"/>
              <a:gd name="connsiteY34" fmla="*/ 151709 h 475690"/>
              <a:gd name="connsiteX35" fmla="*/ 197409 w 570828"/>
              <a:gd name="connsiteY35" fmla="*/ 142709 h 475690"/>
              <a:gd name="connsiteX36" fmla="*/ 135579 w 570828"/>
              <a:gd name="connsiteY36" fmla="*/ 142709 h 475690"/>
              <a:gd name="connsiteX37" fmla="*/ 124046 w 570828"/>
              <a:gd name="connsiteY37" fmla="*/ 151709 h 475690"/>
              <a:gd name="connsiteX38" fmla="*/ 118240 w 570828"/>
              <a:gd name="connsiteY38" fmla="*/ 174902 h 475690"/>
              <a:gd name="connsiteX39" fmla="*/ 105663 w 570828"/>
              <a:gd name="connsiteY39" fmla="*/ 180128 h 475690"/>
              <a:gd name="connsiteX40" fmla="*/ 85165 w 570828"/>
              <a:gd name="connsiteY40" fmla="*/ 167818 h 475690"/>
              <a:gd name="connsiteX41" fmla="*/ 70637 w 570828"/>
              <a:gd name="connsiteY41" fmla="*/ 169606 h 475690"/>
              <a:gd name="connsiteX42" fmla="*/ 26900 w 570828"/>
              <a:gd name="connsiteY42" fmla="*/ 213343 h 475690"/>
              <a:gd name="connsiteX43" fmla="*/ 25112 w 570828"/>
              <a:gd name="connsiteY43" fmla="*/ 227871 h 475690"/>
              <a:gd name="connsiteX44" fmla="*/ 37423 w 570828"/>
              <a:gd name="connsiteY44" fmla="*/ 248368 h 475690"/>
              <a:gd name="connsiteX45" fmla="*/ 32196 w 570828"/>
              <a:gd name="connsiteY45" fmla="*/ 260946 h 475690"/>
              <a:gd name="connsiteX46" fmla="*/ 9004 w 570828"/>
              <a:gd name="connsiteY46" fmla="*/ 266752 h 475690"/>
              <a:gd name="connsiteX47" fmla="*/ 0 w 570828"/>
              <a:gd name="connsiteY47" fmla="*/ 278285 h 475690"/>
              <a:gd name="connsiteX48" fmla="*/ 0 w 570828"/>
              <a:gd name="connsiteY48" fmla="*/ 340115 h 475690"/>
              <a:gd name="connsiteX49" fmla="*/ 9001 w 570828"/>
              <a:gd name="connsiteY49" fmla="*/ 351648 h 475690"/>
              <a:gd name="connsiteX50" fmla="*/ 32193 w 570828"/>
              <a:gd name="connsiteY50" fmla="*/ 357454 h 475690"/>
              <a:gd name="connsiteX51" fmla="*/ 37420 w 570828"/>
              <a:gd name="connsiteY51" fmla="*/ 370031 h 475690"/>
              <a:gd name="connsiteX52" fmla="*/ 25109 w 570828"/>
              <a:gd name="connsiteY52" fmla="*/ 390529 h 475690"/>
              <a:gd name="connsiteX53" fmla="*/ 26897 w 570828"/>
              <a:gd name="connsiteY53" fmla="*/ 405057 h 475690"/>
              <a:gd name="connsiteX54" fmla="*/ 70634 w 570828"/>
              <a:gd name="connsiteY54" fmla="*/ 448794 h 475690"/>
              <a:gd name="connsiteX55" fmla="*/ 85162 w 570828"/>
              <a:gd name="connsiteY55" fmla="*/ 450582 h 475690"/>
              <a:gd name="connsiteX56" fmla="*/ 105659 w 570828"/>
              <a:gd name="connsiteY56" fmla="*/ 438271 h 475690"/>
              <a:gd name="connsiteX57" fmla="*/ 118237 w 570828"/>
              <a:gd name="connsiteY57" fmla="*/ 443498 h 475690"/>
              <a:gd name="connsiteX58" fmla="*/ 124043 w 570828"/>
              <a:gd name="connsiteY58" fmla="*/ 466690 h 475690"/>
              <a:gd name="connsiteX59" fmla="*/ 135576 w 570828"/>
              <a:gd name="connsiteY59" fmla="*/ 475691 h 475690"/>
              <a:gd name="connsiteX60" fmla="*/ 197406 w 570828"/>
              <a:gd name="connsiteY60" fmla="*/ 475691 h 475690"/>
              <a:gd name="connsiteX61" fmla="*/ 208939 w 570828"/>
              <a:gd name="connsiteY61" fmla="*/ 466690 h 475690"/>
              <a:gd name="connsiteX62" fmla="*/ 214745 w 570828"/>
              <a:gd name="connsiteY62" fmla="*/ 443498 h 475690"/>
              <a:gd name="connsiteX63" fmla="*/ 227322 w 570828"/>
              <a:gd name="connsiteY63" fmla="*/ 438271 h 475690"/>
              <a:gd name="connsiteX64" fmla="*/ 247820 w 570828"/>
              <a:gd name="connsiteY64" fmla="*/ 450582 h 475690"/>
              <a:gd name="connsiteX65" fmla="*/ 262348 w 570828"/>
              <a:gd name="connsiteY65" fmla="*/ 448794 h 475690"/>
              <a:gd name="connsiteX66" fmla="*/ 306085 w 570828"/>
              <a:gd name="connsiteY66" fmla="*/ 405057 h 475690"/>
              <a:gd name="connsiteX67" fmla="*/ 307873 w 570828"/>
              <a:gd name="connsiteY67" fmla="*/ 390529 h 475690"/>
              <a:gd name="connsiteX68" fmla="*/ 295562 w 570828"/>
              <a:gd name="connsiteY68" fmla="*/ 370031 h 475690"/>
              <a:gd name="connsiteX69" fmla="*/ 300789 w 570828"/>
              <a:gd name="connsiteY69" fmla="*/ 357454 h 475690"/>
              <a:gd name="connsiteX70" fmla="*/ 323981 w 570828"/>
              <a:gd name="connsiteY70" fmla="*/ 351648 h 475690"/>
              <a:gd name="connsiteX71" fmla="*/ 332982 w 570828"/>
              <a:gd name="connsiteY71" fmla="*/ 340115 h 475690"/>
              <a:gd name="connsiteX72" fmla="*/ 332982 w 570828"/>
              <a:gd name="connsiteY72" fmla="*/ 278285 h 475690"/>
              <a:gd name="connsiteX73" fmla="*/ 323981 w 570828"/>
              <a:gd name="connsiteY73" fmla="*/ 266752 h 475690"/>
              <a:gd name="connsiteX74" fmla="*/ 300789 w 570828"/>
              <a:gd name="connsiteY74" fmla="*/ 260946 h 475690"/>
              <a:gd name="connsiteX75" fmla="*/ 295562 w 570828"/>
              <a:gd name="connsiteY75" fmla="*/ 248368 h 475690"/>
              <a:gd name="connsiteX76" fmla="*/ 307873 w 570828"/>
              <a:gd name="connsiteY76" fmla="*/ 227871 h 475690"/>
              <a:gd name="connsiteX77" fmla="*/ 308533 w 570828"/>
              <a:gd name="connsiteY77" fmla="*/ 224757 h 475690"/>
              <a:gd name="connsiteX78" fmla="*/ 308709 w 570828"/>
              <a:gd name="connsiteY78" fmla="*/ 225118 h 475690"/>
              <a:gd name="connsiteX79" fmla="*/ 345711 w 570828"/>
              <a:gd name="connsiteY79" fmla="*/ 262120 h 475690"/>
              <a:gd name="connsiteX80" fmla="*/ 360239 w 570828"/>
              <a:gd name="connsiteY80" fmla="*/ 263908 h 475690"/>
              <a:gd name="connsiteX81" fmla="*/ 381027 w 570828"/>
              <a:gd name="connsiteY81" fmla="*/ 251434 h 475690"/>
              <a:gd name="connsiteX82" fmla="*/ 384535 w 570828"/>
              <a:gd name="connsiteY82" fmla="*/ 252863 h 475690"/>
              <a:gd name="connsiteX83" fmla="*/ 390423 w 570828"/>
              <a:gd name="connsiteY83" fmla="*/ 276404 h 475690"/>
              <a:gd name="connsiteX84" fmla="*/ 401955 w 570828"/>
              <a:gd name="connsiteY84" fmla="*/ 285416 h 475690"/>
              <a:gd name="connsiteX85" fmla="*/ 454287 w 570828"/>
              <a:gd name="connsiteY85" fmla="*/ 285416 h 475690"/>
              <a:gd name="connsiteX86" fmla="*/ 465819 w 570828"/>
              <a:gd name="connsiteY86" fmla="*/ 276404 h 475690"/>
              <a:gd name="connsiteX87" fmla="*/ 471707 w 570828"/>
              <a:gd name="connsiteY87" fmla="*/ 252863 h 475690"/>
              <a:gd name="connsiteX88" fmla="*/ 475215 w 570828"/>
              <a:gd name="connsiteY88" fmla="*/ 251434 h 475690"/>
              <a:gd name="connsiteX89" fmla="*/ 496003 w 570828"/>
              <a:gd name="connsiteY89" fmla="*/ 263908 h 475690"/>
              <a:gd name="connsiteX90" fmla="*/ 510531 w 570828"/>
              <a:gd name="connsiteY90" fmla="*/ 262120 h 475690"/>
              <a:gd name="connsiteX91" fmla="*/ 547533 w 570828"/>
              <a:gd name="connsiteY91" fmla="*/ 225118 h 475690"/>
              <a:gd name="connsiteX92" fmla="*/ 549321 w 570828"/>
              <a:gd name="connsiteY92" fmla="*/ 210590 h 475690"/>
              <a:gd name="connsiteX93" fmla="*/ 536848 w 570828"/>
              <a:gd name="connsiteY93" fmla="*/ 189801 h 475690"/>
              <a:gd name="connsiteX94" fmla="*/ 538276 w 570828"/>
              <a:gd name="connsiteY94" fmla="*/ 186294 h 475690"/>
              <a:gd name="connsiteX95" fmla="*/ 561817 w 570828"/>
              <a:gd name="connsiteY95" fmla="*/ 180406 h 475690"/>
              <a:gd name="connsiteX96" fmla="*/ 570829 w 570828"/>
              <a:gd name="connsiteY96" fmla="*/ 168873 h 475690"/>
              <a:gd name="connsiteX97" fmla="*/ 570829 w 570828"/>
              <a:gd name="connsiteY97" fmla="*/ 116542 h 475690"/>
              <a:gd name="connsiteX98" fmla="*/ 561819 w 570828"/>
              <a:gd name="connsiteY98" fmla="*/ 105009 h 475690"/>
              <a:gd name="connsiteX99" fmla="*/ 166492 w 570828"/>
              <a:gd name="connsiteY99" fmla="*/ 380554 h 475690"/>
              <a:gd name="connsiteX100" fmla="*/ 95138 w 570828"/>
              <a:gd name="connsiteY100" fmla="*/ 309200 h 475690"/>
              <a:gd name="connsiteX101" fmla="*/ 166492 w 570828"/>
              <a:gd name="connsiteY101" fmla="*/ 237846 h 475690"/>
              <a:gd name="connsiteX102" fmla="*/ 237846 w 570828"/>
              <a:gd name="connsiteY102" fmla="*/ 309200 h 475690"/>
              <a:gd name="connsiteX103" fmla="*/ 166492 w 570828"/>
              <a:gd name="connsiteY103" fmla="*/ 380554 h 475690"/>
              <a:gd name="connsiteX104" fmla="*/ 428123 w 570828"/>
              <a:gd name="connsiteY104" fmla="*/ 190276 h 475690"/>
              <a:gd name="connsiteX105" fmla="*/ 380554 w 570828"/>
              <a:gd name="connsiteY105" fmla="*/ 142707 h 475690"/>
              <a:gd name="connsiteX106" fmla="*/ 428123 w 570828"/>
              <a:gd name="connsiteY106" fmla="*/ 95138 h 475690"/>
              <a:gd name="connsiteX107" fmla="*/ 475693 w 570828"/>
              <a:gd name="connsiteY107" fmla="*/ 142708 h 475690"/>
              <a:gd name="connsiteX108" fmla="*/ 428123 w 570828"/>
              <a:gd name="connsiteY108" fmla="*/ 190276 h 47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70828" h="475690">
                <a:moveTo>
                  <a:pt x="561819" y="105009"/>
                </a:moveTo>
                <a:lnTo>
                  <a:pt x="538278" y="99122"/>
                </a:lnTo>
                <a:cubicBezTo>
                  <a:pt x="537825" y="97937"/>
                  <a:pt x="537337" y="96776"/>
                  <a:pt x="536850" y="95614"/>
                </a:cubicBezTo>
                <a:lnTo>
                  <a:pt x="549323" y="74826"/>
                </a:lnTo>
                <a:cubicBezTo>
                  <a:pt x="552134" y="70145"/>
                  <a:pt x="551390" y="64153"/>
                  <a:pt x="547535" y="60297"/>
                </a:cubicBezTo>
                <a:lnTo>
                  <a:pt x="510534" y="23297"/>
                </a:lnTo>
                <a:cubicBezTo>
                  <a:pt x="506666" y="19406"/>
                  <a:pt x="500686" y="18698"/>
                  <a:pt x="496005" y="21509"/>
                </a:cubicBezTo>
                <a:lnTo>
                  <a:pt x="475217" y="33981"/>
                </a:lnTo>
                <a:cubicBezTo>
                  <a:pt x="474055" y="33482"/>
                  <a:pt x="472882" y="33006"/>
                  <a:pt x="471709" y="32553"/>
                </a:cubicBezTo>
                <a:lnTo>
                  <a:pt x="465822" y="9012"/>
                </a:lnTo>
                <a:cubicBezTo>
                  <a:pt x="464497" y="3716"/>
                  <a:pt x="459748" y="0"/>
                  <a:pt x="454289" y="0"/>
                </a:cubicBezTo>
                <a:lnTo>
                  <a:pt x="401958" y="0"/>
                </a:lnTo>
                <a:cubicBezTo>
                  <a:pt x="396499" y="0"/>
                  <a:pt x="391750" y="3716"/>
                  <a:pt x="390425" y="9012"/>
                </a:cubicBezTo>
                <a:lnTo>
                  <a:pt x="384537" y="32553"/>
                </a:lnTo>
                <a:cubicBezTo>
                  <a:pt x="383364" y="33006"/>
                  <a:pt x="382191" y="33482"/>
                  <a:pt x="381030" y="33981"/>
                </a:cubicBezTo>
                <a:lnTo>
                  <a:pt x="360241" y="21509"/>
                </a:lnTo>
                <a:cubicBezTo>
                  <a:pt x="355561" y="18721"/>
                  <a:pt x="349568" y="19429"/>
                  <a:pt x="345713" y="23297"/>
                </a:cubicBezTo>
                <a:lnTo>
                  <a:pt x="308713" y="60297"/>
                </a:lnTo>
                <a:cubicBezTo>
                  <a:pt x="304857" y="64153"/>
                  <a:pt x="304114" y="70145"/>
                  <a:pt x="306924" y="74826"/>
                </a:cubicBezTo>
                <a:lnTo>
                  <a:pt x="319398" y="95614"/>
                </a:lnTo>
                <a:cubicBezTo>
                  <a:pt x="318909" y="96776"/>
                  <a:pt x="318422" y="97937"/>
                  <a:pt x="317970" y="99122"/>
                </a:cubicBezTo>
                <a:lnTo>
                  <a:pt x="294428" y="105009"/>
                </a:lnTo>
                <a:cubicBezTo>
                  <a:pt x="289133" y="106334"/>
                  <a:pt x="285417" y="111083"/>
                  <a:pt x="285417" y="116542"/>
                </a:cubicBezTo>
                <a:lnTo>
                  <a:pt x="285417" y="168873"/>
                </a:lnTo>
                <a:cubicBezTo>
                  <a:pt x="285417" y="174332"/>
                  <a:pt x="289133" y="179082"/>
                  <a:pt x="294428" y="180406"/>
                </a:cubicBezTo>
                <a:lnTo>
                  <a:pt x="317970" y="186294"/>
                </a:lnTo>
                <a:cubicBezTo>
                  <a:pt x="318422" y="187479"/>
                  <a:pt x="318898" y="188640"/>
                  <a:pt x="319398" y="189801"/>
                </a:cubicBezTo>
                <a:lnTo>
                  <a:pt x="306924" y="210590"/>
                </a:lnTo>
                <a:cubicBezTo>
                  <a:pt x="306347" y="211552"/>
                  <a:pt x="306545" y="212661"/>
                  <a:pt x="306264" y="213704"/>
                </a:cubicBezTo>
                <a:cubicBezTo>
                  <a:pt x="306168" y="213601"/>
                  <a:pt x="306188" y="213443"/>
                  <a:pt x="306088" y="213343"/>
                </a:cubicBezTo>
                <a:lnTo>
                  <a:pt x="262351" y="169606"/>
                </a:lnTo>
                <a:cubicBezTo>
                  <a:pt x="258484" y="165738"/>
                  <a:pt x="252480" y="165007"/>
                  <a:pt x="247823" y="167818"/>
                </a:cubicBezTo>
                <a:lnTo>
                  <a:pt x="227326" y="180128"/>
                </a:lnTo>
                <a:cubicBezTo>
                  <a:pt x="223203" y="178177"/>
                  <a:pt x="218998" y="176435"/>
                  <a:pt x="214748" y="174902"/>
                </a:cubicBezTo>
                <a:lnTo>
                  <a:pt x="208942" y="151709"/>
                </a:lnTo>
                <a:cubicBezTo>
                  <a:pt x="207617" y="146425"/>
                  <a:pt x="202868" y="142709"/>
                  <a:pt x="197409" y="142709"/>
                </a:cubicBezTo>
                <a:lnTo>
                  <a:pt x="135579" y="142709"/>
                </a:lnTo>
                <a:cubicBezTo>
                  <a:pt x="130120" y="142709"/>
                  <a:pt x="125371" y="146425"/>
                  <a:pt x="124046" y="151709"/>
                </a:cubicBezTo>
                <a:lnTo>
                  <a:pt x="118240" y="174902"/>
                </a:lnTo>
                <a:cubicBezTo>
                  <a:pt x="113989" y="176435"/>
                  <a:pt x="109786" y="178177"/>
                  <a:pt x="105663" y="180128"/>
                </a:cubicBezTo>
                <a:lnTo>
                  <a:pt x="85165" y="167818"/>
                </a:lnTo>
                <a:cubicBezTo>
                  <a:pt x="80520" y="165019"/>
                  <a:pt x="74492" y="165738"/>
                  <a:pt x="70637" y="169606"/>
                </a:cubicBezTo>
                <a:lnTo>
                  <a:pt x="26900" y="213343"/>
                </a:lnTo>
                <a:cubicBezTo>
                  <a:pt x="23045" y="217198"/>
                  <a:pt x="22301" y="223190"/>
                  <a:pt x="25112" y="227871"/>
                </a:cubicBezTo>
                <a:lnTo>
                  <a:pt x="37423" y="248368"/>
                </a:lnTo>
                <a:cubicBezTo>
                  <a:pt x="35472" y="252491"/>
                  <a:pt x="33729" y="256696"/>
                  <a:pt x="32196" y="260946"/>
                </a:cubicBezTo>
                <a:lnTo>
                  <a:pt x="9004" y="266752"/>
                </a:lnTo>
                <a:cubicBezTo>
                  <a:pt x="3716" y="268077"/>
                  <a:pt x="0" y="272826"/>
                  <a:pt x="0" y="278285"/>
                </a:cubicBezTo>
                <a:lnTo>
                  <a:pt x="0" y="340115"/>
                </a:lnTo>
                <a:cubicBezTo>
                  <a:pt x="0" y="345574"/>
                  <a:pt x="3716" y="350323"/>
                  <a:pt x="9001" y="351648"/>
                </a:cubicBezTo>
                <a:lnTo>
                  <a:pt x="32193" y="357454"/>
                </a:lnTo>
                <a:cubicBezTo>
                  <a:pt x="33726" y="361705"/>
                  <a:pt x="35468" y="365908"/>
                  <a:pt x="37420" y="370031"/>
                </a:cubicBezTo>
                <a:lnTo>
                  <a:pt x="25109" y="390529"/>
                </a:lnTo>
                <a:cubicBezTo>
                  <a:pt x="22298" y="395209"/>
                  <a:pt x="23042" y="401202"/>
                  <a:pt x="26897" y="405057"/>
                </a:cubicBezTo>
                <a:lnTo>
                  <a:pt x="70634" y="448794"/>
                </a:lnTo>
                <a:cubicBezTo>
                  <a:pt x="74489" y="452638"/>
                  <a:pt x="80505" y="453358"/>
                  <a:pt x="85162" y="450582"/>
                </a:cubicBezTo>
                <a:lnTo>
                  <a:pt x="105659" y="438271"/>
                </a:lnTo>
                <a:cubicBezTo>
                  <a:pt x="109782" y="440222"/>
                  <a:pt x="113987" y="441965"/>
                  <a:pt x="118237" y="443498"/>
                </a:cubicBezTo>
                <a:lnTo>
                  <a:pt x="124043" y="466690"/>
                </a:lnTo>
                <a:cubicBezTo>
                  <a:pt x="125368" y="471975"/>
                  <a:pt x="130117" y="475691"/>
                  <a:pt x="135576" y="475691"/>
                </a:cubicBezTo>
                <a:lnTo>
                  <a:pt x="197406" y="475691"/>
                </a:lnTo>
                <a:cubicBezTo>
                  <a:pt x="202865" y="475691"/>
                  <a:pt x="207614" y="471975"/>
                  <a:pt x="208939" y="466690"/>
                </a:cubicBezTo>
                <a:lnTo>
                  <a:pt x="214745" y="443498"/>
                </a:lnTo>
                <a:cubicBezTo>
                  <a:pt x="218996" y="441965"/>
                  <a:pt x="223199" y="440222"/>
                  <a:pt x="227322" y="438271"/>
                </a:cubicBezTo>
                <a:lnTo>
                  <a:pt x="247820" y="450582"/>
                </a:lnTo>
                <a:cubicBezTo>
                  <a:pt x="252489" y="453369"/>
                  <a:pt x="258504" y="452638"/>
                  <a:pt x="262348" y="448794"/>
                </a:cubicBezTo>
                <a:lnTo>
                  <a:pt x="306085" y="405057"/>
                </a:lnTo>
                <a:cubicBezTo>
                  <a:pt x="309940" y="401202"/>
                  <a:pt x="310684" y="395209"/>
                  <a:pt x="307873" y="390529"/>
                </a:cubicBezTo>
                <a:lnTo>
                  <a:pt x="295562" y="370031"/>
                </a:lnTo>
                <a:cubicBezTo>
                  <a:pt x="297513" y="365908"/>
                  <a:pt x="299256" y="361704"/>
                  <a:pt x="300789" y="357454"/>
                </a:cubicBezTo>
                <a:lnTo>
                  <a:pt x="323981" y="351648"/>
                </a:lnTo>
                <a:cubicBezTo>
                  <a:pt x="329266" y="350323"/>
                  <a:pt x="332982" y="345574"/>
                  <a:pt x="332982" y="340115"/>
                </a:cubicBezTo>
                <a:lnTo>
                  <a:pt x="332982" y="278285"/>
                </a:lnTo>
                <a:cubicBezTo>
                  <a:pt x="332982" y="272826"/>
                  <a:pt x="329266" y="268077"/>
                  <a:pt x="323981" y="266752"/>
                </a:cubicBezTo>
                <a:lnTo>
                  <a:pt x="300789" y="260946"/>
                </a:lnTo>
                <a:cubicBezTo>
                  <a:pt x="299256" y="256694"/>
                  <a:pt x="297513" y="252491"/>
                  <a:pt x="295562" y="248368"/>
                </a:cubicBezTo>
                <a:lnTo>
                  <a:pt x="307873" y="227871"/>
                </a:lnTo>
                <a:cubicBezTo>
                  <a:pt x="308451" y="226909"/>
                  <a:pt x="308252" y="225799"/>
                  <a:pt x="308533" y="224757"/>
                </a:cubicBezTo>
                <a:cubicBezTo>
                  <a:pt x="308629" y="224859"/>
                  <a:pt x="308609" y="225018"/>
                  <a:pt x="308709" y="225118"/>
                </a:cubicBezTo>
                <a:lnTo>
                  <a:pt x="345711" y="262120"/>
                </a:lnTo>
                <a:cubicBezTo>
                  <a:pt x="349566" y="265987"/>
                  <a:pt x="355547" y="266684"/>
                  <a:pt x="360239" y="263908"/>
                </a:cubicBezTo>
                <a:lnTo>
                  <a:pt x="381027" y="251434"/>
                </a:lnTo>
                <a:cubicBezTo>
                  <a:pt x="382189" y="251934"/>
                  <a:pt x="383350" y="252410"/>
                  <a:pt x="384535" y="252863"/>
                </a:cubicBezTo>
                <a:lnTo>
                  <a:pt x="390423" y="276404"/>
                </a:lnTo>
                <a:cubicBezTo>
                  <a:pt x="391747" y="281700"/>
                  <a:pt x="396497" y="285416"/>
                  <a:pt x="401955" y="285416"/>
                </a:cubicBezTo>
                <a:lnTo>
                  <a:pt x="454287" y="285416"/>
                </a:lnTo>
                <a:cubicBezTo>
                  <a:pt x="459745" y="285416"/>
                  <a:pt x="464495" y="281700"/>
                  <a:pt x="465819" y="276404"/>
                </a:cubicBezTo>
                <a:lnTo>
                  <a:pt x="471707" y="252863"/>
                </a:lnTo>
                <a:cubicBezTo>
                  <a:pt x="472892" y="252410"/>
                  <a:pt x="474053" y="251934"/>
                  <a:pt x="475215" y="251434"/>
                </a:cubicBezTo>
                <a:lnTo>
                  <a:pt x="496003" y="263908"/>
                </a:lnTo>
                <a:cubicBezTo>
                  <a:pt x="500695" y="266695"/>
                  <a:pt x="506687" y="265964"/>
                  <a:pt x="510531" y="262120"/>
                </a:cubicBezTo>
                <a:lnTo>
                  <a:pt x="547533" y="225118"/>
                </a:lnTo>
                <a:cubicBezTo>
                  <a:pt x="551388" y="221263"/>
                  <a:pt x="552132" y="215270"/>
                  <a:pt x="549321" y="210590"/>
                </a:cubicBezTo>
                <a:lnTo>
                  <a:pt x="536848" y="189801"/>
                </a:lnTo>
                <a:cubicBezTo>
                  <a:pt x="537347" y="188640"/>
                  <a:pt x="537823" y="187479"/>
                  <a:pt x="538276" y="186294"/>
                </a:cubicBezTo>
                <a:lnTo>
                  <a:pt x="561817" y="180406"/>
                </a:lnTo>
                <a:cubicBezTo>
                  <a:pt x="567113" y="179082"/>
                  <a:pt x="570829" y="174332"/>
                  <a:pt x="570829" y="168873"/>
                </a:cubicBezTo>
                <a:lnTo>
                  <a:pt x="570829" y="116542"/>
                </a:lnTo>
                <a:cubicBezTo>
                  <a:pt x="570831" y="111083"/>
                  <a:pt x="567115" y="106334"/>
                  <a:pt x="561819" y="105009"/>
                </a:cubicBezTo>
                <a:close/>
                <a:moveTo>
                  <a:pt x="166492" y="380554"/>
                </a:moveTo>
                <a:cubicBezTo>
                  <a:pt x="127145" y="380554"/>
                  <a:pt x="95138" y="348547"/>
                  <a:pt x="95138" y="309200"/>
                </a:cubicBezTo>
                <a:cubicBezTo>
                  <a:pt x="95138" y="269853"/>
                  <a:pt x="127145" y="237846"/>
                  <a:pt x="166492" y="237846"/>
                </a:cubicBezTo>
                <a:cubicBezTo>
                  <a:pt x="205839" y="237846"/>
                  <a:pt x="237846" y="269853"/>
                  <a:pt x="237846" y="309200"/>
                </a:cubicBezTo>
                <a:cubicBezTo>
                  <a:pt x="237846" y="348547"/>
                  <a:pt x="205839" y="380554"/>
                  <a:pt x="166492" y="380554"/>
                </a:cubicBezTo>
                <a:close/>
                <a:moveTo>
                  <a:pt x="428123" y="190276"/>
                </a:moveTo>
                <a:cubicBezTo>
                  <a:pt x="401888" y="190276"/>
                  <a:pt x="380554" y="168943"/>
                  <a:pt x="380554" y="142707"/>
                </a:cubicBezTo>
                <a:cubicBezTo>
                  <a:pt x="380554" y="116471"/>
                  <a:pt x="401888" y="95138"/>
                  <a:pt x="428123" y="95138"/>
                </a:cubicBezTo>
                <a:cubicBezTo>
                  <a:pt x="454358" y="95138"/>
                  <a:pt x="475693" y="116472"/>
                  <a:pt x="475693" y="142708"/>
                </a:cubicBezTo>
                <a:cubicBezTo>
                  <a:pt x="475693" y="168944"/>
                  <a:pt x="454358" y="190276"/>
                  <a:pt x="428123" y="190276"/>
                </a:cubicBezTo>
                <a:close/>
              </a:path>
            </a:pathLst>
          </a:custGeom>
          <a:solidFill>
            <a:schemeClr val="bg1"/>
          </a:solidFill>
          <a:ln w="1098" cap="flat">
            <a:noFill/>
            <a:prstDash val="solid"/>
            <a:miter/>
          </a:ln>
        </p:spPr>
        <p:txBody>
          <a:bodyPr rtlCol="0" anchor="ctr"/>
          <a:lstStyle/>
          <a:p>
            <a:endParaRPr lang="es-MX" sz="900"/>
          </a:p>
        </p:txBody>
      </p:sp>
      <p:pic>
        <p:nvPicPr>
          <p:cNvPr id="4" name="Picture 3" descr="Screenshot of &quot;Save the Date!&quot; email for Improving the International Student Experience Summit">
            <a:extLst>
              <a:ext uri="{FF2B5EF4-FFF2-40B4-BE49-F238E27FC236}">
                <a16:creationId xmlns:a16="http://schemas.microsoft.com/office/drawing/2014/main" id="{EDF50BC4-775A-F648-BFA3-89E18B43ED9E}"/>
              </a:ext>
            </a:extLst>
          </p:cNvPr>
          <p:cNvPicPr>
            <a:picLocks noChangeAspect="1"/>
          </p:cNvPicPr>
          <p:nvPr/>
        </p:nvPicPr>
        <p:blipFill>
          <a:blip r:embed="rId3"/>
          <a:stretch>
            <a:fillRect/>
          </a:stretch>
        </p:blipFill>
        <p:spPr>
          <a:xfrm>
            <a:off x="3105996" y="719667"/>
            <a:ext cx="4132548" cy="5418665"/>
          </a:xfrm>
          <a:prstGeom prst="rect">
            <a:avLst/>
          </a:prstGeom>
        </p:spPr>
      </p:pic>
      <p:sp>
        <p:nvSpPr>
          <p:cNvPr id="6" name="Rectangle 5">
            <a:extLst>
              <a:ext uri="{FF2B5EF4-FFF2-40B4-BE49-F238E27FC236}">
                <a16:creationId xmlns:a16="http://schemas.microsoft.com/office/drawing/2014/main" id="{2E75E9B3-6E23-0A4E-ABB9-6745E65710B7}"/>
              </a:ext>
            </a:extLst>
          </p:cNvPr>
          <p:cNvSpPr/>
          <p:nvPr/>
        </p:nvSpPr>
        <p:spPr>
          <a:xfrm>
            <a:off x="7488376" y="1055600"/>
            <a:ext cx="4158859" cy="5078313"/>
          </a:xfrm>
          <a:prstGeom prst="rect">
            <a:avLst/>
          </a:prstGeom>
        </p:spPr>
        <p:txBody>
          <a:bodyPr wrap="square">
            <a:spAutoFit/>
          </a:bodyPr>
          <a:lstStyle/>
          <a:p>
            <a:pPr marL="285750" indent="-285750">
              <a:lnSpc>
                <a:spcPct val="100000"/>
              </a:lnSpc>
              <a:buClr>
                <a:srgbClr val="00B2CE"/>
              </a:buClr>
              <a:buFont typeface="Arial" panose="020B0604020202020204" pitchFamily="34" charset="0"/>
              <a:buChar char="•"/>
            </a:pPr>
            <a:r>
              <a:rPr lang="en-CA" dirty="0">
                <a:latin typeface="Classic Grotesque Pro Book" panose="020B0404040504020203" pitchFamily="34" charset="0"/>
              </a:rPr>
              <a:t>Workshops -  draft target commitments and define suggested solutions</a:t>
            </a:r>
          </a:p>
          <a:p>
            <a:pPr marL="285750" indent="-285750">
              <a:lnSpc>
                <a:spcPct val="100000"/>
              </a:lnSpc>
              <a:buClr>
                <a:srgbClr val="00B2CE"/>
              </a:buClr>
              <a:buFont typeface="Arial" panose="020B0604020202020204" pitchFamily="34" charset="0"/>
              <a:buChar char="•"/>
            </a:pPr>
            <a:r>
              <a:rPr lang="en-CA" dirty="0">
                <a:latin typeface="Classic Grotesque Pro Book" panose="020B0404040504020203" pitchFamily="34" charset="0"/>
              </a:rPr>
              <a:t>Best practice presentations/case studies</a:t>
            </a:r>
          </a:p>
          <a:p>
            <a:pPr marL="285750" indent="-285750">
              <a:lnSpc>
                <a:spcPct val="100000"/>
              </a:lnSpc>
              <a:buClr>
                <a:srgbClr val="00B2CE"/>
              </a:buClr>
              <a:buFont typeface="Arial" panose="020B0604020202020204" pitchFamily="34" charset="0"/>
              <a:buChar char="•"/>
            </a:pPr>
            <a:r>
              <a:rPr lang="en-CA" dirty="0">
                <a:latin typeface="Classic Grotesque Pro Book" panose="020B0404040504020203" pitchFamily="34" charset="0"/>
              </a:rPr>
              <a:t>Keynote – international students</a:t>
            </a:r>
          </a:p>
          <a:p>
            <a:pPr marL="285750" indent="-285750">
              <a:lnSpc>
                <a:spcPct val="100000"/>
              </a:lnSpc>
              <a:buClr>
                <a:srgbClr val="00B2CE"/>
              </a:buClr>
              <a:buFont typeface="Arial" panose="020B0604020202020204" pitchFamily="34" charset="0"/>
              <a:buChar char="•"/>
            </a:pPr>
            <a:r>
              <a:rPr lang="en-CA" dirty="0">
                <a:latin typeface="Classic Grotesque Pro Book" panose="020B0404040504020203" pitchFamily="34" charset="0"/>
              </a:rPr>
              <a:t>Action focused with call to action</a:t>
            </a:r>
          </a:p>
          <a:p>
            <a:pPr marL="285750" indent="-285750">
              <a:lnSpc>
                <a:spcPct val="100000"/>
              </a:lnSpc>
              <a:buClr>
                <a:srgbClr val="00B2CE"/>
              </a:buClr>
              <a:buFont typeface="Arial" panose="020B0604020202020204" pitchFamily="34" charset="0"/>
              <a:buChar char="•"/>
            </a:pPr>
            <a:r>
              <a:rPr lang="en-CA" dirty="0">
                <a:latin typeface="Classic Grotesque Pro Book" panose="020B0404040504020203" pitchFamily="34" charset="0"/>
              </a:rPr>
              <a:t>Lasting with clear actions and owners</a:t>
            </a:r>
          </a:p>
          <a:p>
            <a:pPr marL="285750" indent="-285750">
              <a:lnSpc>
                <a:spcPct val="100000"/>
              </a:lnSpc>
              <a:buClr>
                <a:srgbClr val="00B2CE"/>
              </a:buClr>
              <a:buFont typeface="Arial" panose="020B0604020202020204" pitchFamily="34" charset="0"/>
              <a:buChar char="•"/>
            </a:pPr>
            <a:r>
              <a:rPr lang="en-CA" dirty="0">
                <a:latin typeface="Classic Grotesque Pro Book" panose="020B0404040504020203" pitchFamily="34" charset="0"/>
              </a:rPr>
              <a:t>Accountability for actions</a:t>
            </a:r>
          </a:p>
          <a:p>
            <a:pPr marL="285750" indent="-285750">
              <a:lnSpc>
                <a:spcPct val="100000"/>
              </a:lnSpc>
              <a:buClr>
                <a:srgbClr val="00B2CE"/>
              </a:buClr>
              <a:buFont typeface="Arial" panose="020B0604020202020204" pitchFamily="34" charset="0"/>
              <a:buChar char="•"/>
            </a:pPr>
            <a:r>
              <a:rPr lang="en-CA" dirty="0">
                <a:latin typeface="Classic Grotesque Pro Book" panose="020B0404040504020203" pitchFamily="34" charset="0"/>
              </a:rPr>
              <a:t>Desired outcomes</a:t>
            </a:r>
          </a:p>
          <a:p>
            <a:pPr marL="285750" indent="-285750">
              <a:lnSpc>
                <a:spcPct val="100000"/>
              </a:lnSpc>
              <a:buClr>
                <a:srgbClr val="00B2CE"/>
              </a:buClr>
              <a:buFont typeface="Arial" panose="020B0604020202020204" pitchFamily="34" charset="0"/>
              <a:buChar char="•"/>
            </a:pPr>
            <a:r>
              <a:rPr lang="en-CA" dirty="0">
                <a:latin typeface="Classic Grotesque Pro Book" panose="020B0404040504020203" pitchFamily="34" charset="0"/>
              </a:rPr>
              <a:t>Create Brampton International Education Charter</a:t>
            </a:r>
          </a:p>
          <a:p>
            <a:pPr marL="285750" indent="-285750">
              <a:lnSpc>
                <a:spcPct val="100000"/>
              </a:lnSpc>
              <a:buClr>
                <a:srgbClr val="00B2CE"/>
              </a:buClr>
              <a:buFont typeface="Arial" panose="020B0604020202020204" pitchFamily="34" charset="0"/>
              <a:buChar char="•"/>
            </a:pPr>
            <a:r>
              <a:rPr lang="en-CA" dirty="0">
                <a:latin typeface="Classic Grotesque Pro Book" panose="020B0404040504020203" pitchFamily="34" charset="0"/>
              </a:rPr>
              <a:t>Research studies (abstracts/displays)</a:t>
            </a:r>
          </a:p>
          <a:p>
            <a:pPr marL="285750" indent="-285750">
              <a:lnSpc>
                <a:spcPct val="100000"/>
              </a:lnSpc>
              <a:buClr>
                <a:srgbClr val="00B2CE"/>
              </a:buClr>
              <a:buFont typeface="Arial" panose="020B0604020202020204" pitchFamily="34" charset="0"/>
              <a:buChar char="•"/>
            </a:pPr>
            <a:r>
              <a:rPr lang="en-CA" dirty="0">
                <a:latin typeface="Classic Grotesque Pro Book" panose="020B0404040504020203" pitchFamily="34" charset="0"/>
              </a:rPr>
              <a:t>Federal and provincial representatives/decision-makers must participate</a:t>
            </a:r>
          </a:p>
          <a:p>
            <a:pPr marL="285750" indent="-285750">
              <a:lnSpc>
                <a:spcPct val="100000"/>
              </a:lnSpc>
              <a:buClr>
                <a:srgbClr val="00B2CE"/>
              </a:buClr>
              <a:buFont typeface="Arial" panose="020B0604020202020204" pitchFamily="34" charset="0"/>
              <a:buChar char="•"/>
            </a:pPr>
            <a:r>
              <a:rPr lang="en-CA" dirty="0">
                <a:latin typeface="Classic Grotesque Pro Book" panose="020B0404040504020203" pitchFamily="34" charset="0"/>
              </a:rPr>
              <a:t>Profile those who are doing it right</a:t>
            </a:r>
          </a:p>
          <a:p>
            <a:pPr marL="285750" indent="-285750">
              <a:lnSpc>
                <a:spcPct val="100000"/>
              </a:lnSpc>
              <a:buClr>
                <a:srgbClr val="00B2CE"/>
              </a:buClr>
              <a:buFont typeface="Arial" panose="020B0604020202020204" pitchFamily="34" charset="0"/>
              <a:buChar char="•"/>
            </a:pPr>
            <a:r>
              <a:rPr lang="en-CA" dirty="0">
                <a:latin typeface="Classic Grotesque Pro Book" panose="020B0404040504020203" pitchFamily="34" charset="0"/>
              </a:rPr>
              <a:t>Key milestones for all to achieve and a timeline </a:t>
            </a:r>
          </a:p>
        </p:txBody>
      </p:sp>
      <p:sp>
        <p:nvSpPr>
          <p:cNvPr id="16" name="Text Placeholder 2">
            <a:extLst>
              <a:ext uri="{FF2B5EF4-FFF2-40B4-BE49-F238E27FC236}">
                <a16:creationId xmlns:a16="http://schemas.microsoft.com/office/drawing/2014/main" id="{1A4C97F0-8726-2943-83A0-EAD7B30E71F1}"/>
              </a:ext>
            </a:extLst>
          </p:cNvPr>
          <p:cNvSpPr txBox="1">
            <a:spLocks/>
          </p:cNvSpPr>
          <p:nvPr/>
        </p:nvSpPr>
        <p:spPr>
          <a:xfrm>
            <a:off x="7392052" y="715248"/>
            <a:ext cx="4351506" cy="304962"/>
          </a:xfrm>
          <a:prstGeom prst="rect">
            <a:avLst/>
          </a:prstGeom>
          <a:solidFill>
            <a:srgbClr val="003767"/>
          </a:solidFill>
        </p:spPr>
        <p:txBody>
          <a:bodyPr vert="horz" lIns="0" tIns="0" rIns="0" bIns="0" rtlCol="0" anchor="b">
            <a:normAutofit/>
          </a:bodyPr>
          <a:lstStyle>
            <a:lvl1pPr marL="0" indent="0" algn="l" defTabSz="914400" rtl="0" eaLnBrk="1" latinLnBrk="0" hangingPunct="1">
              <a:lnSpc>
                <a:spcPct val="109000"/>
              </a:lnSpc>
              <a:spcBef>
                <a:spcPts val="1000"/>
              </a:spcBef>
              <a:buFontTx/>
              <a:buNone/>
              <a:defRPr sz="1600" b="1" kern="1200">
                <a:solidFill>
                  <a:schemeClr val="tx1"/>
                </a:solidFill>
                <a:latin typeface="+mj-lt"/>
                <a:ea typeface="+mn-ea"/>
                <a:cs typeface="+mn-cs"/>
              </a:defRPr>
            </a:lvl1pPr>
            <a:lvl2pPr marL="457200" indent="0" algn="l" defTabSz="914400" rtl="0" eaLnBrk="1" latinLnBrk="0" hangingPunct="1">
              <a:lnSpc>
                <a:spcPct val="109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9000"/>
              </a:lnSpc>
              <a:spcBef>
                <a:spcPts val="500"/>
              </a:spcBef>
              <a:buFontTx/>
              <a:buNone/>
              <a:defRPr sz="1800" b="1" kern="1200">
                <a:solidFill>
                  <a:schemeClr val="tx1"/>
                </a:solidFill>
                <a:latin typeface="+mn-lt"/>
                <a:ea typeface="+mn-ea"/>
                <a:cs typeface="+mn-cs"/>
              </a:defRPr>
            </a:lvl3pPr>
            <a:lvl4pPr marL="1371600" indent="0" algn="l" defTabSz="914400" rtl="0" eaLnBrk="1" latinLnBrk="0" hangingPunct="1">
              <a:lnSpc>
                <a:spcPct val="109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9000"/>
              </a:lnSpc>
              <a:spcBef>
                <a:spcPts val="500"/>
              </a:spcBef>
              <a:buFontTx/>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solidFill>
                  <a:schemeClr val="bg1"/>
                </a:solidFill>
              </a:rPr>
              <a:t>Features</a:t>
            </a:r>
            <a:endParaRPr lang="en-CA" dirty="0">
              <a:solidFill>
                <a:schemeClr val="bg1"/>
              </a:solidFill>
            </a:endParaRPr>
          </a:p>
        </p:txBody>
      </p:sp>
    </p:spTree>
    <p:extLst>
      <p:ext uri="{BB962C8B-B14F-4D97-AF65-F5344CB8AC3E}">
        <p14:creationId xmlns:p14="http://schemas.microsoft.com/office/powerpoint/2010/main" val="1048496624"/>
      </p:ext>
    </p:extLst>
  </p:cSld>
  <p:clrMapOvr>
    <a:masterClrMapping/>
  </p:clrMapOvr>
</p:sld>
</file>

<file path=ppt/theme/theme1.xml><?xml version="1.0" encoding="utf-8"?>
<a:theme xmlns:a="http://schemas.openxmlformats.org/drawingml/2006/main" name="Presentation1">
  <a:themeElements>
    <a:clrScheme name="Sheridan Colours">
      <a:dk1>
        <a:srgbClr val="003767"/>
      </a:dk1>
      <a:lt1>
        <a:sysClr val="window" lastClr="FFFFFF"/>
      </a:lt1>
      <a:dk2>
        <a:srgbClr val="333940"/>
      </a:dk2>
      <a:lt2>
        <a:srgbClr val="E5F7FB"/>
      </a:lt2>
      <a:accent1>
        <a:srgbClr val="003767"/>
      </a:accent1>
      <a:accent2>
        <a:srgbClr val="00B2CE"/>
      </a:accent2>
      <a:accent3>
        <a:srgbClr val="FF5000"/>
      </a:accent3>
      <a:accent4>
        <a:srgbClr val="0081A1"/>
      </a:accent4>
      <a:accent5>
        <a:srgbClr val="333940"/>
      </a:accent5>
      <a:accent6>
        <a:srgbClr val="D5D5D5"/>
      </a:accent6>
      <a:hlink>
        <a:srgbClr val="003767"/>
      </a:hlink>
      <a:folHlink>
        <a:srgbClr val="00B2CE"/>
      </a:folHlink>
    </a:clrScheme>
    <a:fontScheme name="Sheridan Fonts">
      <a:majorFont>
        <a:latin typeface="Produkt Bold"/>
        <a:ea typeface=""/>
        <a:cs typeface=""/>
      </a:majorFont>
      <a:minorFont>
        <a:latin typeface="Aria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600" dirty="0"/>
        </a:defPPr>
      </a:lstStyle>
    </a:txDef>
  </a:objectDefaults>
  <a:extraClrSchemeLst/>
  <a:extLst>
    <a:ext uri="{05A4C25C-085E-4340-85A3-A5531E510DB2}">
      <thm15:themeFamily xmlns:thm15="http://schemas.microsoft.com/office/thememl/2012/main" name="Sheridan 16x9 LotsaDots.pptx" id="{27CA2B90-8CD9-4AB6-BC69-5407FBBE3E87}" vid="{B0BAB6EB-C6C8-405A-9BC7-46683E8051F0}"/>
    </a:ext>
  </a:extLst>
</a:theme>
</file>

<file path=ppt/theme/theme2.xml><?xml version="1.0" encoding="utf-8"?>
<a:theme xmlns:a="http://schemas.openxmlformats.org/drawingml/2006/main" name="Office Theme">
  <a:themeElements>
    <a:clrScheme name="Sheridan Colours">
      <a:dk1>
        <a:srgbClr val="003767"/>
      </a:dk1>
      <a:lt1>
        <a:sysClr val="window" lastClr="FFFFFF"/>
      </a:lt1>
      <a:dk2>
        <a:srgbClr val="333940"/>
      </a:dk2>
      <a:lt2>
        <a:srgbClr val="E5F7FB"/>
      </a:lt2>
      <a:accent1>
        <a:srgbClr val="003767"/>
      </a:accent1>
      <a:accent2>
        <a:srgbClr val="00B2CE"/>
      </a:accent2>
      <a:accent3>
        <a:srgbClr val="FF5000"/>
      </a:accent3>
      <a:accent4>
        <a:srgbClr val="0081A1"/>
      </a:accent4>
      <a:accent5>
        <a:srgbClr val="333940"/>
      </a:accent5>
      <a:accent6>
        <a:srgbClr val="D5D5D5"/>
      </a:accent6>
      <a:hlink>
        <a:srgbClr val="003767"/>
      </a:hlink>
      <a:folHlink>
        <a:srgbClr val="00B2CE"/>
      </a:folHlink>
    </a:clrScheme>
    <a:fontScheme name="Sheridan Fonts">
      <a:majorFont>
        <a:latin typeface="Produkt Bold"/>
        <a:ea typeface=""/>
        <a:cs typeface=""/>
      </a:majorFont>
      <a:minorFont>
        <a:latin typeface="Aria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heridan Colours">
      <a:dk1>
        <a:srgbClr val="003767"/>
      </a:dk1>
      <a:lt1>
        <a:sysClr val="window" lastClr="FFFFFF"/>
      </a:lt1>
      <a:dk2>
        <a:srgbClr val="333940"/>
      </a:dk2>
      <a:lt2>
        <a:srgbClr val="E5F7FB"/>
      </a:lt2>
      <a:accent1>
        <a:srgbClr val="003767"/>
      </a:accent1>
      <a:accent2>
        <a:srgbClr val="00B2CE"/>
      </a:accent2>
      <a:accent3>
        <a:srgbClr val="FF5000"/>
      </a:accent3>
      <a:accent4>
        <a:srgbClr val="0081A1"/>
      </a:accent4>
      <a:accent5>
        <a:srgbClr val="333940"/>
      </a:accent5>
      <a:accent6>
        <a:srgbClr val="D5D5D5"/>
      </a:accent6>
      <a:hlink>
        <a:srgbClr val="003767"/>
      </a:hlink>
      <a:folHlink>
        <a:srgbClr val="00B2CE"/>
      </a:folHlink>
    </a:clrScheme>
    <a:fontScheme name="Sheridan Fonts">
      <a:majorFont>
        <a:latin typeface="Produkt Bold"/>
        <a:ea typeface=""/>
        <a:cs typeface=""/>
      </a:majorFont>
      <a:minorFont>
        <a:latin typeface="Aria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83C07A1A8AC44FBC6D48CDCF4A69B7" ma:contentTypeVersion="16" ma:contentTypeDescription="Create a new document." ma:contentTypeScope="" ma:versionID="1f45ea355e9d416065ec93e8da71267d">
  <xsd:schema xmlns:xsd="http://www.w3.org/2001/XMLSchema" xmlns:xs="http://www.w3.org/2001/XMLSchema" xmlns:p="http://schemas.microsoft.com/office/2006/metadata/properties" xmlns:ns2="a40ad554-525f-4f4c-815d-cd2f601f262b" xmlns:ns3="fb7026e2-3b2d-4638-8244-8bc86a4bc7b9" targetNamespace="http://schemas.microsoft.com/office/2006/metadata/properties" ma:root="true" ma:fieldsID="138fb7354144763d03b9f61b51a0a52a" ns2:_="" ns3:_="">
    <xsd:import namespace="a40ad554-525f-4f4c-815d-cd2f601f262b"/>
    <xsd:import namespace="fb7026e2-3b2d-4638-8244-8bc86a4bc7b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0ad554-525f-4f4c-815d-cd2f601f26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6875b50-84de-4a3a-aee8-351b89322ea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b7026e2-3b2d-4638-8244-8bc86a4bc7b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3e4fb3b-86cf-4161-aa86-56aa46bd055f}" ma:internalName="TaxCatchAll" ma:showField="CatchAllData" ma:web="fb7026e2-3b2d-4638-8244-8bc86a4bc7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40ad554-525f-4f4c-815d-cd2f601f262b">
      <Terms xmlns="http://schemas.microsoft.com/office/infopath/2007/PartnerControls"/>
    </lcf76f155ced4ddcb4097134ff3c332f>
    <TaxCatchAll xmlns="fb7026e2-3b2d-4638-8244-8bc86a4bc7b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8C6438-4A90-4D0C-ADE3-FAE6E17DA4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0ad554-525f-4f4c-815d-cd2f601f262b"/>
    <ds:schemaRef ds:uri="fb7026e2-3b2d-4638-8244-8bc86a4bc7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CE8E16-7414-4060-B840-2A877382AF76}">
  <ds:schemaRefs>
    <ds:schemaRef ds:uri="http://schemas.openxmlformats.org/package/2006/metadata/core-properties"/>
    <ds:schemaRef ds:uri="http://schemas.microsoft.com/office/infopath/2007/PartnerControls"/>
    <ds:schemaRef ds:uri="http://schemas.microsoft.com/office/2006/documentManagement/types"/>
    <ds:schemaRef ds:uri="http://purl.org/dc/dcmitype/"/>
    <ds:schemaRef ds:uri="http://schemas.microsoft.com/office/2006/metadata/properties"/>
    <ds:schemaRef ds:uri="http://www.w3.org/XML/1998/namespace"/>
    <ds:schemaRef ds:uri="a40ad554-525f-4f4c-815d-cd2f601f262b"/>
    <ds:schemaRef ds:uri="fb7026e2-3b2d-4638-8244-8bc86a4bc7b9"/>
    <ds:schemaRef ds:uri="http://purl.org/dc/terms/"/>
    <ds:schemaRef ds:uri="http://purl.org/dc/elements/1.1/"/>
  </ds:schemaRefs>
</ds:datastoreItem>
</file>

<file path=customXml/itemProps3.xml><?xml version="1.0" encoding="utf-8"?>
<ds:datastoreItem xmlns:ds="http://schemas.openxmlformats.org/officeDocument/2006/customXml" ds:itemID="{413070AD-B9FE-49B4-B596-39F12513D6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Sheridan 16x9 Template</Template>
  <TotalTime>534</TotalTime>
  <Words>1995</Words>
  <Application>Microsoft Macintosh PowerPoint</Application>
  <PresentationFormat>Widescreen</PresentationFormat>
  <Paragraphs>212</Paragraphs>
  <Slides>12</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aktiv-grotesk</vt:lpstr>
      <vt:lpstr>Arial</vt:lpstr>
      <vt:lpstr>Calibri</vt:lpstr>
      <vt:lpstr>Classic Grotesque Pro Book</vt:lpstr>
      <vt:lpstr>Classic Grotesque Pro Semi Bold</vt:lpstr>
      <vt:lpstr>Helvetica Light</vt:lpstr>
      <vt:lpstr>inherit</vt:lpstr>
      <vt:lpstr>Poppins</vt:lpstr>
      <vt:lpstr>Poppins SemiBold</vt:lpstr>
      <vt:lpstr>Produkt Bold</vt:lpstr>
      <vt:lpstr>Produkt Semibold</vt:lpstr>
      <vt:lpstr>Presentation1</vt:lpstr>
      <vt:lpstr>International Student Roundtable and Summit</vt:lpstr>
      <vt:lpstr>The system is broken … and it’s causing harm</vt:lpstr>
      <vt:lpstr>Making Brampton the best practice leader  for the international student experience</vt:lpstr>
      <vt:lpstr>Collective Impact</vt:lpstr>
      <vt:lpstr>A Four-Step Process</vt:lpstr>
      <vt:lpstr>Step #1</vt:lpstr>
      <vt:lpstr>Step #2</vt:lpstr>
      <vt:lpstr>Step #3</vt:lpstr>
      <vt:lpstr>Step #4</vt:lpstr>
      <vt:lpstr> Summit Facilitator  </vt:lpstr>
      <vt:lpstr> Desired Outcome:  Create the Brampton Charter for the International student experience </vt:lpstr>
      <vt:lpstr>Next Steps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Student Roundtable and Summit: Summary of work effort, September 2021 - June 2022</dc:title>
  <dc:subject/>
  <dc:creator>Sheridan College</dc:creator>
  <cp:keywords/>
  <dc:description>Version 1.00_x000d_
Job 1624_x000d_
Feb. 23, 2021</dc:description>
  <cp:lastModifiedBy>Ashleigh Duncan</cp:lastModifiedBy>
  <cp:revision>48</cp:revision>
  <dcterms:created xsi:type="dcterms:W3CDTF">2021-02-23T21:19:11Z</dcterms:created>
  <dcterms:modified xsi:type="dcterms:W3CDTF">2022-06-22T12:55:21Z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0x010100F183C07A1A8AC44FBC6D48CDCF4A69B7</vt:lpwstr>
  </property>
  <property fmtid="{D5CDD505-2E9C-101B-9397-08002B2CF9AE}" pid="3" name="MediaServiceImageTags">
    <vt:lpwstr/>
  </property>
</Properties>
</file>